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5"/>
  </p:notesMasterIdLst>
  <p:sldIdLst>
    <p:sldId id="256" r:id="rId2"/>
    <p:sldId id="295" r:id="rId3"/>
    <p:sldId id="258" r:id="rId4"/>
    <p:sldId id="259" r:id="rId5"/>
    <p:sldId id="262" r:id="rId6"/>
    <p:sldId id="266" r:id="rId7"/>
    <p:sldId id="270" r:id="rId8"/>
    <p:sldId id="260" r:id="rId9"/>
    <p:sldId id="268" r:id="rId10"/>
    <p:sldId id="274" r:id="rId11"/>
    <p:sldId id="296" r:id="rId12"/>
    <p:sldId id="275" r:id="rId13"/>
    <p:sldId id="297" r:id="rId14"/>
  </p:sldIdLst>
  <p:sldSz cx="9144000" cy="5143500" type="screen16x9"/>
  <p:notesSz cx="6858000" cy="9144000"/>
  <p:embeddedFontLst>
    <p:embeddedFont>
      <p:font typeface="Nanum Gothic Coding" panose="020D0009000000000000" pitchFamily="49" charset="-127"/>
      <p:regular r:id="rId16"/>
      <p:bold r:id="rId17"/>
    </p:embeddedFont>
    <p:embeddedFont>
      <p:font typeface="Abadi" panose="020B0604020104020204" pitchFamily="34" charset="0"/>
      <p:regular r:id="rId18"/>
    </p:embeddedFont>
    <p:embeddedFont>
      <p:font typeface="Fira Sans Condensed Medium" panose="020B0603050000020004" pitchFamily="34" charset="0"/>
      <p:regular r:id="rId19"/>
      <p:bold r:id="rId20"/>
      <p:italic r:id="rId21"/>
      <p:boldItalic r:id="rId22"/>
    </p:embeddedFont>
    <p:embeddedFont>
      <p:font typeface="Fira Sans Extra Condensed Medium" panose="020B0503050000020004" pitchFamily="34" charset="0"/>
      <p:regular r:id="rId23"/>
      <p:bold r:id="rId24"/>
      <p:italic r:id="rId25"/>
      <p:boldItalic r:id="rId26"/>
    </p:embeddedFont>
    <p:embeddedFont>
      <p:font typeface="Roboto Slab Regular" panose="020F0502020204030204" pitchFamily="34" charset="0"/>
      <p:regular r:id="rId27"/>
      <p:bold r:id="rId28"/>
      <p:italic r:id="rId29"/>
      <p:boldItalic r:id="rId30"/>
    </p:embeddedFont>
    <p:embeddedFont>
      <p:font typeface="Teko" panose="02000000000000000000" pitchFamily="2" charset="77"/>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00FF"/>
    <a:srgbClr val="133B96"/>
    <a:srgbClr val="2A2A2F"/>
    <a:srgbClr val="2A2A2E"/>
    <a:srgbClr val="272A2E"/>
    <a:srgbClr val="292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AC79145-C7ED-4594-B0EE-6BA9B6C30190}">
  <a:tblStyle styleId="{FAC79145-C7ED-4594-B0EE-6BA9B6C3019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p:restoredTop sz="94626"/>
  </p:normalViewPr>
  <p:slideViewPr>
    <p:cSldViewPr snapToGrid="0" snapToObjects="1">
      <p:cViewPr varScale="1">
        <p:scale>
          <a:sx n="154" d="100"/>
          <a:sy n="154" d="100"/>
        </p:scale>
        <p:origin x="200"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488D54-252B-5449-81D4-2A428CA55451}" type="doc">
      <dgm:prSet loTypeId="urn:microsoft.com/office/officeart/2005/8/layout/hierarchy1" loCatId="" qsTypeId="urn:microsoft.com/office/officeart/2005/8/quickstyle/3d1" qsCatId="3D" csTypeId="urn:microsoft.com/office/officeart/2005/8/colors/accent1_2" csCatId="accent1" phldr="1"/>
      <dgm:spPr/>
      <dgm:t>
        <a:bodyPr/>
        <a:lstStyle/>
        <a:p>
          <a:endParaRPr lang="en-US"/>
        </a:p>
      </dgm:t>
    </dgm:pt>
    <dgm:pt modelId="{8600FBF9-7E37-6342-99C1-9873ABF34989}">
      <dgm:prSet phldrT="[Text]"/>
      <dgm:spPr/>
      <dgm:t>
        <a:bodyPr/>
        <a:lstStyle/>
        <a:p>
          <a:r>
            <a:rPr lang="en-US"/>
            <a:t>EDITORS</a:t>
          </a:r>
        </a:p>
      </dgm:t>
    </dgm:pt>
    <dgm:pt modelId="{AF3D3F05-03C0-E749-8632-2E74711A5F7B}" type="parTrans" cxnId="{AA81A32F-8EC8-3545-916C-A18A2750DC26}">
      <dgm:prSet/>
      <dgm:spPr/>
      <dgm:t>
        <a:bodyPr/>
        <a:lstStyle/>
        <a:p>
          <a:endParaRPr lang="en-US"/>
        </a:p>
      </dgm:t>
    </dgm:pt>
    <dgm:pt modelId="{26B55E0B-EF1A-5F42-B5DE-35219FC9BADE}" type="sibTrans" cxnId="{AA81A32F-8EC8-3545-916C-A18A2750DC26}">
      <dgm:prSet/>
      <dgm:spPr/>
      <dgm:t>
        <a:bodyPr/>
        <a:lstStyle/>
        <a:p>
          <a:endParaRPr lang="en-US"/>
        </a:p>
      </dgm:t>
    </dgm:pt>
    <dgm:pt modelId="{4571A93A-B000-AC43-833B-786204075E9C}" type="asst">
      <dgm:prSet phldrT="[Text]"/>
      <dgm:spPr/>
      <dgm:t>
        <a:bodyPr/>
        <a:lstStyle/>
        <a:p>
          <a:r>
            <a:rPr lang="en-US" dirty="0"/>
            <a:t>PHOTOEDITORS</a:t>
          </a:r>
        </a:p>
      </dgm:t>
    </dgm:pt>
    <dgm:pt modelId="{1159689A-BDD2-D143-B4C8-F4ED16A0C799}" type="parTrans" cxnId="{48402287-BCF1-6C4F-809B-B7BC9D6660CC}">
      <dgm:prSet/>
      <dgm:spPr/>
      <dgm:t>
        <a:bodyPr/>
        <a:lstStyle/>
        <a:p>
          <a:endParaRPr lang="en-US"/>
        </a:p>
      </dgm:t>
    </dgm:pt>
    <dgm:pt modelId="{E56BBAC7-2670-8549-BA90-94C80DA35F9D}" type="sibTrans" cxnId="{48402287-BCF1-6C4F-809B-B7BC9D6660CC}">
      <dgm:prSet/>
      <dgm:spPr/>
      <dgm:t>
        <a:bodyPr/>
        <a:lstStyle/>
        <a:p>
          <a:endParaRPr lang="en-US"/>
        </a:p>
      </dgm:t>
    </dgm:pt>
    <dgm:pt modelId="{4330C4CB-E7A0-0A4C-81DF-FECE3BDB8039}" type="asst">
      <dgm:prSet/>
      <dgm:spPr/>
      <dgm:t>
        <a:bodyPr/>
        <a:lstStyle/>
        <a:p>
          <a:r>
            <a:rPr lang="en-US" dirty="0"/>
            <a:t>VIDEOEDITORS</a:t>
          </a:r>
        </a:p>
      </dgm:t>
    </dgm:pt>
    <dgm:pt modelId="{EFA78391-2458-C54D-A226-339B325DED3B}" type="parTrans" cxnId="{36E42680-96E5-D34E-9A7E-E2D82F6A2020}">
      <dgm:prSet/>
      <dgm:spPr/>
      <dgm:t>
        <a:bodyPr/>
        <a:lstStyle/>
        <a:p>
          <a:endParaRPr lang="en-US"/>
        </a:p>
      </dgm:t>
    </dgm:pt>
    <dgm:pt modelId="{0E7C804F-232F-7940-A815-905DBEF0A395}" type="sibTrans" cxnId="{36E42680-96E5-D34E-9A7E-E2D82F6A2020}">
      <dgm:prSet/>
      <dgm:spPr/>
      <dgm:t>
        <a:bodyPr/>
        <a:lstStyle/>
        <a:p>
          <a:endParaRPr lang="en-US"/>
        </a:p>
      </dgm:t>
    </dgm:pt>
    <dgm:pt modelId="{EC7CAAEE-95A6-9044-9F54-B03716FBD20D}" type="asst">
      <dgm:prSet/>
      <dgm:spPr/>
      <dgm:t>
        <a:bodyPr/>
        <a:lstStyle/>
        <a:p>
          <a:r>
            <a:rPr lang="en-US" dirty="0"/>
            <a:t>SOCIAL MEDIA</a:t>
          </a:r>
        </a:p>
      </dgm:t>
    </dgm:pt>
    <dgm:pt modelId="{AEE87139-1D2B-1248-9261-25B70A775E9E}" type="parTrans" cxnId="{BEB3499E-3D5C-AC4E-95C6-2270A3711275}">
      <dgm:prSet/>
      <dgm:spPr/>
      <dgm:t>
        <a:bodyPr/>
        <a:lstStyle/>
        <a:p>
          <a:endParaRPr lang="en-US"/>
        </a:p>
      </dgm:t>
    </dgm:pt>
    <dgm:pt modelId="{5688ABE8-323D-C742-8787-BE8EB2C013CA}" type="sibTrans" cxnId="{BEB3499E-3D5C-AC4E-95C6-2270A3711275}">
      <dgm:prSet/>
      <dgm:spPr/>
      <dgm:t>
        <a:bodyPr/>
        <a:lstStyle/>
        <a:p>
          <a:endParaRPr lang="en-US"/>
        </a:p>
      </dgm:t>
    </dgm:pt>
    <dgm:pt modelId="{B66B9B6D-BDC9-7546-B5F3-55AB7FF9E462}" type="asst">
      <dgm:prSet/>
      <dgm:spPr/>
      <dgm:t>
        <a:bodyPr/>
        <a:lstStyle/>
        <a:p>
          <a:r>
            <a:rPr lang="en-US" dirty="0"/>
            <a:t>VIRTUAL REALITY</a:t>
          </a:r>
        </a:p>
      </dgm:t>
    </dgm:pt>
    <dgm:pt modelId="{8A45FD2C-FA60-2543-B180-A2752690F66F}" type="parTrans" cxnId="{8BEB6488-4ACF-5D41-B513-29FE37415C57}">
      <dgm:prSet/>
      <dgm:spPr/>
      <dgm:t>
        <a:bodyPr/>
        <a:lstStyle/>
        <a:p>
          <a:endParaRPr lang="en-US"/>
        </a:p>
      </dgm:t>
    </dgm:pt>
    <dgm:pt modelId="{9AB5809D-C8E7-0745-B13B-5565711FA07E}" type="sibTrans" cxnId="{8BEB6488-4ACF-5D41-B513-29FE37415C57}">
      <dgm:prSet/>
      <dgm:spPr/>
      <dgm:t>
        <a:bodyPr/>
        <a:lstStyle/>
        <a:p>
          <a:endParaRPr lang="en-US"/>
        </a:p>
      </dgm:t>
    </dgm:pt>
    <dgm:pt modelId="{C01582EB-AF43-744B-AAA2-F171431AFA5B}" type="asst">
      <dgm:prSet/>
      <dgm:spPr/>
      <dgm:t>
        <a:bodyPr/>
        <a:lstStyle/>
        <a:p>
          <a:r>
            <a:rPr lang="en-US" dirty="0"/>
            <a:t>SIMPLE</a:t>
          </a:r>
        </a:p>
      </dgm:t>
    </dgm:pt>
    <dgm:pt modelId="{97AC104A-B702-F74F-902A-E91B34A66A9B}" type="parTrans" cxnId="{9499E6C6-AFFA-D949-B5E4-3C467880C040}">
      <dgm:prSet/>
      <dgm:spPr/>
      <dgm:t>
        <a:bodyPr/>
        <a:lstStyle/>
        <a:p>
          <a:endParaRPr lang="en-US"/>
        </a:p>
      </dgm:t>
    </dgm:pt>
    <dgm:pt modelId="{A1E71673-174C-3242-96A1-1899A76D58C5}" type="sibTrans" cxnId="{9499E6C6-AFFA-D949-B5E4-3C467880C040}">
      <dgm:prSet/>
      <dgm:spPr/>
      <dgm:t>
        <a:bodyPr/>
        <a:lstStyle/>
        <a:p>
          <a:endParaRPr lang="en-US"/>
        </a:p>
      </dgm:t>
    </dgm:pt>
    <dgm:pt modelId="{443E0936-AE2E-A94C-A393-3B2D5ACE1803}">
      <dgm:prSet/>
      <dgm:spPr/>
      <dgm:t>
        <a:bodyPr/>
        <a:lstStyle/>
        <a:p>
          <a:r>
            <a:rPr lang="en-US" dirty="0"/>
            <a:t>COMPLEX</a:t>
          </a:r>
        </a:p>
      </dgm:t>
    </dgm:pt>
    <dgm:pt modelId="{B3C08DD5-ECF4-C84B-9AEE-8DC3517E0D8B}" type="parTrans" cxnId="{9EF0E34E-B709-FC49-B1E8-DA95CAFC4845}">
      <dgm:prSet/>
      <dgm:spPr/>
      <dgm:t>
        <a:bodyPr/>
        <a:lstStyle/>
        <a:p>
          <a:endParaRPr lang="en-US"/>
        </a:p>
      </dgm:t>
    </dgm:pt>
    <dgm:pt modelId="{7E2F8C86-FBE4-8747-AD38-9E07D3A101FC}" type="sibTrans" cxnId="{9EF0E34E-B709-FC49-B1E8-DA95CAFC4845}">
      <dgm:prSet/>
      <dgm:spPr/>
      <dgm:t>
        <a:bodyPr/>
        <a:lstStyle/>
        <a:p>
          <a:endParaRPr lang="en-US"/>
        </a:p>
      </dgm:t>
    </dgm:pt>
    <dgm:pt modelId="{0CE67F5F-F39D-0D4B-94EF-EDBA338A1B1C}" type="pres">
      <dgm:prSet presAssocID="{3A488D54-252B-5449-81D4-2A428CA55451}" presName="hierChild1" presStyleCnt="0">
        <dgm:presLayoutVars>
          <dgm:chPref val="1"/>
          <dgm:dir/>
          <dgm:animOne val="branch"/>
          <dgm:animLvl val="lvl"/>
          <dgm:resizeHandles/>
        </dgm:presLayoutVars>
      </dgm:prSet>
      <dgm:spPr/>
    </dgm:pt>
    <dgm:pt modelId="{F201DD77-83F1-6441-B7F7-740AA9EE011C}" type="pres">
      <dgm:prSet presAssocID="{8600FBF9-7E37-6342-99C1-9873ABF34989}" presName="hierRoot1" presStyleCnt="0"/>
      <dgm:spPr/>
    </dgm:pt>
    <dgm:pt modelId="{DED3188C-DEEC-F148-A99A-13AB7136D30B}" type="pres">
      <dgm:prSet presAssocID="{8600FBF9-7E37-6342-99C1-9873ABF34989}" presName="composite" presStyleCnt="0"/>
      <dgm:spPr/>
    </dgm:pt>
    <dgm:pt modelId="{45751D77-D2EE-8546-9C2A-E7A8139FF666}" type="pres">
      <dgm:prSet presAssocID="{8600FBF9-7E37-6342-99C1-9873ABF34989}" presName="background" presStyleLbl="node0" presStyleIdx="0" presStyleCnt="1"/>
      <dgm:spPr/>
    </dgm:pt>
    <dgm:pt modelId="{0B45127E-F68C-6D46-B703-6CC39C0936C0}" type="pres">
      <dgm:prSet presAssocID="{8600FBF9-7E37-6342-99C1-9873ABF34989}" presName="text" presStyleLbl="fgAcc0" presStyleIdx="0" presStyleCnt="1">
        <dgm:presLayoutVars>
          <dgm:chPref val="3"/>
        </dgm:presLayoutVars>
      </dgm:prSet>
      <dgm:spPr/>
    </dgm:pt>
    <dgm:pt modelId="{39D46742-A3D6-004C-A6A4-5BB88D75266A}" type="pres">
      <dgm:prSet presAssocID="{8600FBF9-7E37-6342-99C1-9873ABF34989}" presName="hierChild2" presStyleCnt="0"/>
      <dgm:spPr/>
    </dgm:pt>
    <dgm:pt modelId="{B2895E63-473F-404A-AD46-BB3A4C09047E}" type="pres">
      <dgm:prSet presAssocID="{1159689A-BDD2-D143-B4C8-F4ED16A0C799}" presName="Name10" presStyleLbl="parChTrans1D2" presStyleIdx="0" presStyleCnt="2"/>
      <dgm:spPr/>
    </dgm:pt>
    <dgm:pt modelId="{9310A797-A014-BE45-A507-1AA58D9F7E53}" type="pres">
      <dgm:prSet presAssocID="{4571A93A-B000-AC43-833B-786204075E9C}" presName="hierRoot2" presStyleCnt="0"/>
      <dgm:spPr/>
    </dgm:pt>
    <dgm:pt modelId="{AD0A8B62-9870-1848-B9D6-95B954FC37B8}" type="pres">
      <dgm:prSet presAssocID="{4571A93A-B000-AC43-833B-786204075E9C}" presName="composite2" presStyleCnt="0"/>
      <dgm:spPr/>
    </dgm:pt>
    <dgm:pt modelId="{3A8AB89E-2C98-D642-BFD3-7D0F32125FBD}" type="pres">
      <dgm:prSet presAssocID="{4571A93A-B000-AC43-833B-786204075E9C}" presName="background2" presStyleLbl="asst1" presStyleIdx="0" presStyleCnt="5"/>
      <dgm:spPr/>
    </dgm:pt>
    <dgm:pt modelId="{990A29B4-BBB2-A842-887D-81F0041D73B4}" type="pres">
      <dgm:prSet presAssocID="{4571A93A-B000-AC43-833B-786204075E9C}" presName="text2" presStyleLbl="fgAcc2" presStyleIdx="0" presStyleCnt="2">
        <dgm:presLayoutVars>
          <dgm:chPref val="3"/>
        </dgm:presLayoutVars>
      </dgm:prSet>
      <dgm:spPr/>
    </dgm:pt>
    <dgm:pt modelId="{9E64F8F4-1C38-8347-8EA4-30E64F219A75}" type="pres">
      <dgm:prSet presAssocID="{4571A93A-B000-AC43-833B-786204075E9C}" presName="hierChild3" presStyleCnt="0"/>
      <dgm:spPr/>
    </dgm:pt>
    <dgm:pt modelId="{8AE334CC-67BA-D74D-9556-4D0C713C272B}" type="pres">
      <dgm:prSet presAssocID="{97AC104A-B702-F74F-902A-E91B34A66A9B}" presName="Name17" presStyleLbl="parChTrans1D3" presStyleIdx="0" presStyleCnt="4"/>
      <dgm:spPr/>
    </dgm:pt>
    <dgm:pt modelId="{6E3B033D-3390-264D-A94E-8F6AAF95F70A}" type="pres">
      <dgm:prSet presAssocID="{C01582EB-AF43-744B-AAA2-F171431AFA5B}" presName="hierRoot3" presStyleCnt="0"/>
      <dgm:spPr/>
    </dgm:pt>
    <dgm:pt modelId="{F24BF90C-825A-3D40-8259-45EB3E6CD41C}" type="pres">
      <dgm:prSet presAssocID="{C01582EB-AF43-744B-AAA2-F171431AFA5B}" presName="composite3" presStyleCnt="0"/>
      <dgm:spPr/>
    </dgm:pt>
    <dgm:pt modelId="{1223AB97-8565-2A4F-BE69-D100F81F63C4}" type="pres">
      <dgm:prSet presAssocID="{C01582EB-AF43-744B-AAA2-F171431AFA5B}" presName="background3" presStyleLbl="asst1" presStyleIdx="1" presStyleCnt="5"/>
      <dgm:spPr/>
    </dgm:pt>
    <dgm:pt modelId="{BA241305-DD3E-F245-A058-562B5159C810}" type="pres">
      <dgm:prSet presAssocID="{C01582EB-AF43-744B-AAA2-F171431AFA5B}" presName="text3" presStyleLbl="fgAcc3" presStyleIdx="0" presStyleCnt="4">
        <dgm:presLayoutVars>
          <dgm:chPref val="3"/>
        </dgm:presLayoutVars>
      </dgm:prSet>
      <dgm:spPr/>
    </dgm:pt>
    <dgm:pt modelId="{6FC384AE-127B-E541-996B-5B9A2A88145E}" type="pres">
      <dgm:prSet presAssocID="{C01582EB-AF43-744B-AAA2-F171431AFA5B}" presName="hierChild4" presStyleCnt="0"/>
      <dgm:spPr/>
    </dgm:pt>
    <dgm:pt modelId="{991CBF00-14CC-1649-84AD-FD97291EC4EC}" type="pres">
      <dgm:prSet presAssocID="{B3C08DD5-ECF4-C84B-9AEE-8DC3517E0D8B}" presName="Name17" presStyleLbl="parChTrans1D3" presStyleIdx="1" presStyleCnt="4"/>
      <dgm:spPr/>
    </dgm:pt>
    <dgm:pt modelId="{35C5C5A0-9AB7-2443-888E-4784A5B87DA3}" type="pres">
      <dgm:prSet presAssocID="{443E0936-AE2E-A94C-A393-3B2D5ACE1803}" presName="hierRoot3" presStyleCnt="0"/>
      <dgm:spPr/>
    </dgm:pt>
    <dgm:pt modelId="{C5FF414A-01A8-8B4B-AFF4-3353ACA69B6C}" type="pres">
      <dgm:prSet presAssocID="{443E0936-AE2E-A94C-A393-3B2D5ACE1803}" presName="composite3" presStyleCnt="0"/>
      <dgm:spPr/>
    </dgm:pt>
    <dgm:pt modelId="{C94A4FC4-5361-8448-AECE-E1AA0964405A}" type="pres">
      <dgm:prSet presAssocID="{443E0936-AE2E-A94C-A393-3B2D5ACE1803}" presName="background3" presStyleLbl="node3" presStyleIdx="0" presStyleCnt="1"/>
      <dgm:spPr/>
    </dgm:pt>
    <dgm:pt modelId="{F3061155-DF9B-004C-9270-F85FCAEAD0F4}" type="pres">
      <dgm:prSet presAssocID="{443E0936-AE2E-A94C-A393-3B2D5ACE1803}" presName="text3" presStyleLbl="fgAcc3" presStyleIdx="1" presStyleCnt="4">
        <dgm:presLayoutVars>
          <dgm:chPref val="3"/>
        </dgm:presLayoutVars>
      </dgm:prSet>
      <dgm:spPr/>
    </dgm:pt>
    <dgm:pt modelId="{9BA0EF13-156C-4745-BF8F-E0DA0E2B6B28}" type="pres">
      <dgm:prSet presAssocID="{443E0936-AE2E-A94C-A393-3B2D5ACE1803}" presName="hierChild4" presStyleCnt="0"/>
      <dgm:spPr/>
    </dgm:pt>
    <dgm:pt modelId="{B7777F34-A004-C84D-9804-D983BE52797F}" type="pres">
      <dgm:prSet presAssocID="{EFA78391-2458-C54D-A226-339B325DED3B}" presName="Name10" presStyleLbl="parChTrans1D2" presStyleIdx="1" presStyleCnt="2"/>
      <dgm:spPr/>
    </dgm:pt>
    <dgm:pt modelId="{10C5C678-F8B0-6F40-B3AF-A8E486DF2DBF}" type="pres">
      <dgm:prSet presAssocID="{4330C4CB-E7A0-0A4C-81DF-FECE3BDB8039}" presName="hierRoot2" presStyleCnt="0"/>
      <dgm:spPr/>
    </dgm:pt>
    <dgm:pt modelId="{33A45082-1EA1-CC49-9857-C6EDEA5FAB3D}" type="pres">
      <dgm:prSet presAssocID="{4330C4CB-E7A0-0A4C-81DF-FECE3BDB8039}" presName="composite2" presStyleCnt="0"/>
      <dgm:spPr/>
    </dgm:pt>
    <dgm:pt modelId="{6406C374-C482-654C-A976-B3C79E2EFAAE}" type="pres">
      <dgm:prSet presAssocID="{4330C4CB-E7A0-0A4C-81DF-FECE3BDB8039}" presName="background2" presStyleLbl="asst1" presStyleIdx="2" presStyleCnt="5"/>
      <dgm:spPr/>
    </dgm:pt>
    <dgm:pt modelId="{187EA6A4-B7BE-2043-A2AC-82DD47AB8D3F}" type="pres">
      <dgm:prSet presAssocID="{4330C4CB-E7A0-0A4C-81DF-FECE3BDB8039}" presName="text2" presStyleLbl="fgAcc2" presStyleIdx="1" presStyleCnt="2">
        <dgm:presLayoutVars>
          <dgm:chPref val="3"/>
        </dgm:presLayoutVars>
      </dgm:prSet>
      <dgm:spPr/>
    </dgm:pt>
    <dgm:pt modelId="{3D915688-B38F-E143-9C3E-38183D1FB29F}" type="pres">
      <dgm:prSet presAssocID="{4330C4CB-E7A0-0A4C-81DF-FECE3BDB8039}" presName="hierChild3" presStyleCnt="0"/>
      <dgm:spPr/>
    </dgm:pt>
    <dgm:pt modelId="{DD508FF1-C486-C640-8071-16F6F7F96FA9}" type="pres">
      <dgm:prSet presAssocID="{AEE87139-1D2B-1248-9261-25B70A775E9E}" presName="Name17" presStyleLbl="parChTrans1D3" presStyleIdx="2" presStyleCnt="4"/>
      <dgm:spPr/>
    </dgm:pt>
    <dgm:pt modelId="{5F7CC624-F64E-A64F-8BEF-F76AD3796E17}" type="pres">
      <dgm:prSet presAssocID="{EC7CAAEE-95A6-9044-9F54-B03716FBD20D}" presName="hierRoot3" presStyleCnt="0"/>
      <dgm:spPr/>
    </dgm:pt>
    <dgm:pt modelId="{E5AC82C4-E613-B14F-97FB-F721F6AE60C8}" type="pres">
      <dgm:prSet presAssocID="{EC7CAAEE-95A6-9044-9F54-B03716FBD20D}" presName="composite3" presStyleCnt="0"/>
      <dgm:spPr/>
    </dgm:pt>
    <dgm:pt modelId="{0CDC95C4-1818-3C4A-88AD-DA4D54271D28}" type="pres">
      <dgm:prSet presAssocID="{EC7CAAEE-95A6-9044-9F54-B03716FBD20D}" presName="background3" presStyleLbl="asst1" presStyleIdx="3" presStyleCnt="5"/>
      <dgm:spPr/>
    </dgm:pt>
    <dgm:pt modelId="{764A8161-F434-DE40-A717-C4C087A14E7E}" type="pres">
      <dgm:prSet presAssocID="{EC7CAAEE-95A6-9044-9F54-B03716FBD20D}" presName="text3" presStyleLbl="fgAcc3" presStyleIdx="2" presStyleCnt="4">
        <dgm:presLayoutVars>
          <dgm:chPref val="3"/>
        </dgm:presLayoutVars>
      </dgm:prSet>
      <dgm:spPr/>
    </dgm:pt>
    <dgm:pt modelId="{E5F410AD-D8EB-864C-84EC-19E0C5B4EB9A}" type="pres">
      <dgm:prSet presAssocID="{EC7CAAEE-95A6-9044-9F54-B03716FBD20D}" presName="hierChild4" presStyleCnt="0"/>
      <dgm:spPr/>
    </dgm:pt>
    <dgm:pt modelId="{4351B1A8-7F23-4342-9F61-094074132EA9}" type="pres">
      <dgm:prSet presAssocID="{8A45FD2C-FA60-2543-B180-A2752690F66F}" presName="Name17" presStyleLbl="parChTrans1D3" presStyleIdx="3" presStyleCnt="4"/>
      <dgm:spPr/>
    </dgm:pt>
    <dgm:pt modelId="{E02D4B60-4166-E04C-8E3E-98AA2B95C111}" type="pres">
      <dgm:prSet presAssocID="{B66B9B6D-BDC9-7546-B5F3-55AB7FF9E462}" presName="hierRoot3" presStyleCnt="0"/>
      <dgm:spPr/>
    </dgm:pt>
    <dgm:pt modelId="{71949347-0887-BC47-A8F8-8BABC482DA4D}" type="pres">
      <dgm:prSet presAssocID="{B66B9B6D-BDC9-7546-B5F3-55AB7FF9E462}" presName="composite3" presStyleCnt="0"/>
      <dgm:spPr/>
    </dgm:pt>
    <dgm:pt modelId="{552AB667-9993-9941-9182-30CFFE247AEA}" type="pres">
      <dgm:prSet presAssocID="{B66B9B6D-BDC9-7546-B5F3-55AB7FF9E462}" presName="background3" presStyleLbl="asst1" presStyleIdx="4" presStyleCnt="5"/>
      <dgm:spPr/>
    </dgm:pt>
    <dgm:pt modelId="{D6BC6670-A8B4-1E41-9574-729BBFCC1608}" type="pres">
      <dgm:prSet presAssocID="{B66B9B6D-BDC9-7546-B5F3-55AB7FF9E462}" presName="text3" presStyleLbl="fgAcc3" presStyleIdx="3" presStyleCnt="4">
        <dgm:presLayoutVars>
          <dgm:chPref val="3"/>
        </dgm:presLayoutVars>
      </dgm:prSet>
      <dgm:spPr/>
    </dgm:pt>
    <dgm:pt modelId="{8A0D832E-016C-3D4A-AC67-C00657B4D449}" type="pres">
      <dgm:prSet presAssocID="{B66B9B6D-BDC9-7546-B5F3-55AB7FF9E462}" presName="hierChild4" presStyleCnt="0"/>
      <dgm:spPr/>
    </dgm:pt>
  </dgm:ptLst>
  <dgm:cxnLst>
    <dgm:cxn modelId="{295C4606-DE56-F64F-870D-A389458F5C9C}" type="presOf" srcId="{AEE87139-1D2B-1248-9261-25B70A775E9E}" destId="{DD508FF1-C486-C640-8071-16F6F7F96FA9}" srcOrd="0" destOrd="0" presId="urn:microsoft.com/office/officeart/2005/8/layout/hierarchy1"/>
    <dgm:cxn modelId="{20B33008-B9D5-484A-8AF4-5671B0B0F5B2}" type="presOf" srcId="{EFA78391-2458-C54D-A226-339B325DED3B}" destId="{B7777F34-A004-C84D-9804-D983BE52797F}" srcOrd="0" destOrd="0" presId="urn:microsoft.com/office/officeart/2005/8/layout/hierarchy1"/>
    <dgm:cxn modelId="{34FE9508-08E2-FC40-973D-060146F46CD5}" type="presOf" srcId="{C01582EB-AF43-744B-AAA2-F171431AFA5B}" destId="{BA241305-DD3E-F245-A058-562B5159C810}" srcOrd="0" destOrd="0" presId="urn:microsoft.com/office/officeart/2005/8/layout/hierarchy1"/>
    <dgm:cxn modelId="{61B0090B-72E5-8F47-8D9E-480346B4C3B1}" type="presOf" srcId="{EC7CAAEE-95A6-9044-9F54-B03716FBD20D}" destId="{764A8161-F434-DE40-A717-C4C087A14E7E}" srcOrd="0" destOrd="0" presId="urn:microsoft.com/office/officeart/2005/8/layout/hierarchy1"/>
    <dgm:cxn modelId="{A03F440C-BBFD-C948-8DA9-A7006B3E4C24}" type="presOf" srcId="{3A488D54-252B-5449-81D4-2A428CA55451}" destId="{0CE67F5F-F39D-0D4B-94EF-EDBA338A1B1C}" srcOrd="0" destOrd="0" presId="urn:microsoft.com/office/officeart/2005/8/layout/hierarchy1"/>
    <dgm:cxn modelId="{6802CB0C-A289-4044-904F-BD329920FFA1}" type="presOf" srcId="{4330C4CB-E7A0-0A4C-81DF-FECE3BDB8039}" destId="{187EA6A4-B7BE-2043-A2AC-82DD47AB8D3F}" srcOrd="0" destOrd="0" presId="urn:microsoft.com/office/officeart/2005/8/layout/hierarchy1"/>
    <dgm:cxn modelId="{AA81A32F-8EC8-3545-916C-A18A2750DC26}" srcId="{3A488D54-252B-5449-81D4-2A428CA55451}" destId="{8600FBF9-7E37-6342-99C1-9873ABF34989}" srcOrd="0" destOrd="0" parTransId="{AF3D3F05-03C0-E749-8632-2E74711A5F7B}" sibTransId="{26B55E0B-EF1A-5F42-B5DE-35219FC9BADE}"/>
    <dgm:cxn modelId="{9EF0E34E-B709-FC49-B1E8-DA95CAFC4845}" srcId="{4571A93A-B000-AC43-833B-786204075E9C}" destId="{443E0936-AE2E-A94C-A393-3B2D5ACE1803}" srcOrd="1" destOrd="0" parTransId="{B3C08DD5-ECF4-C84B-9AEE-8DC3517E0D8B}" sibTransId="{7E2F8C86-FBE4-8747-AD38-9E07D3A101FC}"/>
    <dgm:cxn modelId="{AC6C7669-A74D-724B-8462-7E95FA4B0D4E}" type="presOf" srcId="{97AC104A-B702-F74F-902A-E91B34A66A9B}" destId="{8AE334CC-67BA-D74D-9556-4D0C713C272B}" srcOrd="0" destOrd="0" presId="urn:microsoft.com/office/officeart/2005/8/layout/hierarchy1"/>
    <dgm:cxn modelId="{249E517E-422E-FC47-A3FF-84C916F0EAAF}" type="presOf" srcId="{8600FBF9-7E37-6342-99C1-9873ABF34989}" destId="{0B45127E-F68C-6D46-B703-6CC39C0936C0}" srcOrd="0" destOrd="0" presId="urn:microsoft.com/office/officeart/2005/8/layout/hierarchy1"/>
    <dgm:cxn modelId="{36E42680-96E5-D34E-9A7E-E2D82F6A2020}" srcId="{8600FBF9-7E37-6342-99C1-9873ABF34989}" destId="{4330C4CB-E7A0-0A4C-81DF-FECE3BDB8039}" srcOrd="1" destOrd="0" parTransId="{EFA78391-2458-C54D-A226-339B325DED3B}" sibTransId="{0E7C804F-232F-7940-A815-905DBEF0A395}"/>
    <dgm:cxn modelId="{9A22AD86-8F26-6B4E-BB24-84155730A309}" type="presOf" srcId="{4571A93A-B000-AC43-833B-786204075E9C}" destId="{990A29B4-BBB2-A842-887D-81F0041D73B4}" srcOrd="0" destOrd="0" presId="urn:microsoft.com/office/officeart/2005/8/layout/hierarchy1"/>
    <dgm:cxn modelId="{48402287-BCF1-6C4F-809B-B7BC9D6660CC}" srcId="{8600FBF9-7E37-6342-99C1-9873ABF34989}" destId="{4571A93A-B000-AC43-833B-786204075E9C}" srcOrd="0" destOrd="0" parTransId="{1159689A-BDD2-D143-B4C8-F4ED16A0C799}" sibTransId="{E56BBAC7-2670-8549-BA90-94C80DA35F9D}"/>
    <dgm:cxn modelId="{8BEB6488-4ACF-5D41-B513-29FE37415C57}" srcId="{4330C4CB-E7A0-0A4C-81DF-FECE3BDB8039}" destId="{B66B9B6D-BDC9-7546-B5F3-55AB7FF9E462}" srcOrd="1" destOrd="0" parTransId="{8A45FD2C-FA60-2543-B180-A2752690F66F}" sibTransId="{9AB5809D-C8E7-0745-B13B-5565711FA07E}"/>
    <dgm:cxn modelId="{BEB3499E-3D5C-AC4E-95C6-2270A3711275}" srcId="{4330C4CB-E7A0-0A4C-81DF-FECE3BDB8039}" destId="{EC7CAAEE-95A6-9044-9F54-B03716FBD20D}" srcOrd="0" destOrd="0" parTransId="{AEE87139-1D2B-1248-9261-25B70A775E9E}" sibTransId="{5688ABE8-323D-C742-8787-BE8EB2C013CA}"/>
    <dgm:cxn modelId="{5A63C6B5-D941-3D44-9C06-2A892F7701C1}" type="presOf" srcId="{443E0936-AE2E-A94C-A393-3B2D5ACE1803}" destId="{F3061155-DF9B-004C-9270-F85FCAEAD0F4}" srcOrd="0" destOrd="0" presId="urn:microsoft.com/office/officeart/2005/8/layout/hierarchy1"/>
    <dgm:cxn modelId="{56643EB6-70CE-7A43-BC5E-A2F690F48347}" type="presOf" srcId="{8A45FD2C-FA60-2543-B180-A2752690F66F}" destId="{4351B1A8-7F23-4342-9F61-094074132EA9}" srcOrd="0" destOrd="0" presId="urn:microsoft.com/office/officeart/2005/8/layout/hierarchy1"/>
    <dgm:cxn modelId="{9499E6C6-AFFA-D949-B5E4-3C467880C040}" srcId="{4571A93A-B000-AC43-833B-786204075E9C}" destId="{C01582EB-AF43-744B-AAA2-F171431AFA5B}" srcOrd="0" destOrd="0" parTransId="{97AC104A-B702-F74F-902A-E91B34A66A9B}" sibTransId="{A1E71673-174C-3242-96A1-1899A76D58C5}"/>
    <dgm:cxn modelId="{835963C8-22A8-5848-A33A-1CE730A43458}" type="presOf" srcId="{1159689A-BDD2-D143-B4C8-F4ED16A0C799}" destId="{B2895E63-473F-404A-AD46-BB3A4C09047E}" srcOrd="0" destOrd="0" presId="urn:microsoft.com/office/officeart/2005/8/layout/hierarchy1"/>
    <dgm:cxn modelId="{4DEC59E1-BDC4-1F4B-A25F-EB644755621F}" type="presOf" srcId="{B3C08DD5-ECF4-C84B-9AEE-8DC3517E0D8B}" destId="{991CBF00-14CC-1649-84AD-FD97291EC4EC}" srcOrd="0" destOrd="0" presId="urn:microsoft.com/office/officeart/2005/8/layout/hierarchy1"/>
    <dgm:cxn modelId="{17EB86F5-69FF-244C-AE6C-58B2FCCFFA82}" type="presOf" srcId="{B66B9B6D-BDC9-7546-B5F3-55AB7FF9E462}" destId="{D6BC6670-A8B4-1E41-9574-729BBFCC1608}" srcOrd="0" destOrd="0" presId="urn:microsoft.com/office/officeart/2005/8/layout/hierarchy1"/>
    <dgm:cxn modelId="{6DEE9574-02BC-2A43-8D38-97A5B54B60B5}" type="presParOf" srcId="{0CE67F5F-F39D-0D4B-94EF-EDBA338A1B1C}" destId="{F201DD77-83F1-6441-B7F7-740AA9EE011C}" srcOrd="0" destOrd="0" presId="urn:microsoft.com/office/officeart/2005/8/layout/hierarchy1"/>
    <dgm:cxn modelId="{79711A15-71B4-574B-B6C5-5ED2A4CB7CD3}" type="presParOf" srcId="{F201DD77-83F1-6441-B7F7-740AA9EE011C}" destId="{DED3188C-DEEC-F148-A99A-13AB7136D30B}" srcOrd="0" destOrd="0" presId="urn:microsoft.com/office/officeart/2005/8/layout/hierarchy1"/>
    <dgm:cxn modelId="{56926A6B-9D8B-1342-BBDE-56DA964A3137}" type="presParOf" srcId="{DED3188C-DEEC-F148-A99A-13AB7136D30B}" destId="{45751D77-D2EE-8546-9C2A-E7A8139FF666}" srcOrd="0" destOrd="0" presId="urn:microsoft.com/office/officeart/2005/8/layout/hierarchy1"/>
    <dgm:cxn modelId="{19477A14-7E73-184A-828E-A444638DD19F}" type="presParOf" srcId="{DED3188C-DEEC-F148-A99A-13AB7136D30B}" destId="{0B45127E-F68C-6D46-B703-6CC39C0936C0}" srcOrd="1" destOrd="0" presId="urn:microsoft.com/office/officeart/2005/8/layout/hierarchy1"/>
    <dgm:cxn modelId="{4DE814AD-4D61-4B46-9577-18CA872F7BAF}" type="presParOf" srcId="{F201DD77-83F1-6441-B7F7-740AA9EE011C}" destId="{39D46742-A3D6-004C-A6A4-5BB88D75266A}" srcOrd="1" destOrd="0" presId="urn:microsoft.com/office/officeart/2005/8/layout/hierarchy1"/>
    <dgm:cxn modelId="{70A6A660-398D-8B4F-9AD9-25984BE9A53C}" type="presParOf" srcId="{39D46742-A3D6-004C-A6A4-5BB88D75266A}" destId="{B2895E63-473F-404A-AD46-BB3A4C09047E}" srcOrd="0" destOrd="0" presId="urn:microsoft.com/office/officeart/2005/8/layout/hierarchy1"/>
    <dgm:cxn modelId="{B5535521-D5D4-E247-B0B9-C2A95EF4E6F8}" type="presParOf" srcId="{39D46742-A3D6-004C-A6A4-5BB88D75266A}" destId="{9310A797-A014-BE45-A507-1AA58D9F7E53}" srcOrd="1" destOrd="0" presId="urn:microsoft.com/office/officeart/2005/8/layout/hierarchy1"/>
    <dgm:cxn modelId="{AFEC0FFF-B1D1-AB40-B04D-3ADA17CAD524}" type="presParOf" srcId="{9310A797-A014-BE45-A507-1AA58D9F7E53}" destId="{AD0A8B62-9870-1848-B9D6-95B954FC37B8}" srcOrd="0" destOrd="0" presId="urn:microsoft.com/office/officeart/2005/8/layout/hierarchy1"/>
    <dgm:cxn modelId="{08160329-2B40-7148-B503-19D43BD6069B}" type="presParOf" srcId="{AD0A8B62-9870-1848-B9D6-95B954FC37B8}" destId="{3A8AB89E-2C98-D642-BFD3-7D0F32125FBD}" srcOrd="0" destOrd="0" presId="urn:microsoft.com/office/officeart/2005/8/layout/hierarchy1"/>
    <dgm:cxn modelId="{6EB3E06F-47CA-AD46-BD36-B0BB5E512B91}" type="presParOf" srcId="{AD0A8B62-9870-1848-B9D6-95B954FC37B8}" destId="{990A29B4-BBB2-A842-887D-81F0041D73B4}" srcOrd="1" destOrd="0" presId="urn:microsoft.com/office/officeart/2005/8/layout/hierarchy1"/>
    <dgm:cxn modelId="{191C3C99-7206-8A4B-A4CF-39629180311B}" type="presParOf" srcId="{9310A797-A014-BE45-A507-1AA58D9F7E53}" destId="{9E64F8F4-1C38-8347-8EA4-30E64F219A75}" srcOrd="1" destOrd="0" presId="urn:microsoft.com/office/officeart/2005/8/layout/hierarchy1"/>
    <dgm:cxn modelId="{127EDFA5-7700-D549-8E97-76EFB94B766A}" type="presParOf" srcId="{9E64F8F4-1C38-8347-8EA4-30E64F219A75}" destId="{8AE334CC-67BA-D74D-9556-4D0C713C272B}" srcOrd="0" destOrd="0" presId="urn:microsoft.com/office/officeart/2005/8/layout/hierarchy1"/>
    <dgm:cxn modelId="{A20C7EDF-ACD4-1F42-A56C-7A473D0F9F3B}" type="presParOf" srcId="{9E64F8F4-1C38-8347-8EA4-30E64F219A75}" destId="{6E3B033D-3390-264D-A94E-8F6AAF95F70A}" srcOrd="1" destOrd="0" presId="urn:microsoft.com/office/officeart/2005/8/layout/hierarchy1"/>
    <dgm:cxn modelId="{5CAD33D6-BC03-D344-B560-516CEBC73C58}" type="presParOf" srcId="{6E3B033D-3390-264D-A94E-8F6AAF95F70A}" destId="{F24BF90C-825A-3D40-8259-45EB3E6CD41C}" srcOrd="0" destOrd="0" presId="urn:microsoft.com/office/officeart/2005/8/layout/hierarchy1"/>
    <dgm:cxn modelId="{03A451A5-EF61-A349-8395-BB1B230C7CD1}" type="presParOf" srcId="{F24BF90C-825A-3D40-8259-45EB3E6CD41C}" destId="{1223AB97-8565-2A4F-BE69-D100F81F63C4}" srcOrd="0" destOrd="0" presId="urn:microsoft.com/office/officeart/2005/8/layout/hierarchy1"/>
    <dgm:cxn modelId="{7FA47812-77A7-EE44-83DA-8E54B15FDB5B}" type="presParOf" srcId="{F24BF90C-825A-3D40-8259-45EB3E6CD41C}" destId="{BA241305-DD3E-F245-A058-562B5159C810}" srcOrd="1" destOrd="0" presId="urn:microsoft.com/office/officeart/2005/8/layout/hierarchy1"/>
    <dgm:cxn modelId="{07FA7963-EDD5-984E-B66E-B68179234163}" type="presParOf" srcId="{6E3B033D-3390-264D-A94E-8F6AAF95F70A}" destId="{6FC384AE-127B-E541-996B-5B9A2A88145E}" srcOrd="1" destOrd="0" presId="urn:microsoft.com/office/officeart/2005/8/layout/hierarchy1"/>
    <dgm:cxn modelId="{35D3AF1E-30C9-BD40-BB7A-F8A6D3F664AA}" type="presParOf" srcId="{9E64F8F4-1C38-8347-8EA4-30E64F219A75}" destId="{991CBF00-14CC-1649-84AD-FD97291EC4EC}" srcOrd="2" destOrd="0" presId="urn:microsoft.com/office/officeart/2005/8/layout/hierarchy1"/>
    <dgm:cxn modelId="{51E62354-8533-D148-9E2E-8F2601A01255}" type="presParOf" srcId="{9E64F8F4-1C38-8347-8EA4-30E64F219A75}" destId="{35C5C5A0-9AB7-2443-888E-4784A5B87DA3}" srcOrd="3" destOrd="0" presId="urn:microsoft.com/office/officeart/2005/8/layout/hierarchy1"/>
    <dgm:cxn modelId="{A518A837-CCDD-634C-9590-7955A41D4358}" type="presParOf" srcId="{35C5C5A0-9AB7-2443-888E-4784A5B87DA3}" destId="{C5FF414A-01A8-8B4B-AFF4-3353ACA69B6C}" srcOrd="0" destOrd="0" presId="urn:microsoft.com/office/officeart/2005/8/layout/hierarchy1"/>
    <dgm:cxn modelId="{46E8D0DC-7D5D-4E47-BCB1-861A464909FF}" type="presParOf" srcId="{C5FF414A-01A8-8B4B-AFF4-3353ACA69B6C}" destId="{C94A4FC4-5361-8448-AECE-E1AA0964405A}" srcOrd="0" destOrd="0" presId="urn:microsoft.com/office/officeart/2005/8/layout/hierarchy1"/>
    <dgm:cxn modelId="{E7E0B832-4C43-6E41-8635-A674ACAE1B96}" type="presParOf" srcId="{C5FF414A-01A8-8B4B-AFF4-3353ACA69B6C}" destId="{F3061155-DF9B-004C-9270-F85FCAEAD0F4}" srcOrd="1" destOrd="0" presId="urn:microsoft.com/office/officeart/2005/8/layout/hierarchy1"/>
    <dgm:cxn modelId="{48B3599F-3B94-424E-B55A-743CE4B1644D}" type="presParOf" srcId="{35C5C5A0-9AB7-2443-888E-4784A5B87DA3}" destId="{9BA0EF13-156C-4745-BF8F-E0DA0E2B6B28}" srcOrd="1" destOrd="0" presId="urn:microsoft.com/office/officeart/2005/8/layout/hierarchy1"/>
    <dgm:cxn modelId="{78E97F4F-5E8B-044D-87D5-F1F15DD6472C}" type="presParOf" srcId="{39D46742-A3D6-004C-A6A4-5BB88D75266A}" destId="{B7777F34-A004-C84D-9804-D983BE52797F}" srcOrd="2" destOrd="0" presId="urn:microsoft.com/office/officeart/2005/8/layout/hierarchy1"/>
    <dgm:cxn modelId="{E1C12304-1A51-F440-9FFA-9CC7FA3A10F6}" type="presParOf" srcId="{39D46742-A3D6-004C-A6A4-5BB88D75266A}" destId="{10C5C678-F8B0-6F40-B3AF-A8E486DF2DBF}" srcOrd="3" destOrd="0" presId="urn:microsoft.com/office/officeart/2005/8/layout/hierarchy1"/>
    <dgm:cxn modelId="{7B2EEBA5-A705-B247-AB47-8633A770CE22}" type="presParOf" srcId="{10C5C678-F8B0-6F40-B3AF-A8E486DF2DBF}" destId="{33A45082-1EA1-CC49-9857-C6EDEA5FAB3D}" srcOrd="0" destOrd="0" presId="urn:microsoft.com/office/officeart/2005/8/layout/hierarchy1"/>
    <dgm:cxn modelId="{F7D21F6B-9E06-8843-B96A-A3973A207851}" type="presParOf" srcId="{33A45082-1EA1-CC49-9857-C6EDEA5FAB3D}" destId="{6406C374-C482-654C-A976-B3C79E2EFAAE}" srcOrd="0" destOrd="0" presId="urn:microsoft.com/office/officeart/2005/8/layout/hierarchy1"/>
    <dgm:cxn modelId="{DA47A458-D3B7-C240-AC41-06DC24552021}" type="presParOf" srcId="{33A45082-1EA1-CC49-9857-C6EDEA5FAB3D}" destId="{187EA6A4-B7BE-2043-A2AC-82DD47AB8D3F}" srcOrd="1" destOrd="0" presId="urn:microsoft.com/office/officeart/2005/8/layout/hierarchy1"/>
    <dgm:cxn modelId="{6053A843-8261-6145-BE2B-40B4361D10AA}" type="presParOf" srcId="{10C5C678-F8B0-6F40-B3AF-A8E486DF2DBF}" destId="{3D915688-B38F-E143-9C3E-38183D1FB29F}" srcOrd="1" destOrd="0" presId="urn:microsoft.com/office/officeart/2005/8/layout/hierarchy1"/>
    <dgm:cxn modelId="{8BC751D6-ECD4-D246-8168-D8116C20A06A}" type="presParOf" srcId="{3D915688-B38F-E143-9C3E-38183D1FB29F}" destId="{DD508FF1-C486-C640-8071-16F6F7F96FA9}" srcOrd="0" destOrd="0" presId="urn:microsoft.com/office/officeart/2005/8/layout/hierarchy1"/>
    <dgm:cxn modelId="{7CD1CD26-0736-DB4B-A499-B192502C6DBA}" type="presParOf" srcId="{3D915688-B38F-E143-9C3E-38183D1FB29F}" destId="{5F7CC624-F64E-A64F-8BEF-F76AD3796E17}" srcOrd="1" destOrd="0" presId="urn:microsoft.com/office/officeart/2005/8/layout/hierarchy1"/>
    <dgm:cxn modelId="{686BFE04-DFF4-CF47-AD38-AC3B8B187F77}" type="presParOf" srcId="{5F7CC624-F64E-A64F-8BEF-F76AD3796E17}" destId="{E5AC82C4-E613-B14F-97FB-F721F6AE60C8}" srcOrd="0" destOrd="0" presId="urn:microsoft.com/office/officeart/2005/8/layout/hierarchy1"/>
    <dgm:cxn modelId="{E33D18B1-3D0A-274B-8B54-DEA05065F49C}" type="presParOf" srcId="{E5AC82C4-E613-B14F-97FB-F721F6AE60C8}" destId="{0CDC95C4-1818-3C4A-88AD-DA4D54271D28}" srcOrd="0" destOrd="0" presId="urn:microsoft.com/office/officeart/2005/8/layout/hierarchy1"/>
    <dgm:cxn modelId="{A22C5369-0BD5-1A43-8D4C-D028919AFA05}" type="presParOf" srcId="{E5AC82C4-E613-B14F-97FB-F721F6AE60C8}" destId="{764A8161-F434-DE40-A717-C4C087A14E7E}" srcOrd="1" destOrd="0" presId="urn:microsoft.com/office/officeart/2005/8/layout/hierarchy1"/>
    <dgm:cxn modelId="{CA8E2F69-BDD6-7042-9176-8560C11AED3C}" type="presParOf" srcId="{5F7CC624-F64E-A64F-8BEF-F76AD3796E17}" destId="{E5F410AD-D8EB-864C-84EC-19E0C5B4EB9A}" srcOrd="1" destOrd="0" presId="urn:microsoft.com/office/officeart/2005/8/layout/hierarchy1"/>
    <dgm:cxn modelId="{9A22230F-DCFA-1649-8E21-BE290CD7947A}" type="presParOf" srcId="{3D915688-B38F-E143-9C3E-38183D1FB29F}" destId="{4351B1A8-7F23-4342-9F61-094074132EA9}" srcOrd="2" destOrd="0" presId="urn:microsoft.com/office/officeart/2005/8/layout/hierarchy1"/>
    <dgm:cxn modelId="{998F11E4-A32F-074A-9BF4-7D2A4871102E}" type="presParOf" srcId="{3D915688-B38F-E143-9C3E-38183D1FB29F}" destId="{E02D4B60-4166-E04C-8E3E-98AA2B95C111}" srcOrd="3" destOrd="0" presId="urn:microsoft.com/office/officeart/2005/8/layout/hierarchy1"/>
    <dgm:cxn modelId="{CF4FF3E0-F548-5A4F-A93D-DE97631490F2}" type="presParOf" srcId="{E02D4B60-4166-E04C-8E3E-98AA2B95C111}" destId="{71949347-0887-BC47-A8F8-8BABC482DA4D}" srcOrd="0" destOrd="0" presId="urn:microsoft.com/office/officeart/2005/8/layout/hierarchy1"/>
    <dgm:cxn modelId="{A535C86B-F2F3-3646-A5C0-7363429898BD}" type="presParOf" srcId="{71949347-0887-BC47-A8F8-8BABC482DA4D}" destId="{552AB667-9993-9941-9182-30CFFE247AEA}" srcOrd="0" destOrd="0" presId="urn:microsoft.com/office/officeart/2005/8/layout/hierarchy1"/>
    <dgm:cxn modelId="{3ADA5399-1E44-A74E-B0B6-166FF8AEA399}" type="presParOf" srcId="{71949347-0887-BC47-A8F8-8BABC482DA4D}" destId="{D6BC6670-A8B4-1E41-9574-729BBFCC1608}" srcOrd="1" destOrd="0" presId="urn:microsoft.com/office/officeart/2005/8/layout/hierarchy1"/>
    <dgm:cxn modelId="{460F1428-4138-A647-87E4-C6A1A31590AA}" type="presParOf" srcId="{E02D4B60-4166-E04C-8E3E-98AA2B95C111}" destId="{8A0D832E-016C-3D4A-AC67-C00657B4D449}"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51B1A8-7F23-4342-9F61-094074132EA9}">
      <dsp:nvSpPr>
        <dsp:cNvPr id="0" name=""/>
        <dsp:cNvSpPr/>
      </dsp:nvSpPr>
      <dsp:spPr>
        <a:xfrm>
          <a:off x="4535685" y="2369563"/>
          <a:ext cx="779264" cy="370858"/>
        </a:xfrm>
        <a:custGeom>
          <a:avLst/>
          <a:gdLst/>
          <a:ahLst/>
          <a:cxnLst/>
          <a:rect l="0" t="0" r="0" b="0"/>
          <a:pathLst>
            <a:path>
              <a:moveTo>
                <a:pt x="0" y="0"/>
              </a:moveTo>
              <a:lnTo>
                <a:pt x="0" y="252729"/>
              </a:lnTo>
              <a:lnTo>
                <a:pt x="779264" y="252729"/>
              </a:lnTo>
              <a:lnTo>
                <a:pt x="779264" y="370858"/>
              </a:lnTo>
            </a:path>
          </a:pathLst>
        </a:custGeom>
        <a:noFill/>
        <a:ln w="25400" cap="flat"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D508FF1-C486-C640-8071-16F6F7F96FA9}">
      <dsp:nvSpPr>
        <dsp:cNvPr id="0" name=""/>
        <dsp:cNvSpPr/>
      </dsp:nvSpPr>
      <dsp:spPr>
        <a:xfrm>
          <a:off x="3756421" y="2369563"/>
          <a:ext cx="779264" cy="370858"/>
        </a:xfrm>
        <a:custGeom>
          <a:avLst/>
          <a:gdLst/>
          <a:ahLst/>
          <a:cxnLst/>
          <a:rect l="0" t="0" r="0" b="0"/>
          <a:pathLst>
            <a:path>
              <a:moveTo>
                <a:pt x="779264" y="0"/>
              </a:moveTo>
              <a:lnTo>
                <a:pt x="779264" y="252729"/>
              </a:lnTo>
              <a:lnTo>
                <a:pt x="0" y="252729"/>
              </a:lnTo>
              <a:lnTo>
                <a:pt x="0" y="370858"/>
              </a:lnTo>
            </a:path>
          </a:pathLst>
        </a:custGeom>
        <a:noFill/>
        <a:ln w="25400" cap="flat"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7777F34-A004-C84D-9804-D983BE52797F}">
      <dsp:nvSpPr>
        <dsp:cNvPr id="0" name=""/>
        <dsp:cNvSpPr/>
      </dsp:nvSpPr>
      <dsp:spPr>
        <a:xfrm>
          <a:off x="2977157" y="1188977"/>
          <a:ext cx="1558528" cy="370858"/>
        </a:xfrm>
        <a:custGeom>
          <a:avLst/>
          <a:gdLst/>
          <a:ahLst/>
          <a:cxnLst/>
          <a:rect l="0" t="0" r="0" b="0"/>
          <a:pathLst>
            <a:path>
              <a:moveTo>
                <a:pt x="0" y="0"/>
              </a:moveTo>
              <a:lnTo>
                <a:pt x="0" y="252729"/>
              </a:lnTo>
              <a:lnTo>
                <a:pt x="1558528" y="252729"/>
              </a:lnTo>
              <a:lnTo>
                <a:pt x="1558528" y="370858"/>
              </a:lnTo>
            </a:path>
          </a:pathLst>
        </a:custGeom>
        <a:noFill/>
        <a:ln w="25400" cap="flat"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991CBF00-14CC-1649-84AD-FD97291EC4EC}">
      <dsp:nvSpPr>
        <dsp:cNvPr id="0" name=""/>
        <dsp:cNvSpPr/>
      </dsp:nvSpPr>
      <dsp:spPr>
        <a:xfrm>
          <a:off x="1418629" y="2369563"/>
          <a:ext cx="779264" cy="370858"/>
        </a:xfrm>
        <a:custGeom>
          <a:avLst/>
          <a:gdLst/>
          <a:ahLst/>
          <a:cxnLst/>
          <a:rect l="0" t="0" r="0" b="0"/>
          <a:pathLst>
            <a:path>
              <a:moveTo>
                <a:pt x="0" y="0"/>
              </a:moveTo>
              <a:lnTo>
                <a:pt x="0" y="252729"/>
              </a:lnTo>
              <a:lnTo>
                <a:pt x="779264" y="252729"/>
              </a:lnTo>
              <a:lnTo>
                <a:pt x="779264" y="370858"/>
              </a:lnTo>
            </a:path>
          </a:pathLst>
        </a:custGeom>
        <a:noFill/>
        <a:ln w="25400" cap="flat"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8AE334CC-67BA-D74D-9556-4D0C713C272B}">
      <dsp:nvSpPr>
        <dsp:cNvPr id="0" name=""/>
        <dsp:cNvSpPr/>
      </dsp:nvSpPr>
      <dsp:spPr>
        <a:xfrm>
          <a:off x="639365" y="2369563"/>
          <a:ext cx="779264" cy="370858"/>
        </a:xfrm>
        <a:custGeom>
          <a:avLst/>
          <a:gdLst/>
          <a:ahLst/>
          <a:cxnLst/>
          <a:rect l="0" t="0" r="0" b="0"/>
          <a:pathLst>
            <a:path>
              <a:moveTo>
                <a:pt x="779264" y="0"/>
              </a:moveTo>
              <a:lnTo>
                <a:pt x="779264" y="252729"/>
              </a:lnTo>
              <a:lnTo>
                <a:pt x="0" y="252729"/>
              </a:lnTo>
              <a:lnTo>
                <a:pt x="0" y="370858"/>
              </a:lnTo>
            </a:path>
          </a:pathLst>
        </a:custGeom>
        <a:noFill/>
        <a:ln w="25400" cap="flat"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2895E63-473F-404A-AD46-BB3A4C09047E}">
      <dsp:nvSpPr>
        <dsp:cNvPr id="0" name=""/>
        <dsp:cNvSpPr/>
      </dsp:nvSpPr>
      <dsp:spPr>
        <a:xfrm>
          <a:off x="1418629" y="1188977"/>
          <a:ext cx="1558528" cy="370858"/>
        </a:xfrm>
        <a:custGeom>
          <a:avLst/>
          <a:gdLst/>
          <a:ahLst/>
          <a:cxnLst/>
          <a:rect l="0" t="0" r="0" b="0"/>
          <a:pathLst>
            <a:path>
              <a:moveTo>
                <a:pt x="1558528" y="0"/>
              </a:moveTo>
              <a:lnTo>
                <a:pt x="1558528" y="252729"/>
              </a:lnTo>
              <a:lnTo>
                <a:pt x="0" y="252729"/>
              </a:lnTo>
              <a:lnTo>
                <a:pt x="0" y="370858"/>
              </a:lnTo>
            </a:path>
          </a:pathLst>
        </a:custGeom>
        <a:noFill/>
        <a:ln w="25400" cap="flat"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5751D77-D2EE-8546-9C2A-E7A8139FF666}">
      <dsp:nvSpPr>
        <dsp:cNvPr id="0" name=""/>
        <dsp:cNvSpPr/>
      </dsp:nvSpPr>
      <dsp:spPr>
        <a:xfrm>
          <a:off x="2339578" y="379251"/>
          <a:ext cx="1275159" cy="809726"/>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0B45127E-F68C-6D46-B703-6CC39C0936C0}">
      <dsp:nvSpPr>
        <dsp:cNvPr id="0" name=""/>
        <dsp:cNvSpPr/>
      </dsp:nvSpPr>
      <dsp:spPr>
        <a:xfrm>
          <a:off x="2481262" y="513851"/>
          <a:ext cx="1275159" cy="809726"/>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EDITORS</a:t>
          </a:r>
        </a:p>
      </dsp:txBody>
      <dsp:txXfrm>
        <a:off x="2504978" y="537567"/>
        <a:ext cx="1227727" cy="762294"/>
      </dsp:txXfrm>
    </dsp:sp>
    <dsp:sp modelId="{3A8AB89E-2C98-D642-BFD3-7D0F32125FBD}">
      <dsp:nvSpPr>
        <dsp:cNvPr id="0" name=""/>
        <dsp:cNvSpPr/>
      </dsp:nvSpPr>
      <dsp:spPr>
        <a:xfrm>
          <a:off x="781050" y="1559836"/>
          <a:ext cx="1275159" cy="809726"/>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990A29B4-BBB2-A842-887D-81F0041D73B4}">
      <dsp:nvSpPr>
        <dsp:cNvPr id="0" name=""/>
        <dsp:cNvSpPr/>
      </dsp:nvSpPr>
      <dsp:spPr>
        <a:xfrm>
          <a:off x="922734" y="1694436"/>
          <a:ext cx="1275159" cy="809726"/>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PHOTOEDITORS</a:t>
          </a:r>
        </a:p>
      </dsp:txBody>
      <dsp:txXfrm>
        <a:off x="946450" y="1718152"/>
        <a:ext cx="1227727" cy="762294"/>
      </dsp:txXfrm>
    </dsp:sp>
    <dsp:sp modelId="{1223AB97-8565-2A4F-BE69-D100F81F63C4}">
      <dsp:nvSpPr>
        <dsp:cNvPr id="0" name=""/>
        <dsp:cNvSpPr/>
      </dsp:nvSpPr>
      <dsp:spPr>
        <a:xfrm>
          <a:off x="1785" y="2740421"/>
          <a:ext cx="1275159" cy="809726"/>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BA241305-DD3E-F245-A058-562B5159C810}">
      <dsp:nvSpPr>
        <dsp:cNvPr id="0" name=""/>
        <dsp:cNvSpPr/>
      </dsp:nvSpPr>
      <dsp:spPr>
        <a:xfrm>
          <a:off x="143470" y="2875022"/>
          <a:ext cx="1275159" cy="809726"/>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SIMPLE</a:t>
          </a:r>
        </a:p>
      </dsp:txBody>
      <dsp:txXfrm>
        <a:off x="167186" y="2898738"/>
        <a:ext cx="1227727" cy="762294"/>
      </dsp:txXfrm>
    </dsp:sp>
    <dsp:sp modelId="{C94A4FC4-5361-8448-AECE-E1AA0964405A}">
      <dsp:nvSpPr>
        <dsp:cNvPr id="0" name=""/>
        <dsp:cNvSpPr/>
      </dsp:nvSpPr>
      <dsp:spPr>
        <a:xfrm>
          <a:off x="1560314" y="2740421"/>
          <a:ext cx="1275159" cy="809726"/>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F3061155-DF9B-004C-9270-F85FCAEAD0F4}">
      <dsp:nvSpPr>
        <dsp:cNvPr id="0" name=""/>
        <dsp:cNvSpPr/>
      </dsp:nvSpPr>
      <dsp:spPr>
        <a:xfrm>
          <a:off x="1701998" y="2875022"/>
          <a:ext cx="1275159" cy="809726"/>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COMPLEX</a:t>
          </a:r>
        </a:p>
      </dsp:txBody>
      <dsp:txXfrm>
        <a:off x="1725714" y="2898738"/>
        <a:ext cx="1227727" cy="762294"/>
      </dsp:txXfrm>
    </dsp:sp>
    <dsp:sp modelId="{6406C374-C482-654C-A976-B3C79E2EFAAE}">
      <dsp:nvSpPr>
        <dsp:cNvPr id="0" name=""/>
        <dsp:cNvSpPr/>
      </dsp:nvSpPr>
      <dsp:spPr>
        <a:xfrm>
          <a:off x="3898106" y="1559836"/>
          <a:ext cx="1275159" cy="809726"/>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187EA6A4-B7BE-2043-A2AC-82DD47AB8D3F}">
      <dsp:nvSpPr>
        <dsp:cNvPr id="0" name=""/>
        <dsp:cNvSpPr/>
      </dsp:nvSpPr>
      <dsp:spPr>
        <a:xfrm>
          <a:off x="4039790" y="1694436"/>
          <a:ext cx="1275159" cy="809726"/>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VIDEOEDITORS</a:t>
          </a:r>
        </a:p>
      </dsp:txBody>
      <dsp:txXfrm>
        <a:off x="4063506" y="1718152"/>
        <a:ext cx="1227727" cy="762294"/>
      </dsp:txXfrm>
    </dsp:sp>
    <dsp:sp modelId="{0CDC95C4-1818-3C4A-88AD-DA4D54271D28}">
      <dsp:nvSpPr>
        <dsp:cNvPr id="0" name=""/>
        <dsp:cNvSpPr/>
      </dsp:nvSpPr>
      <dsp:spPr>
        <a:xfrm>
          <a:off x="3118842" y="2740421"/>
          <a:ext cx="1275159" cy="809726"/>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764A8161-F434-DE40-A717-C4C087A14E7E}">
      <dsp:nvSpPr>
        <dsp:cNvPr id="0" name=""/>
        <dsp:cNvSpPr/>
      </dsp:nvSpPr>
      <dsp:spPr>
        <a:xfrm>
          <a:off x="3260526" y="2875022"/>
          <a:ext cx="1275159" cy="809726"/>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SOCIAL MEDIA</a:t>
          </a:r>
        </a:p>
      </dsp:txBody>
      <dsp:txXfrm>
        <a:off x="3284242" y="2898738"/>
        <a:ext cx="1227727" cy="762294"/>
      </dsp:txXfrm>
    </dsp:sp>
    <dsp:sp modelId="{552AB667-9993-9941-9182-30CFFE247AEA}">
      <dsp:nvSpPr>
        <dsp:cNvPr id="0" name=""/>
        <dsp:cNvSpPr/>
      </dsp:nvSpPr>
      <dsp:spPr>
        <a:xfrm>
          <a:off x="4677370" y="2740421"/>
          <a:ext cx="1275159" cy="809726"/>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D6BC6670-A8B4-1E41-9574-729BBFCC1608}">
      <dsp:nvSpPr>
        <dsp:cNvPr id="0" name=""/>
        <dsp:cNvSpPr/>
      </dsp:nvSpPr>
      <dsp:spPr>
        <a:xfrm>
          <a:off x="4819054" y="2875022"/>
          <a:ext cx="1275159" cy="809726"/>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VIRTUAL REALITY</a:t>
          </a:r>
        </a:p>
      </dsp:txBody>
      <dsp:txXfrm>
        <a:off x="4842770" y="2898738"/>
        <a:ext cx="1227727" cy="76229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6d4d7b85ed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6d4d7b85ed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177637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3"/>
        <p:cNvGrpSpPr/>
        <p:nvPr/>
      </p:nvGrpSpPr>
      <p:grpSpPr>
        <a:xfrm>
          <a:off x="0" y="0"/>
          <a:ext cx="0" cy="0"/>
          <a:chOff x="0" y="0"/>
          <a:chExt cx="0" cy="0"/>
        </a:xfrm>
      </p:grpSpPr>
      <p:sp>
        <p:nvSpPr>
          <p:cNvPr id="2764" name="Google Shape;2764;g6d3e0cfa5e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5" name="Google Shape;2765;g6d3e0cfa5e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6d4d7b85ed_0_4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6d4d7b85ed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6d4d7b85ed_0_6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6d4d7b85ed_0_6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6d1affa13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6d1affa13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1"/>
        <p:cNvGrpSpPr/>
        <p:nvPr/>
      </p:nvGrpSpPr>
      <p:grpSpPr>
        <a:xfrm>
          <a:off x="0" y="0"/>
          <a:ext cx="0" cy="0"/>
          <a:chOff x="0" y="0"/>
          <a:chExt cx="0" cy="0"/>
        </a:xfrm>
      </p:grpSpPr>
      <p:sp>
        <p:nvSpPr>
          <p:cNvPr id="1392" name="Google Shape;1392;g6d1affa139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3" name="Google Shape;1393;g6d1affa139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6d1affa13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6d1affa13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6d1affa13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6d1affa13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6d1affa139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6d1affa139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3"/>
        <p:cNvGrpSpPr/>
        <p:nvPr/>
      </p:nvGrpSpPr>
      <p:grpSpPr>
        <a:xfrm>
          <a:off x="0" y="0"/>
          <a:ext cx="0" cy="0"/>
          <a:chOff x="0" y="0"/>
          <a:chExt cx="0" cy="0"/>
        </a:xfrm>
      </p:grpSpPr>
      <p:sp>
        <p:nvSpPr>
          <p:cNvPr id="2484" name="Google Shape;2484;g6d1affa139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5" name="Google Shape;2485;g6d1affa13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2417" y="665933"/>
            <a:ext cx="5632453" cy="2127741"/>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6588" y="571999"/>
            <a:ext cx="5642100" cy="21276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950150" y="867025"/>
            <a:ext cx="873905" cy="1063885"/>
          </a:xfrm>
          <a:custGeom>
            <a:avLst/>
            <a:gdLst/>
            <a:ahLst/>
            <a:cxnLst/>
            <a:rect l="l" t="t" r="r" b="b"/>
            <a:pathLst>
              <a:path w="18512" h="18512" extrusionOk="0">
                <a:moveTo>
                  <a:pt x="1" y="1"/>
                </a:moveTo>
                <a:lnTo>
                  <a:pt x="1" y="18512"/>
                </a:lnTo>
                <a:lnTo>
                  <a:pt x="18512" y="18512"/>
                </a:lnTo>
                <a:lnTo>
                  <a:pt x="185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950150" y="2187024"/>
            <a:ext cx="301398" cy="301432"/>
          </a:xfrm>
          <a:custGeom>
            <a:avLst/>
            <a:gdLst/>
            <a:ahLst/>
            <a:cxnLst/>
            <a:rect l="l" t="t" r="r" b="b"/>
            <a:pathLst>
              <a:path w="8721" h="8722" extrusionOk="0">
                <a:moveTo>
                  <a:pt x="0" y="1"/>
                </a:moveTo>
                <a:lnTo>
                  <a:pt x="0" y="8721"/>
                </a:lnTo>
                <a:lnTo>
                  <a:pt x="8720" y="8721"/>
                </a:lnTo>
                <a:lnTo>
                  <a:pt x="87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495989" y="2187024"/>
            <a:ext cx="301398" cy="301432"/>
          </a:xfrm>
          <a:custGeom>
            <a:avLst/>
            <a:gdLst/>
            <a:ahLst/>
            <a:cxnLst/>
            <a:rect l="l" t="t" r="r" b="b"/>
            <a:pathLst>
              <a:path w="8721" h="8722" extrusionOk="0">
                <a:moveTo>
                  <a:pt x="1" y="1"/>
                </a:moveTo>
                <a:lnTo>
                  <a:pt x="1" y="8721"/>
                </a:lnTo>
                <a:lnTo>
                  <a:pt x="8721" y="8721"/>
                </a:lnTo>
                <a:lnTo>
                  <a:pt x="87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041862" y="2187024"/>
            <a:ext cx="301398" cy="301432"/>
          </a:xfrm>
          <a:custGeom>
            <a:avLst/>
            <a:gdLst/>
            <a:ahLst/>
            <a:cxnLst/>
            <a:rect l="l" t="t" r="r" b="b"/>
            <a:pathLst>
              <a:path w="8721" h="8722" extrusionOk="0">
                <a:moveTo>
                  <a:pt x="0" y="1"/>
                </a:moveTo>
                <a:lnTo>
                  <a:pt x="0" y="8721"/>
                </a:lnTo>
                <a:lnTo>
                  <a:pt x="8720" y="8721"/>
                </a:lnTo>
                <a:lnTo>
                  <a:pt x="87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62947" y="646974"/>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74688" y="646974"/>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 name="Google Shape;17;p2"/>
          <p:cNvCxnSpPr/>
          <p:nvPr/>
        </p:nvCxnSpPr>
        <p:spPr>
          <a:xfrm>
            <a:off x="796604" y="794175"/>
            <a:ext cx="5650500" cy="0"/>
          </a:xfrm>
          <a:prstGeom prst="straightConnector1">
            <a:avLst/>
          </a:prstGeom>
          <a:noFill/>
          <a:ln w="9525" cap="flat" cmpd="sng">
            <a:solidFill>
              <a:schemeClr val="accent1"/>
            </a:solidFill>
            <a:prstDash val="solid"/>
            <a:round/>
            <a:headEnd type="none" w="med" len="med"/>
            <a:tailEnd type="none" w="med" len="med"/>
          </a:ln>
        </p:spPr>
      </p:cxnSp>
      <p:sp>
        <p:nvSpPr>
          <p:cNvPr id="18" name="Google Shape;18;p2"/>
          <p:cNvSpPr/>
          <p:nvPr/>
        </p:nvSpPr>
        <p:spPr>
          <a:xfrm>
            <a:off x="1186426" y="646974"/>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a:off x="2028900" y="875350"/>
            <a:ext cx="1621800" cy="517425"/>
            <a:chOff x="2028900" y="875350"/>
            <a:chExt cx="1621800" cy="517425"/>
          </a:xfrm>
        </p:grpSpPr>
        <p:cxnSp>
          <p:nvCxnSpPr>
            <p:cNvPr id="20" name="Google Shape;20;p2"/>
            <p:cNvCxnSpPr/>
            <p:nvPr/>
          </p:nvCxnSpPr>
          <p:spPr>
            <a:xfrm>
              <a:off x="2028900" y="875350"/>
              <a:ext cx="1621800" cy="0"/>
            </a:xfrm>
            <a:prstGeom prst="straightConnector1">
              <a:avLst/>
            </a:prstGeom>
            <a:noFill/>
            <a:ln w="9525" cap="flat" cmpd="sng">
              <a:solidFill>
                <a:schemeClr val="lt1"/>
              </a:solidFill>
              <a:prstDash val="solid"/>
              <a:round/>
              <a:headEnd type="none" w="med" len="med"/>
              <a:tailEnd type="none" w="med" len="med"/>
            </a:ln>
          </p:spPr>
        </p:cxnSp>
        <p:cxnSp>
          <p:nvCxnSpPr>
            <p:cNvPr id="21" name="Google Shape;21;p2"/>
            <p:cNvCxnSpPr/>
            <p:nvPr/>
          </p:nvCxnSpPr>
          <p:spPr>
            <a:xfrm>
              <a:off x="2028900" y="1047825"/>
              <a:ext cx="1621800" cy="0"/>
            </a:xfrm>
            <a:prstGeom prst="straightConnector1">
              <a:avLst/>
            </a:prstGeom>
            <a:noFill/>
            <a:ln w="9525" cap="flat" cmpd="sng">
              <a:solidFill>
                <a:schemeClr val="lt1"/>
              </a:solidFill>
              <a:prstDash val="solid"/>
              <a:round/>
              <a:headEnd type="none" w="med" len="med"/>
              <a:tailEnd type="none" w="med" len="med"/>
            </a:ln>
          </p:spPr>
        </p:cxnSp>
        <p:cxnSp>
          <p:nvCxnSpPr>
            <p:cNvPr id="22" name="Google Shape;22;p2"/>
            <p:cNvCxnSpPr/>
            <p:nvPr/>
          </p:nvCxnSpPr>
          <p:spPr>
            <a:xfrm>
              <a:off x="2028900" y="1220300"/>
              <a:ext cx="1621800" cy="0"/>
            </a:xfrm>
            <a:prstGeom prst="straightConnector1">
              <a:avLst/>
            </a:prstGeom>
            <a:noFill/>
            <a:ln w="9525" cap="flat" cmpd="sng">
              <a:solidFill>
                <a:schemeClr val="lt1"/>
              </a:solidFill>
              <a:prstDash val="solid"/>
              <a:round/>
              <a:headEnd type="none" w="med" len="med"/>
              <a:tailEnd type="none" w="med" len="med"/>
            </a:ln>
          </p:spPr>
        </p:cxnSp>
        <p:cxnSp>
          <p:nvCxnSpPr>
            <p:cNvPr id="23" name="Google Shape;23;p2"/>
            <p:cNvCxnSpPr/>
            <p:nvPr/>
          </p:nvCxnSpPr>
          <p:spPr>
            <a:xfrm>
              <a:off x="2028900" y="1392775"/>
              <a:ext cx="828000" cy="0"/>
            </a:xfrm>
            <a:prstGeom prst="straightConnector1">
              <a:avLst/>
            </a:prstGeom>
            <a:noFill/>
            <a:ln w="9525" cap="flat" cmpd="sng">
              <a:solidFill>
                <a:schemeClr val="lt1"/>
              </a:solidFill>
              <a:prstDash val="solid"/>
              <a:round/>
              <a:headEnd type="none" w="med" len="med"/>
              <a:tailEnd type="none" w="med" len="med"/>
            </a:ln>
          </p:spPr>
        </p:cxnSp>
      </p:grpSp>
      <p:sp>
        <p:nvSpPr>
          <p:cNvPr id="24" name="Google Shape;24;p2"/>
          <p:cNvSpPr txBox="1">
            <a:spLocks noGrp="1"/>
          </p:cNvSpPr>
          <p:nvPr>
            <p:ph type="ctrTitle"/>
          </p:nvPr>
        </p:nvSpPr>
        <p:spPr>
          <a:xfrm>
            <a:off x="1173900" y="819525"/>
            <a:ext cx="4900500" cy="1633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6000"/>
              <a:buNone/>
              <a:defRPr sz="70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25" name="Google Shape;25;p2"/>
          <p:cNvSpPr txBox="1">
            <a:spLocks noGrp="1"/>
          </p:cNvSpPr>
          <p:nvPr>
            <p:ph type="subTitle" idx="1"/>
          </p:nvPr>
        </p:nvSpPr>
        <p:spPr>
          <a:xfrm>
            <a:off x="760725" y="2932325"/>
            <a:ext cx="26523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800"/>
              <a:buNone/>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
    <p:spTree>
      <p:nvGrpSpPr>
        <p:cNvPr id="1" name="Shape 24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4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0"/>
        <p:cNvGrpSpPr/>
        <p:nvPr/>
      </p:nvGrpSpPr>
      <p:grpSpPr>
        <a:xfrm>
          <a:off x="0" y="0"/>
          <a:ext cx="0" cy="0"/>
          <a:chOff x="0" y="0"/>
          <a:chExt cx="0" cy="0"/>
        </a:xfrm>
      </p:grpSpPr>
      <p:sp>
        <p:nvSpPr>
          <p:cNvPr id="51" name="Google Shape;51;p5"/>
          <p:cNvSpPr txBox="1">
            <a:spLocks noGrp="1"/>
          </p:cNvSpPr>
          <p:nvPr>
            <p:ph type="subTitle" idx="1"/>
          </p:nvPr>
        </p:nvSpPr>
        <p:spPr>
          <a:xfrm>
            <a:off x="6532189" y="2016700"/>
            <a:ext cx="1966800" cy="136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2" name="Google Shape;52;p5"/>
          <p:cNvSpPr txBox="1">
            <a:spLocks noGrp="1"/>
          </p:cNvSpPr>
          <p:nvPr>
            <p:ph type="subTitle" idx="2"/>
          </p:nvPr>
        </p:nvSpPr>
        <p:spPr>
          <a:xfrm>
            <a:off x="620276" y="3079400"/>
            <a:ext cx="19668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3" name="Google Shape;53;p5"/>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6"/>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a:off x="635850" y="1570475"/>
            <a:ext cx="5770726" cy="2595113"/>
            <a:chOff x="635850" y="1570475"/>
            <a:chExt cx="5770726" cy="2595113"/>
          </a:xfrm>
        </p:grpSpPr>
        <p:sp>
          <p:nvSpPr>
            <p:cNvPr id="58" name="Google Shape;58;p7"/>
            <p:cNvSpPr/>
            <p:nvPr/>
          </p:nvSpPr>
          <p:spPr>
            <a:xfrm>
              <a:off x="635850" y="1680200"/>
              <a:ext cx="5622382" cy="2485388"/>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722476" y="1570475"/>
              <a:ext cx="5684100" cy="24852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916799" y="1658053"/>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1047324" y="1658053"/>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 name="Google Shape;62;p7"/>
            <p:cNvCxnSpPr/>
            <p:nvPr/>
          </p:nvCxnSpPr>
          <p:spPr>
            <a:xfrm>
              <a:off x="722493" y="1829998"/>
              <a:ext cx="5669700" cy="0"/>
            </a:xfrm>
            <a:prstGeom prst="straightConnector1">
              <a:avLst/>
            </a:prstGeom>
            <a:noFill/>
            <a:ln w="9525" cap="flat" cmpd="sng">
              <a:solidFill>
                <a:schemeClr val="accent1"/>
              </a:solidFill>
              <a:prstDash val="solid"/>
              <a:round/>
              <a:headEnd type="none" w="med" len="med"/>
              <a:tailEnd type="none" w="med" len="med"/>
            </a:ln>
          </p:spPr>
        </p:cxnSp>
        <p:sp>
          <p:nvSpPr>
            <p:cNvPr id="63" name="Google Shape;63;p7"/>
            <p:cNvSpPr/>
            <p:nvPr/>
          </p:nvSpPr>
          <p:spPr>
            <a:xfrm>
              <a:off x="1177844" y="1658053"/>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7"/>
          <p:cNvSpPr txBox="1">
            <a:spLocks noGrp="1"/>
          </p:cNvSpPr>
          <p:nvPr>
            <p:ph type="body" idx="1"/>
          </p:nvPr>
        </p:nvSpPr>
        <p:spPr>
          <a:xfrm>
            <a:off x="683825" y="1914950"/>
            <a:ext cx="5482800" cy="19644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chemeClr val="lt1"/>
              </a:buClr>
              <a:buSzPts val="1200"/>
              <a:buFont typeface="Roboto Slab Regular"/>
              <a:buChar char="●"/>
              <a:defRPr sz="1400">
                <a:solidFill>
                  <a:schemeClr val="lt1"/>
                </a:solidFill>
              </a:defRPr>
            </a:lvl1pPr>
            <a:lvl2pPr marL="914400" lvl="1" indent="-304800">
              <a:spcBef>
                <a:spcPts val="1600"/>
              </a:spcBef>
              <a:spcAft>
                <a:spcPts val="0"/>
              </a:spcAft>
              <a:buClr>
                <a:schemeClr val="lt1"/>
              </a:buClr>
              <a:buSzPts val="1200"/>
              <a:buFont typeface="Roboto Slab Regular"/>
              <a:buChar char="○"/>
              <a:defRPr sz="1200">
                <a:solidFill>
                  <a:schemeClr val="lt1"/>
                </a:solidFill>
              </a:defRPr>
            </a:lvl2pPr>
            <a:lvl3pPr marL="1371600" lvl="2" indent="-304800">
              <a:spcBef>
                <a:spcPts val="1600"/>
              </a:spcBef>
              <a:spcAft>
                <a:spcPts val="0"/>
              </a:spcAft>
              <a:buClr>
                <a:schemeClr val="lt1"/>
              </a:buClr>
              <a:buSzPts val="1200"/>
              <a:buFont typeface="Roboto Slab Regular"/>
              <a:buChar char="■"/>
              <a:defRPr sz="1200">
                <a:solidFill>
                  <a:schemeClr val="lt1"/>
                </a:solidFill>
              </a:defRPr>
            </a:lvl3pPr>
            <a:lvl4pPr marL="1828800" lvl="3" indent="-304800">
              <a:spcBef>
                <a:spcPts val="1600"/>
              </a:spcBef>
              <a:spcAft>
                <a:spcPts val="0"/>
              </a:spcAft>
              <a:buClr>
                <a:schemeClr val="lt1"/>
              </a:buClr>
              <a:buSzPts val="1200"/>
              <a:buFont typeface="Roboto Slab Regular"/>
              <a:buChar char="●"/>
              <a:defRPr sz="1200">
                <a:solidFill>
                  <a:schemeClr val="lt1"/>
                </a:solidFill>
              </a:defRPr>
            </a:lvl4pPr>
            <a:lvl5pPr marL="2286000" lvl="4" indent="-304800">
              <a:spcBef>
                <a:spcPts val="1600"/>
              </a:spcBef>
              <a:spcAft>
                <a:spcPts val="0"/>
              </a:spcAft>
              <a:buClr>
                <a:schemeClr val="lt1"/>
              </a:buClr>
              <a:buSzPts val="1200"/>
              <a:buFont typeface="Roboto Slab Regular"/>
              <a:buChar char="○"/>
              <a:defRPr sz="1200">
                <a:solidFill>
                  <a:schemeClr val="lt1"/>
                </a:solidFill>
              </a:defRPr>
            </a:lvl5pPr>
            <a:lvl6pPr marL="2743200" lvl="5" indent="-304800">
              <a:spcBef>
                <a:spcPts val="1600"/>
              </a:spcBef>
              <a:spcAft>
                <a:spcPts val="0"/>
              </a:spcAft>
              <a:buClr>
                <a:schemeClr val="lt1"/>
              </a:buClr>
              <a:buSzPts val="1200"/>
              <a:buFont typeface="Roboto Slab Regular"/>
              <a:buChar char="■"/>
              <a:defRPr sz="1200">
                <a:solidFill>
                  <a:schemeClr val="lt1"/>
                </a:solidFill>
              </a:defRPr>
            </a:lvl6pPr>
            <a:lvl7pPr marL="3200400" lvl="6" indent="-304800">
              <a:spcBef>
                <a:spcPts val="1600"/>
              </a:spcBef>
              <a:spcAft>
                <a:spcPts val="0"/>
              </a:spcAft>
              <a:buClr>
                <a:schemeClr val="lt1"/>
              </a:buClr>
              <a:buSzPts val="1200"/>
              <a:buFont typeface="Roboto Slab Regular"/>
              <a:buChar char="●"/>
              <a:defRPr sz="1200">
                <a:solidFill>
                  <a:schemeClr val="lt1"/>
                </a:solidFill>
              </a:defRPr>
            </a:lvl7pPr>
            <a:lvl8pPr marL="3657600" lvl="7" indent="-304800">
              <a:spcBef>
                <a:spcPts val="1600"/>
              </a:spcBef>
              <a:spcAft>
                <a:spcPts val="0"/>
              </a:spcAft>
              <a:buClr>
                <a:schemeClr val="lt1"/>
              </a:buClr>
              <a:buSzPts val="1200"/>
              <a:buFont typeface="Roboto Slab Regular"/>
              <a:buChar char="○"/>
              <a:defRPr sz="1200">
                <a:solidFill>
                  <a:schemeClr val="lt1"/>
                </a:solidFill>
              </a:defRPr>
            </a:lvl8pPr>
            <a:lvl9pPr marL="4114800" lvl="8" indent="-304800">
              <a:spcBef>
                <a:spcPts val="1600"/>
              </a:spcBef>
              <a:spcAft>
                <a:spcPts val="1600"/>
              </a:spcAft>
              <a:buClr>
                <a:schemeClr val="lt1"/>
              </a:buClr>
              <a:buSzPts val="1200"/>
              <a:buFont typeface="Roboto Slab Regular"/>
              <a:buChar char="■"/>
              <a:defRPr sz="1200">
                <a:solidFill>
                  <a:schemeClr val="lt1"/>
                </a:solidFill>
              </a:defRPr>
            </a:lvl9pPr>
          </a:lstStyle>
          <a:p>
            <a:endParaRPr/>
          </a:p>
        </p:txBody>
      </p:sp>
      <p:sp>
        <p:nvSpPr>
          <p:cNvPr id="65" name="Google Shape;65;p7"/>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6"/>
        <p:cNvGrpSpPr/>
        <p:nvPr/>
      </p:nvGrpSpPr>
      <p:grpSpPr>
        <a:xfrm>
          <a:off x="0" y="0"/>
          <a:ext cx="0" cy="0"/>
          <a:chOff x="0" y="0"/>
          <a:chExt cx="0" cy="0"/>
        </a:xfrm>
      </p:grpSpPr>
      <p:sp>
        <p:nvSpPr>
          <p:cNvPr id="67" name="Google Shape;67;p8"/>
          <p:cNvSpPr txBox="1">
            <a:spLocks noGrp="1"/>
          </p:cNvSpPr>
          <p:nvPr>
            <p:ph type="title"/>
          </p:nvPr>
        </p:nvSpPr>
        <p:spPr>
          <a:xfrm flipH="1">
            <a:off x="3264450" y="325295"/>
            <a:ext cx="3904800" cy="29370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8" name="Google Shape;68;p8"/>
          <p:cNvGrpSpPr/>
          <p:nvPr/>
        </p:nvGrpSpPr>
        <p:grpSpPr>
          <a:xfrm>
            <a:off x="2734725" y="1167875"/>
            <a:ext cx="598575" cy="245775"/>
            <a:chOff x="5602975" y="4064350"/>
            <a:chExt cx="598575" cy="245775"/>
          </a:xfrm>
        </p:grpSpPr>
        <p:sp>
          <p:nvSpPr>
            <p:cNvPr id="69" name="Google Shape;69;p8"/>
            <p:cNvSpPr/>
            <p:nvPr/>
          </p:nvSpPr>
          <p:spPr>
            <a:xfrm>
              <a:off x="5602975" y="4188500"/>
              <a:ext cx="460300" cy="121625"/>
            </a:xfrm>
            <a:custGeom>
              <a:avLst/>
              <a:gdLst/>
              <a:ahLst/>
              <a:cxnLst/>
              <a:rect l="l" t="t" r="r" b="b"/>
              <a:pathLst>
                <a:path w="18412" h="4865" extrusionOk="0">
                  <a:moveTo>
                    <a:pt x="0" y="1"/>
                  </a:moveTo>
                  <a:lnTo>
                    <a:pt x="0" y="4864"/>
                  </a:lnTo>
                  <a:lnTo>
                    <a:pt x="18412" y="4864"/>
                  </a:lnTo>
                  <a:lnTo>
                    <a:pt x="18412"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5737575" y="4064350"/>
              <a:ext cx="463975" cy="125850"/>
            </a:xfrm>
            <a:custGeom>
              <a:avLst/>
              <a:gdLst/>
              <a:ahLst/>
              <a:cxnLst/>
              <a:rect l="l" t="t" r="r" b="b"/>
              <a:pathLst>
                <a:path w="18559" h="5034" extrusionOk="0">
                  <a:moveTo>
                    <a:pt x="99" y="1"/>
                  </a:moveTo>
                  <a:lnTo>
                    <a:pt x="99" y="1"/>
                  </a:lnTo>
                  <a:cubicBezTo>
                    <a:pt x="98" y="1"/>
                    <a:pt x="79" y="18"/>
                    <a:pt x="82" y="18"/>
                  </a:cubicBezTo>
                  <a:cubicBezTo>
                    <a:pt x="83" y="18"/>
                    <a:pt x="84" y="17"/>
                    <a:pt x="87" y="15"/>
                  </a:cubicBezTo>
                  <a:lnTo>
                    <a:pt x="87" y="15"/>
                  </a:lnTo>
                  <a:cubicBezTo>
                    <a:pt x="74" y="29"/>
                    <a:pt x="48" y="56"/>
                    <a:pt x="1" y="104"/>
                  </a:cubicBezTo>
                  <a:lnTo>
                    <a:pt x="1" y="2549"/>
                  </a:lnTo>
                  <a:lnTo>
                    <a:pt x="1" y="4940"/>
                  </a:lnTo>
                  <a:lnTo>
                    <a:pt x="1" y="5034"/>
                  </a:lnTo>
                  <a:lnTo>
                    <a:pt x="81" y="5034"/>
                  </a:lnTo>
                  <a:lnTo>
                    <a:pt x="13268" y="4994"/>
                  </a:lnTo>
                  <a:lnTo>
                    <a:pt x="17116" y="4967"/>
                  </a:lnTo>
                  <a:lnTo>
                    <a:pt x="18145" y="4954"/>
                  </a:lnTo>
                  <a:lnTo>
                    <a:pt x="18118" y="4954"/>
                  </a:lnTo>
                  <a:lnTo>
                    <a:pt x="17076" y="4940"/>
                  </a:lnTo>
                  <a:lnTo>
                    <a:pt x="13201" y="4913"/>
                  </a:lnTo>
                  <a:lnTo>
                    <a:pt x="175" y="4874"/>
                  </a:lnTo>
                  <a:lnTo>
                    <a:pt x="175" y="4874"/>
                  </a:lnTo>
                  <a:lnTo>
                    <a:pt x="175" y="2562"/>
                  </a:lnTo>
                  <a:lnTo>
                    <a:pt x="175" y="184"/>
                  </a:lnTo>
                  <a:lnTo>
                    <a:pt x="175" y="184"/>
                  </a:lnTo>
                  <a:lnTo>
                    <a:pt x="18439" y="157"/>
                  </a:lnTo>
                  <a:lnTo>
                    <a:pt x="18439" y="157"/>
                  </a:lnTo>
                  <a:cubicBezTo>
                    <a:pt x="18452" y="1649"/>
                    <a:pt x="18465" y="2842"/>
                    <a:pt x="18465" y="3671"/>
                  </a:cubicBezTo>
                  <a:cubicBezTo>
                    <a:pt x="18479" y="4072"/>
                    <a:pt x="18479" y="4392"/>
                    <a:pt x="18479" y="4633"/>
                  </a:cubicBezTo>
                  <a:lnTo>
                    <a:pt x="18479" y="4873"/>
                  </a:lnTo>
                  <a:cubicBezTo>
                    <a:pt x="18479" y="4900"/>
                    <a:pt x="18479" y="4940"/>
                    <a:pt x="18479" y="4967"/>
                  </a:cubicBezTo>
                  <a:cubicBezTo>
                    <a:pt x="18492" y="4940"/>
                    <a:pt x="18505" y="4913"/>
                    <a:pt x="18505" y="4887"/>
                  </a:cubicBezTo>
                  <a:lnTo>
                    <a:pt x="18505" y="4646"/>
                  </a:lnTo>
                  <a:cubicBezTo>
                    <a:pt x="18505" y="4419"/>
                    <a:pt x="18519" y="4112"/>
                    <a:pt x="18519" y="3711"/>
                  </a:cubicBezTo>
                  <a:cubicBezTo>
                    <a:pt x="18532" y="2856"/>
                    <a:pt x="18546" y="1640"/>
                    <a:pt x="18559" y="104"/>
                  </a:cubicBezTo>
                  <a:lnTo>
                    <a:pt x="18559" y="37"/>
                  </a:lnTo>
                  <a:lnTo>
                    <a:pt x="18492" y="37"/>
                  </a:lnTo>
                  <a:lnTo>
                    <a:pt x="94" y="10"/>
                  </a:lnTo>
                  <a:cubicBezTo>
                    <a:pt x="91" y="12"/>
                    <a:pt x="89" y="14"/>
                    <a:pt x="87" y="15"/>
                  </a:cubicBezTo>
                  <a:lnTo>
                    <a:pt x="87" y="15"/>
                  </a:lnTo>
                  <a:cubicBezTo>
                    <a:pt x="97" y="4"/>
                    <a:pt x="100" y="1"/>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8"/>
          <p:cNvGrpSpPr/>
          <p:nvPr/>
        </p:nvGrpSpPr>
        <p:grpSpPr>
          <a:xfrm>
            <a:off x="1707863" y="3842200"/>
            <a:ext cx="473000" cy="222150"/>
            <a:chOff x="2128638" y="3414700"/>
            <a:chExt cx="473000" cy="222150"/>
          </a:xfrm>
        </p:grpSpPr>
        <p:sp>
          <p:nvSpPr>
            <p:cNvPr id="72" name="Google Shape;72;p8"/>
            <p:cNvSpPr/>
            <p:nvPr/>
          </p:nvSpPr>
          <p:spPr>
            <a:xfrm>
              <a:off x="2128638" y="3523925"/>
              <a:ext cx="416875" cy="112925"/>
            </a:xfrm>
            <a:custGeom>
              <a:avLst/>
              <a:gdLst/>
              <a:ahLst/>
              <a:cxnLst/>
              <a:rect l="l" t="t" r="r" b="b"/>
              <a:pathLst>
                <a:path w="16675" h="4517" extrusionOk="0">
                  <a:moveTo>
                    <a:pt x="94" y="0"/>
                  </a:moveTo>
                  <a:lnTo>
                    <a:pt x="94" y="0"/>
                  </a:lnTo>
                  <a:cubicBezTo>
                    <a:pt x="85" y="9"/>
                    <a:pt x="60" y="34"/>
                    <a:pt x="0" y="94"/>
                  </a:cubicBezTo>
                  <a:lnTo>
                    <a:pt x="0" y="2285"/>
                  </a:lnTo>
                  <a:lnTo>
                    <a:pt x="0" y="4436"/>
                  </a:lnTo>
                  <a:lnTo>
                    <a:pt x="0" y="4516"/>
                  </a:lnTo>
                  <a:lnTo>
                    <a:pt x="94" y="4516"/>
                  </a:lnTo>
                  <a:lnTo>
                    <a:pt x="11931" y="4490"/>
                  </a:lnTo>
                  <a:lnTo>
                    <a:pt x="15392" y="4463"/>
                  </a:lnTo>
                  <a:lnTo>
                    <a:pt x="16314" y="4450"/>
                  </a:lnTo>
                  <a:lnTo>
                    <a:pt x="16300" y="4450"/>
                  </a:lnTo>
                  <a:lnTo>
                    <a:pt x="15352" y="4436"/>
                  </a:lnTo>
                  <a:lnTo>
                    <a:pt x="11878" y="4409"/>
                  </a:lnTo>
                  <a:lnTo>
                    <a:pt x="174" y="4383"/>
                  </a:lnTo>
                  <a:lnTo>
                    <a:pt x="174" y="4383"/>
                  </a:lnTo>
                  <a:lnTo>
                    <a:pt x="174" y="2312"/>
                  </a:lnTo>
                  <a:lnTo>
                    <a:pt x="174" y="174"/>
                  </a:lnTo>
                  <a:lnTo>
                    <a:pt x="174" y="174"/>
                  </a:lnTo>
                  <a:lnTo>
                    <a:pt x="16581" y="134"/>
                  </a:lnTo>
                  <a:lnTo>
                    <a:pt x="16581" y="134"/>
                  </a:lnTo>
                  <a:cubicBezTo>
                    <a:pt x="16595" y="1485"/>
                    <a:pt x="16608" y="2549"/>
                    <a:pt x="16608" y="3300"/>
                  </a:cubicBezTo>
                  <a:cubicBezTo>
                    <a:pt x="16621" y="3648"/>
                    <a:pt x="16621" y="3955"/>
                    <a:pt x="16621" y="4156"/>
                  </a:cubicBezTo>
                  <a:lnTo>
                    <a:pt x="16621" y="4383"/>
                  </a:lnTo>
                  <a:cubicBezTo>
                    <a:pt x="16621" y="4409"/>
                    <a:pt x="16621" y="4436"/>
                    <a:pt x="16621" y="4463"/>
                  </a:cubicBezTo>
                  <a:cubicBezTo>
                    <a:pt x="16621" y="4463"/>
                    <a:pt x="16634" y="4450"/>
                    <a:pt x="16634" y="4396"/>
                  </a:cubicBezTo>
                  <a:lnTo>
                    <a:pt x="16634" y="4182"/>
                  </a:lnTo>
                  <a:cubicBezTo>
                    <a:pt x="16648" y="3969"/>
                    <a:pt x="16648" y="3688"/>
                    <a:pt x="16648" y="3327"/>
                  </a:cubicBezTo>
                  <a:cubicBezTo>
                    <a:pt x="16661" y="2566"/>
                    <a:pt x="16661" y="1470"/>
                    <a:pt x="16675" y="94"/>
                  </a:cubicBezTo>
                  <a:lnTo>
                    <a:pt x="16675" y="40"/>
                  </a:lnTo>
                  <a:lnTo>
                    <a:pt x="16621" y="40"/>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a:off x="2350088" y="3414700"/>
              <a:ext cx="251550" cy="113250"/>
            </a:xfrm>
            <a:custGeom>
              <a:avLst/>
              <a:gdLst/>
              <a:ahLst/>
              <a:cxnLst/>
              <a:rect l="l" t="t" r="r" b="b"/>
              <a:pathLst>
                <a:path w="10062" h="4530" extrusionOk="0">
                  <a:moveTo>
                    <a:pt x="94" y="0"/>
                  </a:moveTo>
                  <a:lnTo>
                    <a:pt x="0" y="81"/>
                  </a:lnTo>
                  <a:lnTo>
                    <a:pt x="0" y="1230"/>
                  </a:lnTo>
                  <a:lnTo>
                    <a:pt x="0" y="2339"/>
                  </a:lnTo>
                  <a:lnTo>
                    <a:pt x="0" y="4463"/>
                  </a:lnTo>
                  <a:lnTo>
                    <a:pt x="0" y="4530"/>
                  </a:lnTo>
                  <a:lnTo>
                    <a:pt x="81" y="4530"/>
                  </a:lnTo>
                  <a:lnTo>
                    <a:pt x="7242" y="4503"/>
                  </a:lnTo>
                  <a:lnTo>
                    <a:pt x="9300" y="4476"/>
                  </a:lnTo>
                  <a:lnTo>
                    <a:pt x="9834" y="4463"/>
                  </a:lnTo>
                  <a:lnTo>
                    <a:pt x="10021" y="4463"/>
                  </a:lnTo>
                  <a:cubicBezTo>
                    <a:pt x="10017" y="4462"/>
                    <a:pt x="10012" y="4461"/>
                    <a:pt x="10008" y="4460"/>
                  </a:cubicBezTo>
                  <a:lnTo>
                    <a:pt x="10008" y="4460"/>
                  </a:lnTo>
                  <a:cubicBezTo>
                    <a:pt x="10008" y="4355"/>
                    <a:pt x="10021" y="4262"/>
                    <a:pt x="10008" y="4169"/>
                  </a:cubicBezTo>
                  <a:lnTo>
                    <a:pt x="10008" y="4369"/>
                  </a:lnTo>
                  <a:cubicBezTo>
                    <a:pt x="9995" y="4395"/>
                    <a:pt x="9994" y="4422"/>
                    <a:pt x="10007" y="4460"/>
                  </a:cubicBezTo>
                  <a:lnTo>
                    <a:pt x="10007" y="4460"/>
                  </a:lnTo>
                  <a:cubicBezTo>
                    <a:pt x="9945" y="4450"/>
                    <a:pt x="9883" y="4450"/>
                    <a:pt x="9821" y="4450"/>
                  </a:cubicBezTo>
                  <a:lnTo>
                    <a:pt x="9259" y="4436"/>
                  </a:lnTo>
                  <a:lnTo>
                    <a:pt x="7189" y="4409"/>
                  </a:lnTo>
                  <a:lnTo>
                    <a:pt x="161" y="4383"/>
                  </a:lnTo>
                  <a:lnTo>
                    <a:pt x="161" y="4383"/>
                  </a:lnTo>
                  <a:lnTo>
                    <a:pt x="161" y="2339"/>
                  </a:lnTo>
                  <a:lnTo>
                    <a:pt x="161" y="174"/>
                  </a:lnTo>
                  <a:lnTo>
                    <a:pt x="161" y="174"/>
                  </a:lnTo>
                  <a:lnTo>
                    <a:pt x="9955" y="148"/>
                  </a:lnTo>
                  <a:lnTo>
                    <a:pt x="9955" y="148"/>
                  </a:lnTo>
                  <a:cubicBezTo>
                    <a:pt x="9968" y="1453"/>
                    <a:pt x="9994" y="2512"/>
                    <a:pt x="9994" y="3260"/>
                  </a:cubicBezTo>
                  <a:cubicBezTo>
                    <a:pt x="9994" y="3635"/>
                    <a:pt x="10008" y="3928"/>
                    <a:pt x="10008" y="4142"/>
                  </a:cubicBezTo>
                  <a:lnTo>
                    <a:pt x="10008" y="4169"/>
                  </a:lnTo>
                  <a:cubicBezTo>
                    <a:pt x="10021" y="3955"/>
                    <a:pt x="10034" y="3661"/>
                    <a:pt x="10034" y="3301"/>
                  </a:cubicBezTo>
                  <a:cubicBezTo>
                    <a:pt x="10034" y="2526"/>
                    <a:pt x="10048" y="1430"/>
                    <a:pt x="10061" y="81"/>
                  </a:cubicBezTo>
                  <a:lnTo>
                    <a:pt x="10061" y="27"/>
                  </a:lnTo>
                  <a:lnTo>
                    <a:pt x="10021" y="27"/>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p8"/>
          <p:cNvGrpSpPr/>
          <p:nvPr/>
        </p:nvGrpSpPr>
        <p:grpSpPr>
          <a:xfrm>
            <a:off x="491388" y="1624000"/>
            <a:ext cx="473000" cy="222150"/>
            <a:chOff x="2128638" y="3414700"/>
            <a:chExt cx="473000" cy="222150"/>
          </a:xfrm>
        </p:grpSpPr>
        <p:sp>
          <p:nvSpPr>
            <p:cNvPr id="75" name="Google Shape;75;p8"/>
            <p:cNvSpPr/>
            <p:nvPr/>
          </p:nvSpPr>
          <p:spPr>
            <a:xfrm>
              <a:off x="2128638" y="3523925"/>
              <a:ext cx="416875" cy="112925"/>
            </a:xfrm>
            <a:custGeom>
              <a:avLst/>
              <a:gdLst/>
              <a:ahLst/>
              <a:cxnLst/>
              <a:rect l="l" t="t" r="r" b="b"/>
              <a:pathLst>
                <a:path w="16675" h="4517" extrusionOk="0">
                  <a:moveTo>
                    <a:pt x="94" y="0"/>
                  </a:moveTo>
                  <a:lnTo>
                    <a:pt x="94" y="0"/>
                  </a:lnTo>
                  <a:cubicBezTo>
                    <a:pt x="85" y="9"/>
                    <a:pt x="60" y="34"/>
                    <a:pt x="0" y="94"/>
                  </a:cubicBezTo>
                  <a:lnTo>
                    <a:pt x="0" y="2285"/>
                  </a:lnTo>
                  <a:lnTo>
                    <a:pt x="0" y="4436"/>
                  </a:lnTo>
                  <a:lnTo>
                    <a:pt x="0" y="4516"/>
                  </a:lnTo>
                  <a:lnTo>
                    <a:pt x="94" y="4516"/>
                  </a:lnTo>
                  <a:lnTo>
                    <a:pt x="11931" y="4490"/>
                  </a:lnTo>
                  <a:lnTo>
                    <a:pt x="15392" y="4463"/>
                  </a:lnTo>
                  <a:lnTo>
                    <a:pt x="16314" y="4450"/>
                  </a:lnTo>
                  <a:lnTo>
                    <a:pt x="16300" y="4450"/>
                  </a:lnTo>
                  <a:lnTo>
                    <a:pt x="15352" y="4436"/>
                  </a:lnTo>
                  <a:lnTo>
                    <a:pt x="11878" y="4409"/>
                  </a:lnTo>
                  <a:lnTo>
                    <a:pt x="174" y="4383"/>
                  </a:lnTo>
                  <a:lnTo>
                    <a:pt x="174" y="4383"/>
                  </a:lnTo>
                  <a:lnTo>
                    <a:pt x="174" y="2312"/>
                  </a:lnTo>
                  <a:lnTo>
                    <a:pt x="174" y="174"/>
                  </a:lnTo>
                  <a:lnTo>
                    <a:pt x="174" y="174"/>
                  </a:lnTo>
                  <a:lnTo>
                    <a:pt x="16581" y="134"/>
                  </a:lnTo>
                  <a:lnTo>
                    <a:pt x="16581" y="134"/>
                  </a:lnTo>
                  <a:cubicBezTo>
                    <a:pt x="16595" y="1485"/>
                    <a:pt x="16608" y="2549"/>
                    <a:pt x="16608" y="3300"/>
                  </a:cubicBezTo>
                  <a:cubicBezTo>
                    <a:pt x="16621" y="3648"/>
                    <a:pt x="16621" y="3955"/>
                    <a:pt x="16621" y="4156"/>
                  </a:cubicBezTo>
                  <a:lnTo>
                    <a:pt x="16621" y="4383"/>
                  </a:lnTo>
                  <a:cubicBezTo>
                    <a:pt x="16621" y="4409"/>
                    <a:pt x="16621" y="4436"/>
                    <a:pt x="16621" y="4463"/>
                  </a:cubicBezTo>
                  <a:cubicBezTo>
                    <a:pt x="16621" y="4463"/>
                    <a:pt x="16634" y="4450"/>
                    <a:pt x="16634" y="4396"/>
                  </a:cubicBezTo>
                  <a:lnTo>
                    <a:pt x="16634" y="4182"/>
                  </a:lnTo>
                  <a:cubicBezTo>
                    <a:pt x="16648" y="3969"/>
                    <a:pt x="16648" y="3688"/>
                    <a:pt x="16648" y="3327"/>
                  </a:cubicBezTo>
                  <a:cubicBezTo>
                    <a:pt x="16661" y="2566"/>
                    <a:pt x="16661" y="1470"/>
                    <a:pt x="16675" y="94"/>
                  </a:cubicBezTo>
                  <a:lnTo>
                    <a:pt x="16675" y="40"/>
                  </a:lnTo>
                  <a:lnTo>
                    <a:pt x="16621" y="40"/>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2350088" y="3414700"/>
              <a:ext cx="251550" cy="113250"/>
            </a:xfrm>
            <a:custGeom>
              <a:avLst/>
              <a:gdLst/>
              <a:ahLst/>
              <a:cxnLst/>
              <a:rect l="l" t="t" r="r" b="b"/>
              <a:pathLst>
                <a:path w="10062" h="4530" extrusionOk="0">
                  <a:moveTo>
                    <a:pt x="94" y="0"/>
                  </a:moveTo>
                  <a:lnTo>
                    <a:pt x="0" y="81"/>
                  </a:lnTo>
                  <a:lnTo>
                    <a:pt x="0" y="1230"/>
                  </a:lnTo>
                  <a:lnTo>
                    <a:pt x="0" y="2339"/>
                  </a:lnTo>
                  <a:lnTo>
                    <a:pt x="0" y="4463"/>
                  </a:lnTo>
                  <a:lnTo>
                    <a:pt x="0" y="4530"/>
                  </a:lnTo>
                  <a:lnTo>
                    <a:pt x="81" y="4530"/>
                  </a:lnTo>
                  <a:lnTo>
                    <a:pt x="7242" y="4503"/>
                  </a:lnTo>
                  <a:lnTo>
                    <a:pt x="9300" y="4476"/>
                  </a:lnTo>
                  <a:lnTo>
                    <a:pt x="9834" y="4463"/>
                  </a:lnTo>
                  <a:lnTo>
                    <a:pt x="10021" y="4463"/>
                  </a:lnTo>
                  <a:cubicBezTo>
                    <a:pt x="10017" y="4462"/>
                    <a:pt x="10012" y="4461"/>
                    <a:pt x="10008" y="4460"/>
                  </a:cubicBezTo>
                  <a:lnTo>
                    <a:pt x="10008" y="4460"/>
                  </a:lnTo>
                  <a:cubicBezTo>
                    <a:pt x="10008" y="4355"/>
                    <a:pt x="10021" y="4262"/>
                    <a:pt x="10008" y="4169"/>
                  </a:cubicBezTo>
                  <a:lnTo>
                    <a:pt x="10008" y="4369"/>
                  </a:lnTo>
                  <a:cubicBezTo>
                    <a:pt x="9995" y="4395"/>
                    <a:pt x="9994" y="4422"/>
                    <a:pt x="10007" y="4460"/>
                  </a:cubicBezTo>
                  <a:lnTo>
                    <a:pt x="10007" y="4460"/>
                  </a:lnTo>
                  <a:cubicBezTo>
                    <a:pt x="9945" y="4450"/>
                    <a:pt x="9883" y="4450"/>
                    <a:pt x="9821" y="4450"/>
                  </a:cubicBezTo>
                  <a:lnTo>
                    <a:pt x="9259" y="4436"/>
                  </a:lnTo>
                  <a:lnTo>
                    <a:pt x="7189" y="4409"/>
                  </a:lnTo>
                  <a:lnTo>
                    <a:pt x="161" y="4383"/>
                  </a:lnTo>
                  <a:lnTo>
                    <a:pt x="161" y="4383"/>
                  </a:lnTo>
                  <a:lnTo>
                    <a:pt x="161" y="2339"/>
                  </a:lnTo>
                  <a:lnTo>
                    <a:pt x="161" y="174"/>
                  </a:lnTo>
                  <a:lnTo>
                    <a:pt x="161" y="174"/>
                  </a:lnTo>
                  <a:lnTo>
                    <a:pt x="9955" y="148"/>
                  </a:lnTo>
                  <a:lnTo>
                    <a:pt x="9955" y="148"/>
                  </a:lnTo>
                  <a:cubicBezTo>
                    <a:pt x="9968" y="1453"/>
                    <a:pt x="9994" y="2512"/>
                    <a:pt x="9994" y="3260"/>
                  </a:cubicBezTo>
                  <a:cubicBezTo>
                    <a:pt x="9994" y="3635"/>
                    <a:pt x="10008" y="3928"/>
                    <a:pt x="10008" y="4142"/>
                  </a:cubicBezTo>
                  <a:lnTo>
                    <a:pt x="10008" y="4169"/>
                  </a:lnTo>
                  <a:cubicBezTo>
                    <a:pt x="10021" y="3955"/>
                    <a:pt x="10034" y="3661"/>
                    <a:pt x="10034" y="3301"/>
                  </a:cubicBezTo>
                  <a:cubicBezTo>
                    <a:pt x="10034" y="2526"/>
                    <a:pt x="10048" y="1430"/>
                    <a:pt x="10061" y="81"/>
                  </a:cubicBezTo>
                  <a:lnTo>
                    <a:pt x="10061" y="27"/>
                  </a:lnTo>
                  <a:lnTo>
                    <a:pt x="10021" y="27"/>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8"/>
          <p:cNvGrpSpPr/>
          <p:nvPr/>
        </p:nvGrpSpPr>
        <p:grpSpPr>
          <a:xfrm>
            <a:off x="4866013" y="428925"/>
            <a:ext cx="473000" cy="222150"/>
            <a:chOff x="2128638" y="3414700"/>
            <a:chExt cx="473000" cy="222150"/>
          </a:xfrm>
        </p:grpSpPr>
        <p:sp>
          <p:nvSpPr>
            <p:cNvPr id="78" name="Google Shape;78;p8"/>
            <p:cNvSpPr/>
            <p:nvPr/>
          </p:nvSpPr>
          <p:spPr>
            <a:xfrm>
              <a:off x="2128638" y="3523925"/>
              <a:ext cx="416875" cy="112925"/>
            </a:xfrm>
            <a:custGeom>
              <a:avLst/>
              <a:gdLst/>
              <a:ahLst/>
              <a:cxnLst/>
              <a:rect l="l" t="t" r="r" b="b"/>
              <a:pathLst>
                <a:path w="16675" h="4517" extrusionOk="0">
                  <a:moveTo>
                    <a:pt x="94" y="0"/>
                  </a:moveTo>
                  <a:lnTo>
                    <a:pt x="94" y="0"/>
                  </a:lnTo>
                  <a:cubicBezTo>
                    <a:pt x="85" y="9"/>
                    <a:pt x="60" y="34"/>
                    <a:pt x="0" y="94"/>
                  </a:cubicBezTo>
                  <a:lnTo>
                    <a:pt x="0" y="2285"/>
                  </a:lnTo>
                  <a:lnTo>
                    <a:pt x="0" y="4436"/>
                  </a:lnTo>
                  <a:lnTo>
                    <a:pt x="0" y="4516"/>
                  </a:lnTo>
                  <a:lnTo>
                    <a:pt x="94" y="4516"/>
                  </a:lnTo>
                  <a:lnTo>
                    <a:pt x="11931" y="4490"/>
                  </a:lnTo>
                  <a:lnTo>
                    <a:pt x="15392" y="4463"/>
                  </a:lnTo>
                  <a:lnTo>
                    <a:pt x="16314" y="4450"/>
                  </a:lnTo>
                  <a:lnTo>
                    <a:pt x="16300" y="4450"/>
                  </a:lnTo>
                  <a:lnTo>
                    <a:pt x="15352" y="4436"/>
                  </a:lnTo>
                  <a:lnTo>
                    <a:pt x="11878" y="4409"/>
                  </a:lnTo>
                  <a:lnTo>
                    <a:pt x="174" y="4383"/>
                  </a:lnTo>
                  <a:lnTo>
                    <a:pt x="174" y="4383"/>
                  </a:lnTo>
                  <a:lnTo>
                    <a:pt x="174" y="2312"/>
                  </a:lnTo>
                  <a:lnTo>
                    <a:pt x="174" y="174"/>
                  </a:lnTo>
                  <a:lnTo>
                    <a:pt x="174" y="174"/>
                  </a:lnTo>
                  <a:lnTo>
                    <a:pt x="16581" y="134"/>
                  </a:lnTo>
                  <a:lnTo>
                    <a:pt x="16581" y="134"/>
                  </a:lnTo>
                  <a:cubicBezTo>
                    <a:pt x="16595" y="1485"/>
                    <a:pt x="16608" y="2549"/>
                    <a:pt x="16608" y="3300"/>
                  </a:cubicBezTo>
                  <a:cubicBezTo>
                    <a:pt x="16621" y="3648"/>
                    <a:pt x="16621" y="3955"/>
                    <a:pt x="16621" y="4156"/>
                  </a:cubicBezTo>
                  <a:lnTo>
                    <a:pt x="16621" y="4383"/>
                  </a:lnTo>
                  <a:cubicBezTo>
                    <a:pt x="16621" y="4409"/>
                    <a:pt x="16621" y="4436"/>
                    <a:pt x="16621" y="4463"/>
                  </a:cubicBezTo>
                  <a:cubicBezTo>
                    <a:pt x="16621" y="4463"/>
                    <a:pt x="16634" y="4450"/>
                    <a:pt x="16634" y="4396"/>
                  </a:cubicBezTo>
                  <a:lnTo>
                    <a:pt x="16634" y="4182"/>
                  </a:lnTo>
                  <a:cubicBezTo>
                    <a:pt x="16648" y="3969"/>
                    <a:pt x="16648" y="3688"/>
                    <a:pt x="16648" y="3327"/>
                  </a:cubicBezTo>
                  <a:cubicBezTo>
                    <a:pt x="16661" y="2566"/>
                    <a:pt x="16661" y="1470"/>
                    <a:pt x="16675" y="94"/>
                  </a:cubicBezTo>
                  <a:lnTo>
                    <a:pt x="16675" y="40"/>
                  </a:lnTo>
                  <a:lnTo>
                    <a:pt x="16621" y="40"/>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2350088" y="3414700"/>
              <a:ext cx="251550" cy="113250"/>
            </a:xfrm>
            <a:custGeom>
              <a:avLst/>
              <a:gdLst/>
              <a:ahLst/>
              <a:cxnLst/>
              <a:rect l="l" t="t" r="r" b="b"/>
              <a:pathLst>
                <a:path w="10062" h="4530" extrusionOk="0">
                  <a:moveTo>
                    <a:pt x="94" y="0"/>
                  </a:moveTo>
                  <a:lnTo>
                    <a:pt x="0" y="81"/>
                  </a:lnTo>
                  <a:lnTo>
                    <a:pt x="0" y="1230"/>
                  </a:lnTo>
                  <a:lnTo>
                    <a:pt x="0" y="2339"/>
                  </a:lnTo>
                  <a:lnTo>
                    <a:pt x="0" y="4463"/>
                  </a:lnTo>
                  <a:lnTo>
                    <a:pt x="0" y="4530"/>
                  </a:lnTo>
                  <a:lnTo>
                    <a:pt x="81" y="4530"/>
                  </a:lnTo>
                  <a:lnTo>
                    <a:pt x="7242" y="4503"/>
                  </a:lnTo>
                  <a:lnTo>
                    <a:pt x="9300" y="4476"/>
                  </a:lnTo>
                  <a:lnTo>
                    <a:pt x="9834" y="4463"/>
                  </a:lnTo>
                  <a:lnTo>
                    <a:pt x="10021" y="4463"/>
                  </a:lnTo>
                  <a:cubicBezTo>
                    <a:pt x="10017" y="4462"/>
                    <a:pt x="10012" y="4461"/>
                    <a:pt x="10008" y="4460"/>
                  </a:cubicBezTo>
                  <a:lnTo>
                    <a:pt x="10008" y="4460"/>
                  </a:lnTo>
                  <a:cubicBezTo>
                    <a:pt x="10008" y="4355"/>
                    <a:pt x="10021" y="4262"/>
                    <a:pt x="10008" y="4169"/>
                  </a:cubicBezTo>
                  <a:lnTo>
                    <a:pt x="10008" y="4369"/>
                  </a:lnTo>
                  <a:cubicBezTo>
                    <a:pt x="9995" y="4395"/>
                    <a:pt x="9994" y="4422"/>
                    <a:pt x="10007" y="4460"/>
                  </a:cubicBezTo>
                  <a:lnTo>
                    <a:pt x="10007" y="4460"/>
                  </a:lnTo>
                  <a:cubicBezTo>
                    <a:pt x="9945" y="4450"/>
                    <a:pt x="9883" y="4450"/>
                    <a:pt x="9821" y="4450"/>
                  </a:cubicBezTo>
                  <a:lnTo>
                    <a:pt x="9259" y="4436"/>
                  </a:lnTo>
                  <a:lnTo>
                    <a:pt x="7189" y="4409"/>
                  </a:lnTo>
                  <a:lnTo>
                    <a:pt x="161" y="4383"/>
                  </a:lnTo>
                  <a:lnTo>
                    <a:pt x="161" y="4383"/>
                  </a:lnTo>
                  <a:lnTo>
                    <a:pt x="161" y="2339"/>
                  </a:lnTo>
                  <a:lnTo>
                    <a:pt x="161" y="174"/>
                  </a:lnTo>
                  <a:lnTo>
                    <a:pt x="161" y="174"/>
                  </a:lnTo>
                  <a:lnTo>
                    <a:pt x="9955" y="148"/>
                  </a:lnTo>
                  <a:lnTo>
                    <a:pt x="9955" y="148"/>
                  </a:lnTo>
                  <a:cubicBezTo>
                    <a:pt x="9968" y="1453"/>
                    <a:pt x="9994" y="2512"/>
                    <a:pt x="9994" y="3260"/>
                  </a:cubicBezTo>
                  <a:cubicBezTo>
                    <a:pt x="9994" y="3635"/>
                    <a:pt x="10008" y="3928"/>
                    <a:pt x="10008" y="4142"/>
                  </a:cubicBezTo>
                  <a:lnTo>
                    <a:pt x="10008" y="4169"/>
                  </a:lnTo>
                  <a:cubicBezTo>
                    <a:pt x="10021" y="3955"/>
                    <a:pt x="10034" y="3661"/>
                    <a:pt x="10034" y="3301"/>
                  </a:cubicBezTo>
                  <a:cubicBezTo>
                    <a:pt x="10034" y="2526"/>
                    <a:pt x="10048" y="1430"/>
                    <a:pt x="10061" y="81"/>
                  </a:cubicBezTo>
                  <a:lnTo>
                    <a:pt x="10061" y="27"/>
                  </a:lnTo>
                  <a:lnTo>
                    <a:pt x="10021" y="27"/>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8"/>
          <p:cNvGrpSpPr/>
          <p:nvPr/>
        </p:nvGrpSpPr>
        <p:grpSpPr>
          <a:xfrm>
            <a:off x="5258950" y="3521175"/>
            <a:ext cx="598575" cy="245775"/>
            <a:chOff x="5602975" y="4064350"/>
            <a:chExt cx="598575" cy="245775"/>
          </a:xfrm>
        </p:grpSpPr>
        <p:sp>
          <p:nvSpPr>
            <p:cNvPr id="81" name="Google Shape;81;p8"/>
            <p:cNvSpPr/>
            <p:nvPr/>
          </p:nvSpPr>
          <p:spPr>
            <a:xfrm>
              <a:off x="5602975" y="4188500"/>
              <a:ext cx="460300" cy="121625"/>
            </a:xfrm>
            <a:custGeom>
              <a:avLst/>
              <a:gdLst/>
              <a:ahLst/>
              <a:cxnLst/>
              <a:rect l="l" t="t" r="r" b="b"/>
              <a:pathLst>
                <a:path w="18412" h="4865" extrusionOk="0">
                  <a:moveTo>
                    <a:pt x="0" y="1"/>
                  </a:moveTo>
                  <a:lnTo>
                    <a:pt x="0" y="4864"/>
                  </a:lnTo>
                  <a:lnTo>
                    <a:pt x="18412" y="4864"/>
                  </a:lnTo>
                  <a:lnTo>
                    <a:pt x="18412"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5737575" y="4064350"/>
              <a:ext cx="463975" cy="125850"/>
            </a:xfrm>
            <a:custGeom>
              <a:avLst/>
              <a:gdLst/>
              <a:ahLst/>
              <a:cxnLst/>
              <a:rect l="l" t="t" r="r" b="b"/>
              <a:pathLst>
                <a:path w="18559" h="5034" extrusionOk="0">
                  <a:moveTo>
                    <a:pt x="99" y="1"/>
                  </a:moveTo>
                  <a:lnTo>
                    <a:pt x="99" y="1"/>
                  </a:lnTo>
                  <a:cubicBezTo>
                    <a:pt x="98" y="1"/>
                    <a:pt x="79" y="18"/>
                    <a:pt x="82" y="18"/>
                  </a:cubicBezTo>
                  <a:cubicBezTo>
                    <a:pt x="83" y="18"/>
                    <a:pt x="84" y="17"/>
                    <a:pt x="87" y="15"/>
                  </a:cubicBezTo>
                  <a:lnTo>
                    <a:pt x="87" y="15"/>
                  </a:lnTo>
                  <a:cubicBezTo>
                    <a:pt x="74" y="29"/>
                    <a:pt x="48" y="56"/>
                    <a:pt x="1" y="104"/>
                  </a:cubicBezTo>
                  <a:lnTo>
                    <a:pt x="1" y="2549"/>
                  </a:lnTo>
                  <a:lnTo>
                    <a:pt x="1" y="4940"/>
                  </a:lnTo>
                  <a:lnTo>
                    <a:pt x="1" y="5034"/>
                  </a:lnTo>
                  <a:lnTo>
                    <a:pt x="81" y="5034"/>
                  </a:lnTo>
                  <a:lnTo>
                    <a:pt x="13268" y="4994"/>
                  </a:lnTo>
                  <a:lnTo>
                    <a:pt x="17116" y="4967"/>
                  </a:lnTo>
                  <a:lnTo>
                    <a:pt x="18145" y="4954"/>
                  </a:lnTo>
                  <a:lnTo>
                    <a:pt x="18118" y="4954"/>
                  </a:lnTo>
                  <a:lnTo>
                    <a:pt x="17076" y="4940"/>
                  </a:lnTo>
                  <a:lnTo>
                    <a:pt x="13201" y="4913"/>
                  </a:lnTo>
                  <a:lnTo>
                    <a:pt x="175" y="4874"/>
                  </a:lnTo>
                  <a:lnTo>
                    <a:pt x="175" y="4874"/>
                  </a:lnTo>
                  <a:lnTo>
                    <a:pt x="175" y="2562"/>
                  </a:lnTo>
                  <a:lnTo>
                    <a:pt x="175" y="184"/>
                  </a:lnTo>
                  <a:lnTo>
                    <a:pt x="175" y="184"/>
                  </a:lnTo>
                  <a:lnTo>
                    <a:pt x="18439" y="157"/>
                  </a:lnTo>
                  <a:lnTo>
                    <a:pt x="18439" y="157"/>
                  </a:lnTo>
                  <a:cubicBezTo>
                    <a:pt x="18452" y="1649"/>
                    <a:pt x="18465" y="2842"/>
                    <a:pt x="18465" y="3671"/>
                  </a:cubicBezTo>
                  <a:cubicBezTo>
                    <a:pt x="18479" y="4072"/>
                    <a:pt x="18479" y="4392"/>
                    <a:pt x="18479" y="4633"/>
                  </a:cubicBezTo>
                  <a:lnTo>
                    <a:pt x="18479" y="4873"/>
                  </a:lnTo>
                  <a:cubicBezTo>
                    <a:pt x="18479" y="4900"/>
                    <a:pt x="18479" y="4940"/>
                    <a:pt x="18479" y="4967"/>
                  </a:cubicBezTo>
                  <a:cubicBezTo>
                    <a:pt x="18492" y="4940"/>
                    <a:pt x="18505" y="4913"/>
                    <a:pt x="18505" y="4887"/>
                  </a:cubicBezTo>
                  <a:lnTo>
                    <a:pt x="18505" y="4646"/>
                  </a:lnTo>
                  <a:cubicBezTo>
                    <a:pt x="18505" y="4419"/>
                    <a:pt x="18519" y="4112"/>
                    <a:pt x="18519" y="3711"/>
                  </a:cubicBezTo>
                  <a:cubicBezTo>
                    <a:pt x="18532" y="2856"/>
                    <a:pt x="18546" y="1640"/>
                    <a:pt x="18559" y="104"/>
                  </a:cubicBezTo>
                  <a:lnTo>
                    <a:pt x="18559" y="37"/>
                  </a:lnTo>
                  <a:lnTo>
                    <a:pt x="18492" y="37"/>
                  </a:lnTo>
                  <a:lnTo>
                    <a:pt x="94" y="10"/>
                  </a:lnTo>
                  <a:cubicBezTo>
                    <a:pt x="91" y="12"/>
                    <a:pt x="89" y="14"/>
                    <a:pt x="87" y="15"/>
                  </a:cubicBezTo>
                  <a:lnTo>
                    <a:pt x="87" y="15"/>
                  </a:lnTo>
                  <a:cubicBezTo>
                    <a:pt x="97" y="4"/>
                    <a:pt x="100" y="1"/>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83;p8"/>
          <p:cNvGrpSpPr/>
          <p:nvPr/>
        </p:nvGrpSpPr>
        <p:grpSpPr>
          <a:xfrm>
            <a:off x="7864625" y="1766575"/>
            <a:ext cx="598575" cy="245775"/>
            <a:chOff x="5602975" y="4064350"/>
            <a:chExt cx="598575" cy="245775"/>
          </a:xfrm>
        </p:grpSpPr>
        <p:sp>
          <p:nvSpPr>
            <p:cNvPr id="84" name="Google Shape;84;p8"/>
            <p:cNvSpPr/>
            <p:nvPr/>
          </p:nvSpPr>
          <p:spPr>
            <a:xfrm>
              <a:off x="5602975" y="4188500"/>
              <a:ext cx="460300" cy="121625"/>
            </a:xfrm>
            <a:custGeom>
              <a:avLst/>
              <a:gdLst/>
              <a:ahLst/>
              <a:cxnLst/>
              <a:rect l="l" t="t" r="r" b="b"/>
              <a:pathLst>
                <a:path w="18412" h="4865" extrusionOk="0">
                  <a:moveTo>
                    <a:pt x="0" y="1"/>
                  </a:moveTo>
                  <a:lnTo>
                    <a:pt x="0" y="4864"/>
                  </a:lnTo>
                  <a:lnTo>
                    <a:pt x="18412" y="4864"/>
                  </a:lnTo>
                  <a:lnTo>
                    <a:pt x="18412"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5737575" y="4064350"/>
              <a:ext cx="463975" cy="125850"/>
            </a:xfrm>
            <a:custGeom>
              <a:avLst/>
              <a:gdLst/>
              <a:ahLst/>
              <a:cxnLst/>
              <a:rect l="l" t="t" r="r" b="b"/>
              <a:pathLst>
                <a:path w="18559" h="5034" extrusionOk="0">
                  <a:moveTo>
                    <a:pt x="99" y="1"/>
                  </a:moveTo>
                  <a:lnTo>
                    <a:pt x="99" y="1"/>
                  </a:lnTo>
                  <a:cubicBezTo>
                    <a:pt x="98" y="1"/>
                    <a:pt x="79" y="18"/>
                    <a:pt x="82" y="18"/>
                  </a:cubicBezTo>
                  <a:cubicBezTo>
                    <a:pt x="83" y="18"/>
                    <a:pt x="84" y="17"/>
                    <a:pt x="87" y="15"/>
                  </a:cubicBezTo>
                  <a:lnTo>
                    <a:pt x="87" y="15"/>
                  </a:lnTo>
                  <a:cubicBezTo>
                    <a:pt x="74" y="29"/>
                    <a:pt x="48" y="56"/>
                    <a:pt x="1" y="104"/>
                  </a:cubicBezTo>
                  <a:lnTo>
                    <a:pt x="1" y="2549"/>
                  </a:lnTo>
                  <a:lnTo>
                    <a:pt x="1" y="4940"/>
                  </a:lnTo>
                  <a:lnTo>
                    <a:pt x="1" y="5034"/>
                  </a:lnTo>
                  <a:lnTo>
                    <a:pt x="81" y="5034"/>
                  </a:lnTo>
                  <a:lnTo>
                    <a:pt x="13268" y="4994"/>
                  </a:lnTo>
                  <a:lnTo>
                    <a:pt x="17116" y="4967"/>
                  </a:lnTo>
                  <a:lnTo>
                    <a:pt x="18145" y="4954"/>
                  </a:lnTo>
                  <a:lnTo>
                    <a:pt x="18118" y="4954"/>
                  </a:lnTo>
                  <a:lnTo>
                    <a:pt x="17076" y="4940"/>
                  </a:lnTo>
                  <a:lnTo>
                    <a:pt x="13201" y="4913"/>
                  </a:lnTo>
                  <a:lnTo>
                    <a:pt x="175" y="4874"/>
                  </a:lnTo>
                  <a:lnTo>
                    <a:pt x="175" y="4874"/>
                  </a:lnTo>
                  <a:lnTo>
                    <a:pt x="175" y="2562"/>
                  </a:lnTo>
                  <a:lnTo>
                    <a:pt x="175" y="184"/>
                  </a:lnTo>
                  <a:lnTo>
                    <a:pt x="175" y="184"/>
                  </a:lnTo>
                  <a:lnTo>
                    <a:pt x="18439" y="157"/>
                  </a:lnTo>
                  <a:lnTo>
                    <a:pt x="18439" y="157"/>
                  </a:lnTo>
                  <a:cubicBezTo>
                    <a:pt x="18452" y="1649"/>
                    <a:pt x="18465" y="2842"/>
                    <a:pt x="18465" y="3671"/>
                  </a:cubicBezTo>
                  <a:cubicBezTo>
                    <a:pt x="18479" y="4072"/>
                    <a:pt x="18479" y="4392"/>
                    <a:pt x="18479" y="4633"/>
                  </a:cubicBezTo>
                  <a:lnTo>
                    <a:pt x="18479" y="4873"/>
                  </a:lnTo>
                  <a:cubicBezTo>
                    <a:pt x="18479" y="4900"/>
                    <a:pt x="18479" y="4940"/>
                    <a:pt x="18479" y="4967"/>
                  </a:cubicBezTo>
                  <a:cubicBezTo>
                    <a:pt x="18492" y="4940"/>
                    <a:pt x="18505" y="4913"/>
                    <a:pt x="18505" y="4887"/>
                  </a:cubicBezTo>
                  <a:lnTo>
                    <a:pt x="18505" y="4646"/>
                  </a:lnTo>
                  <a:cubicBezTo>
                    <a:pt x="18505" y="4419"/>
                    <a:pt x="18519" y="4112"/>
                    <a:pt x="18519" y="3711"/>
                  </a:cubicBezTo>
                  <a:cubicBezTo>
                    <a:pt x="18532" y="2856"/>
                    <a:pt x="18546" y="1640"/>
                    <a:pt x="18559" y="104"/>
                  </a:cubicBezTo>
                  <a:lnTo>
                    <a:pt x="18559" y="37"/>
                  </a:lnTo>
                  <a:lnTo>
                    <a:pt x="18492" y="37"/>
                  </a:lnTo>
                  <a:lnTo>
                    <a:pt x="94" y="10"/>
                  </a:lnTo>
                  <a:cubicBezTo>
                    <a:pt x="91" y="12"/>
                    <a:pt x="89" y="14"/>
                    <a:pt x="87" y="15"/>
                  </a:cubicBezTo>
                  <a:lnTo>
                    <a:pt x="87" y="15"/>
                  </a:lnTo>
                  <a:cubicBezTo>
                    <a:pt x="97" y="4"/>
                    <a:pt x="100" y="1"/>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6"/>
        <p:cNvGrpSpPr/>
        <p:nvPr/>
      </p:nvGrpSpPr>
      <p:grpSpPr>
        <a:xfrm>
          <a:off x="0" y="0"/>
          <a:ext cx="0" cy="0"/>
          <a:chOff x="0" y="0"/>
          <a:chExt cx="0" cy="0"/>
        </a:xfrm>
      </p:grpSpPr>
      <p:sp>
        <p:nvSpPr>
          <p:cNvPr id="87" name="Google Shape;8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8" name="Google Shape;8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9" name="Google Shape;8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10"/>
          <p:cNvSpPr/>
          <p:nvPr/>
        </p:nvSpPr>
        <p:spPr>
          <a:xfrm>
            <a:off x="4617640" y="1236960"/>
            <a:ext cx="3642000" cy="25413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0"/>
          <p:cNvSpPr/>
          <p:nvPr/>
        </p:nvSpPr>
        <p:spPr>
          <a:xfrm>
            <a:off x="4771853" y="1137362"/>
            <a:ext cx="3642000" cy="25413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txBox="1">
            <a:spLocks noGrp="1"/>
          </p:cNvSpPr>
          <p:nvPr>
            <p:ph type="ctrTitle"/>
          </p:nvPr>
        </p:nvSpPr>
        <p:spPr>
          <a:xfrm>
            <a:off x="5010078" y="2862322"/>
            <a:ext cx="3054000" cy="702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sz="30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94" name="Google Shape;94;p10"/>
          <p:cNvSpPr txBox="1">
            <a:spLocks noGrp="1"/>
          </p:cNvSpPr>
          <p:nvPr>
            <p:ph type="title" idx="2"/>
          </p:nvPr>
        </p:nvSpPr>
        <p:spPr>
          <a:xfrm>
            <a:off x="5010078" y="1316500"/>
            <a:ext cx="3181800" cy="1503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lt1"/>
                </a:solidFill>
                <a:latin typeface="Nanum Gothic Coding"/>
                <a:ea typeface="Nanum Gothic Coding"/>
                <a:cs typeface="Nanum Gothic Coding"/>
                <a:sym typeface="Nanum Gothic Coding"/>
              </a:defRPr>
            </a:lvl1pPr>
            <a:lvl2pPr lvl="1" rtl="0">
              <a:spcBef>
                <a:spcPts val="0"/>
              </a:spcBef>
              <a:spcAft>
                <a:spcPts val="0"/>
              </a:spcAft>
              <a:buNone/>
              <a:defRPr sz="1800">
                <a:solidFill>
                  <a:schemeClr val="lt1"/>
                </a:solidFill>
                <a:latin typeface="Nanum Gothic Coding"/>
                <a:ea typeface="Nanum Gothic Coding"/>
                <a:cs typeface="Nanum Gothic Coding"/>
                <a:sym typeface="Nanum Gothic Coding"/>
              </a:defRPr>
            </a:lvl2pPr>
            <a:lvl3pPr lvl="2" rtl="0">
              <a:spcBef>
                <a:spcPts val="0"/>
              </a:spcBef>
              <a:spcAft>
                <a:spcPts val="0"/>
              </a:spcAft>
              <a:buNone/>
              <a:defRPr sz="1800">
                <a:solidFill>
                  <a:schemeClr val="lt1"/>
                </a:solidFill>
                <a:latin typeface="Nanum Gothic Coding"/>
                <a:ea typeface="Nanum Gothic Coding"/>
                <a:cs typeface="Nanum Gothic Coding"/>
                <a:sym typeface="Nanum Gothic Coding"/>
              </a:defRPr>
            </a:lvl3pPr>
            <a:lvl4pPr lvl="3" rtl="0">
              <a:spcBef>
                <a:spcPts val="0"/>
              </a:spcBef>
              <a:spcAft>
                <a:spcPts val="0"/>
              </a:spcAft>
              <a:buNone/>
              <a:defRPr sz="1800">
                <a:solidFill>
                  <a:schemeClr val="lt1"/>
                </a:solidFill>
                <a:latin typeface="Nanum Gothic Coding"/>
                <a:ea typeface="Nanum Gothic Coding"/>
                <a:cs typeface="Nanum Gothic Coding"/>
                <a:sym typeface="Nanum Gothic Coding"/>
              </a:defRPr>
            </a:lvl4pPr>
            <a:lvl5pPr lvl="4" rtl="0">
              <a:spcBef>
                <a:spcPts val="0"/>
              </a:spcBef>
              <a:spcAft>
                <a:spcPts val="0"/>
              </a:spcAft>
              <a:buNone/>
              <a:defRPr sz="1800">
                <a:solidFill>
                  <a:schemeClr val="lt1"/>
                </a:solidFill>
                <a:latin typeface="Nanum Gothic Coding"/>
                <a:ea typeface="Nanum Gothic Coding"/>
                <a:cs typeface="Nanum Gothic Coding"/>
                <a:sym typeface="Nanum Gothic Coding"/>
              </a:defRPr>
            </a:lvl5pPr>
            <a:lvl6pPr lvl="5" rtl="0">
              <a:spcBef>
                <a:spcPts val="0"/>
              </a:spcBef>
              <a:spcAft>
                <a:spcPts val="0"/>
              </a:spcAft>
              <a:buNone/>
              <a:defRPr sz="1800">
                <a:solidFill>
                  <a:schemeClr val="lt1"/>
                </a:solidFill>
                <a:latin typeface="Nanum Gothic Coding"/>
                <a:ea typeface="Nanum Gothic Coding"/>
                <a:cs typeface="Nanum Gothic Coding"/>
                <a:sym typeface="Nanum Gothic Coding"/>
              </a:defRPr>
            </a:lvl6pPr>
            <a:lvl7pPr lvl="6" rtl="0">
              <a:spcBef>
                <a:spcPts val="0"/>
              </a:spcBef>
              <a:spcAft>
                <a:spcPts val="0"/>
              </a:spcAft>
              <a:buNone/>
              <a:defRPr sz="1800">
                <a:solidFill>
                  <a:schemeClr val="lt1"/>
                </a:solidFill>
                <a:latin typeface="Nanum Gothic Coding"/>
                <a:ea typeface="Nanum Gothic Coding"/>
                <a:cs typeface="Nanum Gothic Coding"/>
                <a:sym typeface="Nanum Gothic Coding"/>
              </a:defRPr>
            </a:lvl7pPr>
            <a:lvl8pPr lvl="7" rtl="0">
              <a:spcBef>
                <a:spcPts val="0"/>
              </a:spcBef>
              <a:spcAft>
                <a:spcPts val="0"/>
              </a:spcAft>
              <a:buNone/>
              <a:defRPr sz="1800">
                <a:solidFill>
                  <a:schemeClr val="lt1"/>
                </a:solidFill>
                <a:latin typeface="Nanum Gothic Coding"/>
                <a:ea typeface="Nanum Gothic Coding"/>
                <a:cs typeface="Nanum Gothic Coding"/>
                <a:sym typeface="Nanum Gothic Coding"/>
              </a:defRPr>
            </a:lvl8pPr>
            <a:lvl9pPr lvl="8" rtl="0">
              <a:spcBef>
                <a:spcPts val="0"/>
              </a:spcBef>
              <a:spcAft>
                <a:spcPts val="0"/>
              </a:spcAft>
              <a:buNone/>
              <a:defRPr sz="1800">
                <a:solidFill>
                  <a:schemeClr val="lt1"/>
                </a:solidFill>
                <a:latin typeface="Nanum Gothic Coding"/>
                <a:ea typeface="Nanum Gothic Coding"/>
                <a:cs typeface="Nanum Gothic Coding"/>
                <a:sym typeface="Nanum Gothic Coding"/>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4">
    <p:spTree>
      <p:nvGrpSpPr>
        <p:cNvPr id="1" name="Shape 117"/>
        <p:cNvGrpSpPr/>
        <p:nvPr/>
      </p:nvGrpSpPr>
      <p:grpSpPr>
        <a:xfrm>
          <a:off x="0" y="0"/>
          <a:ext cx="0" cy="0"/>
          <a:chOff x="0" y="0"/>
          <a:chExt cx="0" cy="0"/>
        </a:xfrm>
      </p:grpSpPr>
      <p:sp>
        <p:nvSpPr>
          <p:cNvPr id="118" name="Google Shape;118;p12"/>
          <p:cNvSpPr/>
          <p:nvPr/>
        </p:nvSpPr>
        <p:spPr>
          <a:xfrm>
            <a:off x="632622" y="1185303"/>
            <a:ext cx="6724500" cy="19044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12"/>
          <p:cNvGrpSpPr/>
          <p:nvPr/>
        </p:nvGrpSpPr>
        <p:grpSpPr>
          <a:xfrm>
            <a:off x="1284050" y="2652875"/>
            <a:ext cx="7138425" cy="2022925"/>
            <a:chOff x="1284050" y="2652875"/>
            <a:chExt cx="7138425" cy="2022925"/>
          </a:xfrm>
        </p:grpSpPr>
        <p:sp>
          <p:nvSpPr>
            <p:cNvPr id="120" name="Google Shape;120;p12"/>
            <p:cNvSpPr/>
            <p:nvPr/>
          </p:nvSpPr>
          <p:spPr>
            <a:xfrm>
              <a:off x="1284050" y="3089700"/>
              <a:ext cx="7050300" cy="15861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1372175" y="2652875"/>
              <a:ext cx="7050300" cy="1951500"/>
              <a:chOff x="702300" y="1123300"/>
              <a:chExt cx="7050300" cy="1951500"/>
            </a:xfrm>
          </p:grpSpPr>
          <p:grpSp>
            <p:nvGrpSpPr>
              <p:cNvPr id="122" name="Google Shape;122;p12"/>
              <p:cNvGrpSpPr/>
              <p:nvPr/>
            </p:nvGrpSpPr>
            <p:grpSpPr>
              <a:xfrm>
                <a:off x="712500" y="1123300"/>
                <a:ext cx="7029900" cy="1951500"/>
                <a:chOff x="712500" y="1123300"/>
                <a:chExt cx="7029900" cy="1951500"/>
              </a:xfrm>
            </p:grpSpPr>
            <p:sp>
              <p:nvSpPr>
                <p:cNvPr id="123" name="Google Shape;123;p12"/>
                <p:cNvSpPr/>
                <p:nvPr/>
              </p:nvSpPr>
              <p:spPr>
                <a:xfrm>
                  <a:off x="712500" y="1123300"/>
                  <a:ext cx="7029900" cy="1951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2"/>
                <p:cNvSpPr/>
                <p:nvPr/>
              </p:nvSpPr>
              <p:spPr>
                <a:xfrm>
                  <a:off x="858600" y="1198100"/>
                  <a:ext cx="108600" cy="108600"/>
                </a:xfrm>
                <a:prstGeom prst="ellipse">
                  <a:avLst/>
                </a:prstGeom>
                <a:solidFill>
                  <a:srgbClr val="FFCFCF"/>
                </a:solidFill>
                <a:ln w="9525" cap="flat" cmpd="sng">
                  <a:solidFill>
                    <a:srgbClr val="FF727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2"/>
                <p:cNvSpPr/>
                <p:nvPr/>
              </p:nvSpPr>
              <p:spPr>
                <a:xfrm>
                  <a:off x="1014675" y="1198100"/>
                  <a:ext cx="108600" cy="108600"/>
                </a:xfrm>
                <a:prstGeom prst="ellipse">
                  <a:avLst/>
                </a:prstGeom>
                <a:solidFill>
                  <a:srgbClr val="FFCFCF"/>
                </a:solidFill>
                <a:ln w="9525" cap="flat" cmpd="sng">
                  <a:solidFill>
                    <a:srgbClr val="FF727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2"/>
                <p:cNvSpPr/>
                <p:nvPr/>
              </p:nvSpPr>
              <p:spPr>
                <a:xfrm>
                  <a:off x="1170750" y="1198100"/>
                  <a:ext cx="108600" cy="108600"/>
                </a:xfrm>
                <a:prstGeom prst="ellipse">
                  <a:avLst/>
                </a:prstGeom>
                <a:solidFill>
                  <a:srgbClr val="FFCFCF"/>
                </a:solidFill>
                <a:ln w="9525" cap="flat" cmpd="sng">
                  <a:solidFill>
                    <a:srgbClr val="FF727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 name="Google Shape;127;p12"/>
              <p:cNvCxnSpPr/>
              <p:nvPr/>
            </p:nvCxnSpPr>
            <p:spPr>
              <a:xfrm>
                <a:off x="702300" y="1377475"/>
                <a:ext cx="70503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128" name="Google Shape;128;p12"/>
          <p:cNvGrpSpPr/>
          <p:nvPr/>
        </p:nvGrpSpPr>
        <p:grpSpPr>
          <a:xfrm>
            <a:off x="702300" y="1047100"/>
            <a:ext cx="7050300" cy="1951500"/>
            <a:chOff x="702300" y="1123300"/>
            <a:chExt cx="7050300" cy="1951500"/>
          </a:xfrm>
        </p:grpSpPr>
        <p:grpSp>
          <p:nvGrpSpPr>
            <p:cNvPr id="129" name="Google Shape;129;p12"/>
            <p:cNvGrpSpPr/>
            <p:nvPr/>
          </p:nvGrpSpPr>
          <p:grpSpPr>
            <a:xfrm>
              <a:off x="712500" y="1123300"/>
              <a:ext cx="7029900" cy="1951500"/>
              <a:chOff x="712500" y="1123300"/>
              <a:chExt cx="7029900" cy="1951500"/>
            </a:xfrm>
          </p:grpSpPr>
          <p:sp>
            <p:nvSpPr>
              <p:cNvPr id="130" name="Google Shape;130;p12"/>
              <p:cNvSpPr/>
              <p:nvPr/>
            </p:nvSpPr>
            <p:spPr>
              <a:xfrm>
                <a:off x="712500" y="1123300"/>
                <a:ext cx="7029900" cy="1951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2"/>
              <p:cNvSpPr/>
              <p:nvPr/>
            </p:nvSpPr>
            <p:spPr>
              <a:xfrm>
                <a:off x="858600"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2"/>
              <p:cNvSpPr/>
              <p:nvPr/>
            </p:nvSpPr>
            <p:spPr>
              <a:xfrm>
                <a:off x="1014675"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2"/>
              <p:cNvSpPr/>
              <p:nvPr/>
            </p:nvSpPr>
            <p:spPr>
              <a:xfrm>
                <a:off x="1170750"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4" name="Google Shape;134;p12"/>
            <p:cNvCxnSpPr/>
            <p:nvPr/>
          </p:nvCxnSpPr>
          <p:spPr>
            <a:xfrm>
              <a:off x="702300" y="1377475"/>
              <a:ext cx="7050300" cy="0"/>
            </a:xfrm>
            <a:prstGeom prst="straightConnector1">
              <a:avLst/>
            </a:prstGeom>
            <a:noFill/>
            <a:ln w="9525" cap="flat" cmpd="sng">
              <a:solidFill>
                <a:schemeClr val="accent1"/>
              </a:solidFill>
              <a:prstDash val="solid"/>
              <a:round/>
              <a:headEnd type="none" w="med" len="med"/>
              <a:tailEnd type="none" w="med" len="med"/>
            </a:ln>
          </p:spPr>
        </p:cxnSp>
      </p:grpSp>
      <p:sp>
        <p:nvSpPr>
          <p:cNvPr id="135" name="Google Shape;135;p12"/>
          <p:cNvSpPr txBox="1">
            <a:spLocks noGrp="1"/>
          </p:cNvSpPr>
          <p:nvPr>
            <p:ph type="ctrTitle"/>
          </p:nvPr>
        </p:nvSpPr>
        <p:spPr>
          <a:xfrm>
            <a:off x="1650771" y="178981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36" name="Google Shape;136;p12"/>
          <p:cNvSpPr txBox="1">
            <a:spLocks noGrp="1"/>
          </p:cNvSpPr>
          <p:nvPr>
            <p:ph type="subTitle" idx="1"/>
          </p:nvPr>
        </p:nvSpPr>
        <p:spPr>
          <a:xfrm>
            <a:off x="1650782" y="2189270"/>
            <a:ext cx="23340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7" name="Google Shape;137;p12"/>
          <p:cNvSpPr txBox="1">
            <a:spLocks noGrp="1"/>
          </p:cNvSpPr>
          <p:nvPr>
            <p:ph type="title" idx="2" hasCustomPrompt="1"/>
          </p:nvPr>
        </p:nvSpPr>
        <p:spPr>
          <a:xfrm>
            <a:off x="800808" y="1624564"/>
            <a:ext cx="862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38" name="Google Shape;138;p12"/>
          <p:cNvSpPr txBox="1">
            <a:spLocks noGrp="1"/>
          </p:cNvSpPr>
          <p:nvPr>
            <p:ph type="ctrTitle" idx="3"/>
          </p:nvPr>
        </p:nvSpPr>
        <p:spPr>
          <a:xfrm>
            <a:off x="5200068" y="1791642"/>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39" name="Google Shape;139;p12"/>
          <p:cNvSpPr txBox="1">
            <a:spLocks noGrp="1"/>
          </p:cNvSpPr>
          <p:nvPr>
            <p:ph type="subTitle" idx="4"/>
          </p:nvPr>
        </p:nvSpPr>
        <p:spPr>
          <a:xfrm>
            <a:off x="5200052" y="2189270"/>
            <a:ext cx="23820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0" name="Google Shape;140;p12"/>
          <p:cNvSpPr txBox="1">
            <a:spLocks noGrp="1"/>
          </p:cNvSpPr>
          <p:nvPr>
            <p:ph type="title" idx="5" hasCustomPrompt="1"/>
          </p:nvPr>
        </p:nvSpPr>
        <p:spPr>
          <a:xfrm>
            <a:off x="4278816" y="1624559"/>
            <a:ext cx="990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1" name="Google Shape;141;p12"/>
          <p:cNvSpPr txBox="1">
            <a:spLocks noGrp="1"/>
          </p:cNvSpPr>
          <p:nvPr>
            <p:ph type="ctrTitle" idx="6"/>
          </p:nvPr>
        </p:nvSpPr>
        <p:spPr>
          <a:xfrm>
            <a:off x="2311792" y="3403236"/>
            <a:ext cx="2652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42" name="Google Shape;142;p12"/>
          <p:cNvSpPr txBox="1">
            <a:spLocks noGrp="1"/>
          </p:cNvSpPr>
          <p:nvPr>
            <p:ph type="subTitle" idx="7"/>
          </p:nvPr>
        </p:nvSpPr>
        <p:spPr>
          <a:xfrm>
            <a:off x="2311806" y="3795208"/>
            <a:ext cx="24309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3" name="Google Shape;143;p12"/>
          <p:cNvSpPr txBox="1">
            <a:spLocks noGrp="1"/>
          </p:cNvSpPr>
          <p:nvPr>
            <p:ph type="title" idx="8" hasCustomPrompt="1"/>
          </p:nvPr>
        </p:nvSpPr>
        <p:spPr>
          <a:xfrm>
            <a:off x="1495410" y="3230813"/>
            <a:ext cx="7746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4" name="Google Shape;144;p12"/>
          <p:cNvSpPr txBox="1">
            <a:spLocks noGrp="1"/>
          </p:cNvSpPr>
          <p:nvPr>
            <p:ph type="ctrTitle" idx="9"/>
          </p:nvPr>
        </p:nvSpPr>
        <p:spPr>
          <a:xfrm>
            <a:off x="5880101" y="3415249"/>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45" name="Google Shape;145;p12"/>
          <p:cNvSpPr txBox="1">
            <a:spLocks noGrp="1"/>
          </p:cNvSpPr>
          <p:nvPr>
            <p:ph type="subTitle" idx="13"/>
          </p:nvPr>
        </p:nvSpPr>
        <p:spPr>
          <a:xfrm>
            <a:off x="5880103" y="3809133"/>
            <a:ext cx="24309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6" name="Google Shape;146;p12"/>
          <p:cNvSpPr txBox="1">
            <a:spLocks noGrp="1"/>
          </p:cNvSpPr>
          <p:nvPr>
            <p:ph type="title" idx="14" hasCustomPrompt="1"/>
          </p:nvPr>
        </p:nvSpPr>
        <p:spPr>
          <a:xfrm>
            <a:off x="5021251" y="3233181"/>
            <a:ext cx="862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7" name="Google Shape;147;p12"/>
          <p:cNvSpPr txBox="1">
            <a:spLocks noGrp="1"/>
          </p:cNvSpPr>
          <p:nvPr>
            <p:ph type="title" idx="15"/>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TITLE_ONLY_2_1_1_1">
    <p:spTree>
      <p:nvGrpSpPr>
        <p:cNvPr id="1" name="Shape 195"/>
        <p:cNvGrpSpPr/>
        <p:nvPr/>
      </p:nvGrpSpPr>
      <p:grpSpPr>
        <a:xfrm>
          <a:off x="0" y="0"/>
          <a:ext cx="0" cy="0"/>
          <a:chOff x="0" y="0"/>
          <a:chExt cx="0" cy="0"/>
        </a:xfrm>
      </p:grpSpPr>
      <p:grpSp>
        <p:nvGrpSpPr>
          <p:cNvPr id="196" name="Google Shape;196;p15"/>
          <p:cNvGrpSpPr/>
          <p:nvPr/>
        </p:nvGrpSpPr>
        <p:grpSpPr>
          <a:xfrm>
            <a:off x="6220500" y="1252375"/>
            <a:ext cx="2203400" cy="3446525"/>
            <a:chOff x="6220500" y="1252375"/>
            <a:chExt cx="2203400" cy="3446525"/>
          </a:xfrm>
        </p:grpSpPr>
        <p:sp>
          <p:nvSpPr>
            <p:cNvPr id="197" name="Google Shape;197;p15"/>
            <p:cNvSpPr/>
            <p:nvPr/>
          </p:nvSpPr>
          <p:spPr>
            <a:xfrm>
              <a:off x="6220500" y="1388100"/>
              <a:ext cx="2108400" cy="33108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6315500" y="1252375"/>
              <a:ext cx="2108400" cy="33510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9" name="Google Shape;199;p15"/>
            <p:cNvCxnSpPr>
              <a:endCxn id="198" idx="3"/>
            </p:cNvCxnSpPr>
            <p:nvPr/>
          </p:nvCxnSpPr>
          <p:spPr>
            <a:xfrm>
              <a:off x="6297800" y="2927875"/>
              <a:ext cx="2126100" cy="0"/>
            </a:xfrm>
            <a:prstGeom prst="straightConnector1">
              <a:avLst/>
            </a:prstGeom>
            <a:noFill/>
            <a:ln w="9525" cap="flat" cmpd="sng">
              <a:solidFill>
                <a:schemeClr val="accent1"/>
              </a:solidFill>
              <a:prstDash val="solid"/>
              <a:round/>
              <a:headEnd type="none" w="med" len="med"/>
              <a:tailEnd type="none" w="med" len="med"/>
            </a:ln>
          </p:spPr>
        </p:cxnSp>
      </p:grpSp>
      <p:grpSp>
        <p:nvGrpSpPr>
          <p:cNvPr id="200" name="Google Shape;200;p15"/>
          <p:cNvGrpSpPr/>
          <p:nvPr/>
        </p:nvGrpSpPr>
        <p:grpSpPr>
          <a:xfrm>
            <a:off x="3748725" y="1252375"/>
            <a:ext cx="2203400" cy="3446525"/>
            <a:chOff x="3748725" y="1252375"/>
            <a:chExt cx="2203400" cy="3446525"/>
          </a:xfrm>
        </p:grpSpPr>
        <p:sp>
          <p:nvSpPr>
            <p:cNvPr id="201" name="Google Shape;201;p15"/>
            <p:cNvSpPr/>
            <p:nvPr/>
          </p:nvSpPr>
          <p:spPr>
            <a:xfrm>
              <a:off x="3748725" y="1388100"/>
              <a:ext cx="2108400" cy="33108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3843725" y="1252375"/>
              <a:ext cx="2108400" cy="33510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3" name="Google Shape;203;p15"/>
            <p:cNvCxnSpPr>
              <a:stCxn id="202" idx="1"/>
              <a:endCxn id="202" idx="3"/>
            </p:cNvCxnSpPr>
            <p:nvPr/>
          </p:nvCxnSpPr>
          <p:spPr>
            <a:xfrm>
              <a:off x="3843725" y="2927875"/>
              <a:ext cx="2108400" cy="0"/>
            </a:xfrm>
            <a:prstGeom prst="straightConnector1">
              <a:avLst/>
            </a:prstGeom>
            <a:noFill/>
            <a:ln w="9525" cap="flat" cmpd="sng">
              <a:solidFill>
                <a:schemeClr val="accent1"/>
              </a:solidFill>
              <a:prstDash val="solid"/>
              <a:round/>
              <a:headEnd type="none" w="med" len="med"/>
              <a:tailEnd type="none" w="med" len="med"/>
            </a:ln>
          </p:spPr>
        </p:cxnSp>
      </p:grpSp>
      <p:sp>
        <p:nvSpPr>
          <p:cNvPr id="204" name="Google Shape;204;p15"/>
          <p:cNvSpPr txBox="1">
            <a:spLocks noGrp="1"/>
          </p:cNvSpPr>
          <p:nvPr>
            <p:ph type="subTitle" idx="1"/>
          </p:nvPr>
        </p:nvSpPr>
        <p:spPr>
          <a:xfrm>
            <a:off x="4072800" y="1856625"/>
            <a:ext cx="1690500" cy="81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5" name="Google Shape;205;p15"/>
          <p:cNvSpPr txBox="1">
            <a:spLocks noGrp="1"/>
          </p:cNvSpPr>
          <p:nvPr>
            <p:ph type="ctrTitle"/>
          </p:nvPr>
        </p:nvSpPr>
        <p:spPr>
          <a:xfrm>
            <a:off x="4014025" y="1624225"/>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06" name="Google Shape;206;p15"/>
          <p:cNvSpPr txBox="1">
            <a:spLocks noGrp="1"/>
          </p:cNvSpPr>
          <p:nvPr>
            <p:ph type="subTitle" idx="2"/>
          </p:nvPr>
        </p:nvSpPr>
        <p:spPr>
          <a:xfrm>
            <a:off x="6524375" y="1856625"/>
            <a:ext cx="1690500" cy="81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7" name="Google Shape;207;p15"/>
          <p:cNvSpPr txBox="1">
            <a:spLocks noGrp="1"/>
          </p:cNvSpPr>
          <p:nvPr>
            <p:ph type="ctrTitle" idx="3"/>
          </p:nvPr>
        </p:nvSpPr>
        <p:spPr>
          <a:xfrm>
            <a:off x="6465750" y="1624225"/>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08" name="Google Shape;208;p15"/>
          <p:cNvSpPr txBox="1">
            <a:spLocks noGrp="1"/>
          </p:cNvSpPr>
          <p:nvPr>
            <p:ph type="subTitle" idx="4"/>
          </p:nvPr>
        </p:nvSpPr>
        <p:spPr>
          <a:xfrm>
            <a:off x="4072750" y="3533600"/>
            <a:ext cx="1690500" cy="9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9" name="Google Shape;209;p15"/>
          <p:cNvSpPr txBox="1">
            <a:spLocks noGrp="1"/>
          </p:cNvSpPr>
          <p:nvPr>
            <p:ph type="ctrTitle" idx="5"/>
          </p:nvPr>
        </p:nvSpPr>
        <p:spPr>
          <a:xfrm>
            <a:off x="4014025" y="3301201"/>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10" name="Google Shape;210;p15"/>
          <p:cNvSpPr txBox="1">
            <a:spLocks noGrp="1"/>
          </p:cNvSpPr>
          <p:nvPr>
            <p:ph type="subTitle" idx="6"/>
          </p:nvPr>
        </p:nvSpPr>
        <p:spPr>
          <a:xfrm>
            <a:off x="6524525" y="3533600"/>
            <a:ext cx="1690500" cy="9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11" name="Google Shape;211;p15"/>
          <p:cNvSpPr txBox="1">
            <a:spLocks noGrp="1"/>
          </p:cNvSpPr>
          <p:nvPr>
            <p:ph type="ctrTitle" idx="7"/>
          </p:nvPr>
        </p:nvSpPr>
        <p:spPr>
          <a:xfrm>
            <a:off x="6465750" y="3301200"/>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12" name="Google Shape;212;p15"/>
          <p:cNvSpPr txBox="1">
            <a:spLocks noGrp="1"/>
          </p:cNvSpPr>
          <p:nvPr>
            <p:ph type="title" idx="8"/>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800"/>
              <a:buFont typeface="Teko"/>
              <a:buNone/>
              <a:defRPr sz="4800">
                <a:solidFill>
                  <a:schemeClr val="dk1"/>
                </a:solidFill>
                <a:latin typeface="Teko"/>
                <a:ea typeface="Teko"/>
                <a:cs typeface="Teko"/>
                <a:sym typeface="Teko"/>
              </a:defRPr>
            </a:lvl1pPr>
            <a:lvl2pPr lvl="1">
              <a:spcBef>
                <a:spcPts val="0"/>
              </a:spcBef>
              <a:spcAft>
                <a:spcPts val="0"/>
              </a:spcAft>
              <a:buClr>
                <a:schemeClr val="dk1"/>
              </a:buClr>
              <a:buSzPts val="4800"/>
              <a:buFont typeface="Teko"/>
              <a:buNone/>
              <a:defRPr sz="4800">
                <a:solidFill>
                  <a:schemeClr val="dk1"/>
                </a:solidFill>
                <a:latin typeface="Teko"/>
                <a:ea typeface="Teko"/>
                <a:cs typeface="Teko"/>
                <a:sym typeface="Teko"/>
              </a:defRPr>
            </a:lvl2pPr>
            <a:lvl3pPr lvl="2">
              <a:spcBef>
                <a:spcPts val="0"/>
              </a:spcBef>
              <a:spcAft>
                <a:spcPts val="0"/>
              </a:spcAft>
              <a:buClr>
                <a:schemeClr val="dk1"/>
              </a:buClr>
              <a:buSzPts val="4800"/>
              <a:buFont typeface="Teko"/>
              <a:buNone/>
              <a:defRPr sz="4800">
                <a:solidFill>
                  <a:schemeClr val="dk1"/>
                </a:solidFill>
                <a:latin typeface="Teko"/>
                <a:ea typeface="Teko"/>
                <a:cs typeface="Teko"/>
                <a:sym typeface="Teko"/>
              </a:defRPr>
            </a:lvl3pPr>
            <a:lvl4pPr lvl="3">
              <a:spcBef>
                <a:spcPts val="0"/>
              </a:spcBef>
              <a:spcAft>
                <a:spcPts val="0"/>
              </a:spcAft>
              <a:buClr>
                <a:schemeClr val="dk1"/>
              </a:buClr>
              <a:buSzPts val="4800"/>
              <a:buFont typeface="Teko"/>
              <a:buNone/>
              <a:defRPr sz="4800">
                <a:solidFill>
                  <a:schemeClr val="dk1"/>
                </a:solidFill>
                <a:latin typeface="Teko"/>
                <a:ea typeface="Teko"/>
                <a:cs typeface="Teko"/>
                <a:sym typeface="Teko"/>
              </a:defRPr>
            </a:lvl4pPr>
            <a:lvl5pPr lvl="4">
              <a:spcBef>
                <a:spcPts val="0"/>
              </a:spcBef>
              <a:spcAft>
                <a:spcPts val="0"/>
              </a:spcAft>
              <a:buClr>
                <a:schemeClr val="dk1"/>
              </a:buClr>
              <a:buSzPts val="4800"/>
              <a:buFont typeface="Teko"/>
              <a:buNone/>
              <a:defRPr sz="4800">
                <a:solidFill>
                  <a:schemeClr val="dk1"/>
                </a:solidFill>
                <a:latin typeface="Teko"/>
                <a:ea typeface="Teko"/>
                <a:cs typeface="Teko"/>
                <a:sym typeface="Teko"/>
              </a:defRPr>
            </a:lvl5pPr>
            <a:lvl6pPr lvl="5">
              <a:spcBef>
                <a:spcPts val="0"/>
              </a:spcBef>
              <a:spcAft>
                <a:spcPts val="0"/>
              </a:spcAft>
              <a:buClr>
                <a:schemeClr val="dk1"/>
              </a:buClr>
              <a:buSzPts val="4800"/>
              <a:buFont typeface="Teko"/>
              <a:buNone/>
              <a:defRPr sz="4800">
                <a:solidFill>
                  <a:schemeClr val="dk1"/>
                </a:solidFill>
                <a:latin typeface="Teko"/>
                <a:ea typeface="Teko"/>
                <a:cs typeface="Teko"/>
                <a:sym typeface="Teko"/>
              </a:defRPr>
            </a:lvl6pPr>
            <a:lvl7pPr lvl="6">
              <a:spcBef>
                <a:spcPts val="0"/>
              </a:spcBef>
              <a:spcAft>
                <a:spcPts val="0"/>
              </a:spcAft>
              <a:buClr>
                <a:schemeClr val="dk1"/>
              </a:buClr>
              <a:buSzPts val="4800"/>
              <a:buFont typeface="Teko"/>
              <a:buNone/>
              <a:defRPr sz="4800">
                <a:solidFill>
                  <a:schemeClr val="dk1"/>
                </a:solidFill>
                <a:latin typeface="Teko"/>
                <a:ea typeface="Teko"/>
                <a:cs typeface="Teko"/>
                <a:sym typeface="Teko"/>
              </a:defRPr>
            </a:lvl7pPr>
            <a:lvl8pPr lvl="7">
              <a:spcBef>
                <a:spcPts val="0"/>
              </a:spcBef>
              <a:spcAft>
                <a:spcPts val="0"/>
              </a:spcAft>
              <a:buClr>
                <a:schemeClr val="dk1"/>
              </a:buClr>
              <a:buSzPts val="4800"/>
              <a:buFont typeface="Teko"/>
              <a:buNone/>
              <a:defRPr sz="4800">
                <a:solidFill>
                  <a:schemeClr val="dk1"/>
                </a:solidFill>
                <a:latin typeface="Teko"/>
                <a:ea typeface="Teko"/>
                <a:cs typeface="Teko"/>
                <a:sym typeface="Teko"/>
              </a:defRPr>
            </a:lvl8pPr>
            <a:lvl9pPr lvl="8">
              <a:spcBef>
                <a:spcPts val="0"/>
              </a:spcBef>
              <a:spcAft>
                <a:spcPts val="0"/>
              </a:spcAft>
              <a:buClr>
                <a:schemeClr val="dk1"/>
              </a:buClr>
              <a:buSzPts val="4800"/>
              <a:buFont typeface="Teko"/>
              <a:buNone/>
              <a:defRPr sz="4800">
                <a:solidFill>
                  <a:schemeClr val="dk1"/>
                </a:solidFill>
                <a:latin typeface="Teko"/>
                <a:ea typeface="Teko"/>
                <a:cs typeface="Teko"/>
                <a:sym typeface="Tek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Nanum Gothic Coding"/>
              <a:buChar char="●"/>
              <a:defRPr sz="1800">
                <a:solidFill>
                  <a:schemeClr val="dk1"/>
                </a:solidFill>
                <a:latin typeface="Nanum Gothic Coding"/>
                <a:ea typeface="Nanum Gothic Coding"/>
                <a:cs typeface="Nanum Gothic Coding"/>
                <a:sym typeface="Nanum Gothic Coding"/>
              </a:defRPr>
            </a:lvl1pPr>
            <a:lvl2pPr marL="914400" lvl="1"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2pPr>
            <a:lvl3pPr marL="1371600" lvl="2"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3pPr>
            <a:lvl4pPr marL="1828800" lvl="3"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4pPr>
            <a:lvl5pPr marL="2286000" lvl="4"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5pPr>
            <a:lvl6pPr marL="2743200" lvl="5"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6pPr>
            <a:lvl7pPr marL="3200400" lvl="6"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7pPr>
            <a:lvl8pPr marL="3657600" lvl="7"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8pPr>
            <a:lvl9pPr marL="4114800" lvl="8" indent="-317500">
              <a:lnSpc>
                <a:spcPct val="115000"/>
              </a:lnSpc>
              <a:spcBef>
                <a:spcPts val="1600"/>
              </a:spcBef>
              <a:spcAft>
                <a:spcPts val="160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8" r:id="rId8"/>
    <p:sldLayoutId id="2147483661" r:id="rId9"/>
    <p:sldLayoutId id="2147483666"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49"/>
        <p:cNvGrpSpPr/>
        <p:nvPr/>
      </p:nvGrpSpPr>
      <p:grpSpPr>
        <a:xfrm>
          <a:off x="0" y="0"/>
          <a:ext cx="0" cy="0"/>
          <a:chOff x="0" y="0"/>
          <a:chExt cx="0" cy="0"/>
        </a:xfrm>
      </p:grpSpPr>
      <p:sp>
        <p:nvSpPr>
          <p:cNvPr id="250" name="Google Shape;250;p24"/>
          <p:cNvSpPr/>
          <p:nvPr/>
        </p:nvSpPr>
        <p:spPr>
          <a:xfrm>
            <a:off x="735989" y="2967376"/>
            <a:ext cx="3390738" cy="659819"/>
          </a:xfrm>
          <a:custGeom>
            <a:avLst/>
            <a:gdLst/>
            <a:ahLst/>
            <a:cxnLst/>
            <a:rect l="l" t="t" r="r" b="b"/>
            <a:pathLst>
              <a:path w="8721" h="8722" extrusionOk="0">
                <a:moveTo>
                  <a:pt x="0" y="1"/>
                </a:moveTo>
                <a:lnTo>
                  <a:pt x="0" y="8721"/>
                </a:lnTo>
                <a:lnTo>
                  <a:pt x="8720" y="8721"/>
                </a:lnTo>
                <a:lnTo>
                  <a:pt x="8720"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3924350" y="4687925"/>
            <a:ext cx="5093450" cy="6725"/>
          </a:xfrm>
          <a:custGeom>
            <a:avLst/>
            <a:gdLst/>
            <a:ahLst/>
            <a:cxnLst/>
            <a:rect l="l" t="t" r="r" b="b"/>
            <a:pathLst>
              <a:path w="203738" h="269" extrusionOk="0">
                <a:moveTo>
                  <a:pt x="101888" y="1"/>
                </a:moveTo>
                <a:cubicBezTo>
                  <a:pt x="45590" y="1"/>
                  <a:pt x="1" y="77"/>
                  <a:pt x="1" y="115"/>
                </a:cubicBezTo>
                <a:cubicBezTo>
                  <a:pt x="1" y="192"/>
                  <a:pt x="45628" y="268"/>
                  <a:pt x="101888" y="268"/>
                </a:cubicBezTo>
                <a:cubicBezTo>
                  <a:pt x="158148" y="268"/>
                  <a:pt x="203737" y="192"/>
                  <a:pt x="203737" y="115"/>
                </a:cubicBezTo>
                <a:cubicBezTo>
                  <a:pt x="203737" y="77"/>
                  <a:pt x="158148" y="1"/>
                  <a:pt x="101888"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txBox="1">
            <a:spLocks noGrp="1"/>
          </p:cNvSpPr>
          <p:nvPr>
            <p:ph type="subTitle" idx="1"/>
          </p:nvPr>
        </p:nvSpPr>
        <p:spPr>
          <a:xfrm>
            <a:off x="664427" y="2931000"/>
            <a:ext cx="3334197" cy="717000"/>
          </a:xfrm>
          <a:prstGeom prst="rect">
            <a:avLst/>
          </a:prstGeom>
        </p:spPr>
        <p:txBody>
          <a:bodyPr spcFirstLastPara="1" wrap="square" lIns="91425" tIns="91425" rIns="91425" bIns="91425" anchor="b" anchorCtr="0">
            <a:noAutofit/>
          </a:bodyPr>
          <a:lstStyle/>
          <a:p>
            <a:pPr algn="ctr"/>
            <a:r>
              <a:rPr lang="en-US" dirty="0"/>
              <a:t>FUNDAMENTAL DATA STRUCTURE</a:t>
            </a:r>
          </a:p>
          <a:p>
            <a:pPr algn="ctr"/>
            <a:r>
              <a:rPr lang="en-US" dirty="0"/>
              <a:t>CLASS PROJECT</a:t>
            </a:r>
            <a:endParaRPr dirty="0"/>
          </a:p>
        </p:txBody>
      </p:sp>
      <p:grpSp>
        <p:nvGrpSpPr>
          <p:cNvPr id="267" name="Google Shape;267;p24"/>
          <p:cNvGrpSpPr/>
          <p:nvPr/>
        </p:nvGrpSpPr>
        <p:grpSpPr>
          <a:xfrm>
            <a:off x="0" y="3880787"/>
            <a:ext cx="1527000" cy="886375"/>
            <a:chOff x="1515700" y="3606625"/>
            <a:chExt cx="1527000" cy="886375"/>
          </a:xfrm>
        </p:grpSpPr>
        <p:sp>
          <p:nvSpPr>
            <p:cNvPr id="268" name="Google Shape;268;p24"/>
            <p:cNvSpPr/>
            <p:nvPr/>
          </p:nvSpPr>
          <p:spPr>
            <a:xfrm>
              <a:off x="1515700" y="3606625"/>
              <a:ext cx="1527000" cy="886375"/>
            </a:xfrm>
            <a:custGeom>
              <a:avLst/>
              <a:gdLst/>
              <a:ahLst/>
              <a:cxnLst/>
              <a:rect l="l" t="t" r="r" b="b"/>
              <a:pathLst>
                <a:path w="61080" h="35455" extrusionOk="0">
                  <a:moveTo>
                    <a:pt x="1" y="1"/>
                  </a:moveTo>
                  <a:lnTo>
                    <a:pt x="1" y="116"/>
                  </a:lnTo>
                  <a:lnTo>
                    <a:pt x="1" y="35340"/>
                  </a:lnTo>
                  <a:lnTo>
                    <a:pt x="1" y="35455"/>
                  </a:lnTo>
                  <a:lnTo>
                    <a:pt x="115" y="35455"/>
                  </a:lnTo>
                  <a:lnTo>
                    <a:pt x="44022" y="35340"/>
                  </a:lnTo>
                  <a:lnTo>
                    <a:pt x="56528" y="35302"/>
                  </a:lnTo>
                  <a:lnTo>
                    <a:pt x="43945" y="35264"/>
                  </a:lnTo>
                  <a:lnTo>
                    <a:pt x="307" y="35225"/>
                  </a:lnTo>
                  <a:lnTo>
                    <a:pt x="307" y="35225"/>
                  </a:lnTo>
                  <a:lnTo>
                    <a:pt x="307" y="268"/>
                  </a:lnTo>
                  <a:lnTo>
                    <a:pt x="307" y="268"/>
                  </a:lnTo>
                  <a:lnTo>
                    <a:pt x="60927" y="230"/>
                  </a:lnTo>
                  <a:lnTo>
                    <a:pt x="60927" y="230"/>
                  </a:lnTo>
                  <a:cubicBezTo>
                    <a:pt x="60965" y="11001"/>
                    <a:pt x="61003" y="19719"/>
                    <a:pt x="61003" y="25817"/>
                  </a:cubicBezTo>
                  <a:lnTo>
                    <a:pt x="61003" y="32854"/>
                  </a:lnTo>
                  <a:lnTo>
                    <a:pt x="61003" y="32892"/>
                  </a:lnTo>
                  <a:cubicBezTo>
                    <a:pt x="61041" y="31286"/>
                    <a:pt x="61041" y="28915"/>
                    <a:pt x="61041" y="25855"/>
                  </a:cubicBezTo>
                  <a:cubicBezTo>
                    <a:pt x="61041" y="19774"/>
                    <a:pt x="61080" y="10939"/>
                    <a:pt x="61080" y="116"/>
                  </a:cubicBezTo>
                  <a:lnTo>
                    <a:pt x="61080" y="39"/>
                  </a:lnTo>
                  <a:lnTo>
                    <a:pt x="61003" y="39"/>
                  </a:lnTo>
                  <a:lnTo>
                    <a:pt x="154"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1520475" y="3712775"/>
              <a:ext cx="1520325" cy="6700"/>
            </a:xfrm>
            <a:custGeom>
              <a:avLst/>
              <a:gdLst/>
              <a:ahLst/>
              <a:cxnLst/>
              <a:rect l="l" t="t" r="r" b="b"/>
              <a:pathLst>
                <a:path w="60813" h="268" extrusionOk="0">
                  <a:moveTo>
                    <a:pt x="30406" y="0"/>
                  </a:moveTo>
                  <a:cubicBezTo>
                    <a:pt x="13616" y="0"/>
                    <a:pt x="1" y="77"/>
                    <a:pt x="1" y="153"/>
                  </a:cubicBezTo>
                  <a:cubicBezTo>
                    <a:pt x="1" y="191"/>
                    <a:pt x="13616" y="268"/>
                    <a:pt x="30406" y="268"/>
                  </a:cubicBezTo>
                  <a:cubicBezTo>
                    <a:pt x="47196" y="268"/>
                    <a:pt x="60812" y="191"/>
                    <a:pt x="60812" y="153"/>
                  </a:cubicBezTo>
                  <a:cubicBezTo>
                    <a:pt x="60812" y="77"/>
                    <a:pt x="47196" y="0"/>
                    <a:pt x="30406" y="0"/>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1650525" y="3861925"/>
              <a:ext cx="470450" cy="469500"/>
            </a:xfrm>
            <a:custGeom>
              <a:avLst/>
              <a:gdLst/>
              <a:ahLst/>
              <a:cxnLst/>
              <a:rect l="l" t="t" r="r" b="b"/>
              <a:pathLst>
                <a:path w="18818" h="18780" extrusionOk="0">
                  <a:moveTo>
                    <a:pt x="0" y="0"/>
                  </a:moveTo>
                  <a:lnTo>
                    <a:pt x="0" y="18779"/>
                  </a:lnTo>
                  <a:lnTo>
                    <a:pt x="18817" y="18779"/>
                  </a:lnTo>
                  <a:lnTo>
                    <a:pt x="18817"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2250025" y="3936500"/>
              <a:ext cx="679850" cy="5775"/>
            </a:xfrm>
            <a:custGeom>
              <a:avLst/>
              <a:gdLst/>
              <a:ahLst/>
              <a:cxnLst/>
              <a:rect l="l" t="t" r="r" b="b"/>
              <a:pathLst>
                <a:path w="27194" h="231" extrusionOk="0">
                  <a:moveTo>
                    <a:pt x="154" y="87"/>
                  </a:moveTo>
                  <a:cubicBezTo>
                    <a:pt x="106" y="87"/>
                    <a:pt x="58" y="96"/>
                    <a:pt x="1" y="115"/>
                  </a:cubicBezTo>
                  <a:lnTo>
                    <a:pt x="307" y="115"/>
                  </a:lnTo>
                  <a:cubicBezTo>
                    <a:pt x="249" y="96"/>
                    <a:pt x="201" y="87"/>
                    <a:pt x="154" y="87"/>
                  </a:cubicBezTo>
                  <a:close/>
                  <a:moveTo>
                    <a:pt x="27079" y="87"/>
                  </a:moveTo>
                  <a:cubicBezTo>
                    <a:pt x="27041" y="87"/>
                    <a:pt x="27002" y="96"/>
                    <a:pt x="26964" y="115"/>
                  </a:cubicBezTo>
                  <a:lnTo>
                    <a:pt x="27194" y="115"/>
                  </a:lnTo>
                  <a:cubicBezTo>
                    <a:pt x="27155" y="96"/>
                    <a:pt x="27117" y="87"/>
                    <a:pt x="27079" y="87"/>
                  </a:cubicBezTo>
                  <a:close/>
                  <a:moveTo>
                    <a:pt x="13616" y="1"/>
                  </a:moveTo>
                  <a:lnTo>
                    <a:pt x="4016" y="39"/>
                  </a:lnTo>
                  <a:lnTo>
                    <a:pt x="1071" y="77"/>
                  </a:lnTo>
                  <a:lnTo>
                    <a:pt x="307" y="115"/>
                  </a:lnTo>
                  <a:lnTo>
                    <a:pt x="1071" y="154"/>
                  </a:lnTo>
                  <a:lnTo>
                    <a:pt x="4016" y="192"/>
                  </a:lnTo>
                  <a:lnTo>
                    <a:pt x="13578" y="230"/>
                  </a:lnTo>
                  <a:lnTo>
                    <a:pt x="23216" y="192"/>
                  </a:lnTo>
                  <a:lnTo>
                    <a:pt x="26123" y="154"/>
                  </a:lnTo>
                  <a:lnTo>
                    <a:pt x="26926" y="115"/>
                  </a:lnTo>
                  <a:lnTo>
                    <a:pt x="26964" y="115"/>
                  </a:lnTo>
                  <a:lnTo>
                    <a:pt x="26161" y="77"/>
                  </a:lnTo>
                  <a:lnTo>
                    <a:pt x="23254" y="39"/>
                  </a:lnTo>
                  <a:lnTo>
                    <a:pt x="13616"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2250025" y="4040725"/>
              <a:ext cx="695150" cy="6725"/>
            </a:xfrm>
            <a:custGeom>
              <a:avLst/>
              <a:gdLst/>
              <a:ahLst/>
              <a:cxnLst/>
              <a:rect l="l" t="t" r="r" b="b"/>
              <a:pathLst>
                <a:path w="27806" h="269" extrusionOk="0">
                  <a:moveTo>
                    <a:pt x="13884" y="0"/>
                  </a:moveTo>
                  <a:lnTo>
                    <a:pt x="4055" y="39"/>
                  </a:lnTo>
                  <a:lnTo>
                    <a:pt x="1071" y="77"/>
                  </a:lnTo>
                  <a:lnTo>
                    <a:pt x="268" y="115"/>
                  </a:lnTo>
                  <a:cubicBezTo>
                    <a:pt x="192" y="115"/>
                    <a:pt x="77" y="115"/>
                    <a:pt x="1" y="153"/>
                  </a:cubicBezTo>
                  <a:lnTo>
                    <a:pt x="268" y="153"/>
                  </a:lnTo>
                  <a:lnTo>
                    <a:pt x="1071" y="192"/>
                  </a:lnTo>
                  <a:lnTo>
                    <a:pt x="4055" y="230"/>
                  </a:lnTo>
                  <a:lnTo>
                    <a:pt x="13884" y="268"/>
                  </a:lnTo>
                  <a:lnTo>
                    <a:pt x="23751" y="230"/>
                  </a:lnTo>
                  <a:lnTo>
                    <a:pt x="26735" y="192"/>
                  </a:lnTo>
                  <a:lnTo>
                    <a:pt x="27538" y="153"/>
                  </a:lnTo>
                  <a:lnTo>
                    <a:pt x="27805" y="153"/>
                  </a:lnTo>
                  <a:cubicBezTo>
                    <a:pt x="27729" y="115"/>
                    <a:pt x="27614" y="115"/>
                    <a:pt x="27538" y="115"/>
                  </a:cubicBezTo>
                  <a:lnTo>
                    <a:pt x="26735" y="77"/>
                  </a:lnTo>
                  <a:lnTo>
                    <a:pt x="23751" y="39"/>
                  </a:lnTo>
                  <a:lnTo>
                    <a:pt x="13884"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2250025" y="4145900"/>
              <a:ext cx="695150" cy="5750"/>
            </a:xfrm>
            <a:custGeom>
              <a:avLst/>
              <a:gdLst/>
              <a:ahLst/>
              <a:cxnLst/>
              <a:rect l="l" t="t" r="r" b="b"/>
              <a:pathLst>
                <a:path w="27806" h="230" extrusionOk="0">
                  <a:moveTo>
                    <a:pt x="182" y="98"/>
                  </a:moveTo>
                  <a:cubicBezTo>
                    <a:pt x="120" y="98"/>
                    <a:pt x="52" y="115"/>
                    <a:pt x="1" y="115"/>
                  </a:cubicBezTo>
                  <a:cubicBezTo>
                    <a:pt x="39" y="134"/>
                    <a:pt x="87" y="144"/>
                    <a:pt x="134" y="144"/>
                  </a:cubicBezTo>
                  <a:cubicBezTo>
                    <a:pt x="182" y="144"/>
                    <a:pt x="230" y="134"/>
                    <a:pt x="268" y="115"/>
                  </a:cubicBezTo>
                  <a:cubicBezTo>
                    <a:pt x="243" y="103"/>
                    <a:pt x="213" y="98"/>
                    <a:pt x="182" y="98"/>
                  </a:cubicBezTo>
                  <a:close/>
                  <a:moveTo>
                    <a:pt x="27624" y="98"/>
                  </a:moveTo>
                  <a:cubicBezTo>
                    <a:pt x="27593" y="98"/>
                    <a:pt x="27563" y="103"/>
                    <a:pt x="27538" y="115"/>
                  </a:cubicBezTo>
                  <a:cubicBezTo>
                    <a:pt x="27576" y="134"/>
                    <a:pt x="27624" y="144"/>
                    <a:pt x="27672" y="144"/>
                  </a:cubicBezTo>
                  <a:cubicBezTo>
                    <a:pt x="27719" y="144"/>
                    <a:pt x="27767" y="134"/>
                    <a:pt x="27805" y="115"/>
                  </a:cubicBezTo>
                  <a:cubicBezTo>
                    <a:pt x="27754" y="115"/>
                    <a:pt x="27686" y="98"/>
                    <a:pt x="27624" y="98"/>
                  </a:cubicBezTo>
                  <a:close/>
                  <a:moveTo>
                    <a:pt x="13884" y="1"/>
                  </a:moveTo>
                  <a:lnTo>
                    <a:pt x="4055" y="39"/>
                  </a:lnTo>
                  <a:lnTo>
                    <a:pt x="1071" y="77"/>
                  </a:lnTo>
                  <a:lnTo>
                    <a:pt x="268" y="115"/>
                  </a:lnTo>
                  <a:lnTo>
                    <a:pt x="1071" y="154"/>
                  </a:lnTo>
                  <a:lnTo>
                    <a:pt x="4055" y="192"/>
                  </a:lnTo>
                  <a:lnTo>
                    <a:pt x="13884" y="230"/>
                  </a:lnTo>
                  <a:lnTo>
                    <a:pt x="23751" y="192"/>
                  </a:lnTo>
                  <a:lnTo>
                    <a:pt x="26735" y="154"/>
                  </a:lnTo>
                  <a:lnTo>
                    <a:pt x="27538" y="115"/>
                  </a:lnTo>
                  <a:lnTo>
                    <a:pt x="26735" y="77"/>
                  </a:lnTo>
                  <a:lnTo>
                    <a:pt x="23751" y="39"/>
                  </a:lnTo>
                  <a:lnTo>
                    <a:pt x="13884"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2250025" y="4251075"/>
              <a:ext cx="695150" cy="5775"/>
            </a:xfrm>
            <a:custGeom>
              <a:avLst/>
              <a:gdLst/>
              <a:ahLst/>
              <a:cxnLst/>
              <a:rect l="l" t="t" r="r" b="b"/>
              <a:pathLst>
                <a:path w="27806" h="231" extrusionOk="0">
                  <a:moveTo>
                    <a:pt x="13884" y="1"/>
                  </a:moveTo>
                  <a:lnTo>
                    <a:pt x="4055" y="39"/>
                  </a:lnTo>
                  <a:lnTo>
                    <a:pt x="1071" y="77"/>
                  </a:lnTo>
                  <a:lnTo>
                    <a:pt x="268" y="77"/>
                  </a:lnTo>
                  <a:cubicBezTo>
                    <a:pt x="192" y="77"/>
                    <a:pt x="77" y="115"/>
                    <a:pt x="1" y="115"/>
                  </a:cubicBezTo>
                  <a:cubicBezTo>
                    <a:pt x="77" y="154"/>
                    <a:pt x="192" y="154"/>
                    <a:pt x="268" y="154"/>
                  </a:cubicBezTo>
                  <a:lnTo>
                    <a:pt x="1071" y="154"/>
                  </a:lnTo>
                  <a:lnTo>
                    <a:pt x="4055" y="192"/>
                  </a:lnTo>
                  <a:lnTo>
                    <a:pt x="13884" y="230"/>
                  </a:lnTo>
                  <a:lnTo>
                    <a:pt x="23751" y="192"/>
                  </a:lnTo>
                  <a:lnTo>
                    <a:pt x="26735" y="154"/>
                  </a:lnTo>
                  <a:lnTo>
                    <a:pt x="27538" y="154"/>
                  </a:lnTo>
                  <a:cubicBezTo>
                    <a:pt x="27614" y="154"/>
                    <a:pt x="27729" y="154"/>
                    <a:pt x="27805" y="115"/>
                  </a:cubicBezTo>
                  <a:cubicBezTo>
                    <a:pt x="27729" y="115"/>
                    <a:pt x="27614" y="77"/>
                    <a:pt x="27538" y="77"/>
                  </a:cubicBezTo>
                  <a:lnTo>
                    <a:pt x="26735" y="77"/>
                  </a:lnTo>
                  <a:lnTo>
                    <a:pt x="23751" y="39"/>
                  </a:lnTo>
                  <a:lnTo>
                    <a:pt x="13884"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24"/>
          <p:cNvSpPr/>
          <p:nvPr/>
        </p:nvSpPr>
        <p:spPr>
          <a:xfrm>
            <a:off x="8565963" y="2130400"/>
            <a:ext cx="149200" cy="140125"/>
          </a:xfrm>
          <a:custGeom>
            <a:avLst/>
            <a:gdLst/>
            <a:ahLst/>
            <a:cxnLst/>
            <a:rect l="l" t="t" r="r" b="b"/>
            <a:pathLst>
              <a:path w="5968" h="5605" extrusionOk="0">
                <a:moveTo>
                  <a:pt x="2891" y="1"/>
                </a:moveTo>
                <a:cubicBezTo>
                  <a:pt x="2016" y="1"/>
                  <a:pt x="1196" y="440"/>
                  <a:pt x="689" y="1168"/>
                </a:cubicBezTo>
                <a:cubicBezTo>
                  <a:pt x="536" y="1360"/>
                  <a:pt x="422" y="1551"/>
                  <a:pt x="383" y="1780"/>
                </a:cubicBezTo>
                <a:cubicBezTo>
                  <a:pt x="460" y="1589"/>
                  <a:pt x="574" y="1398"/>
                  <a:pt x="727" y="1207"/>
                </a:cubicBezTo>
                <a:cubicBezTo>
                  <a:pt x="1072" y="709"/>
                  <a:pt x="1607" y="365"/>
                  <a:pt x="2181" y="212"/>
                </a:cubicBezTo>
                <a:cubicBezTo>
                  <a:pt x="2406" y="154"/>
                  <a:pt x="2635" y="125"/>
                  <a:pt x="2864" y="125"/>
                </a:cubicBezTo>
                <a:cubicBezTo>
                  <a:pt x="3529" y="125"/>
                  <a:pt x="4183" y="369"/>
                  <a:pt x="4667" y="824"/>
                </a:cubicBezTo>
                <a:cubicBezTo>
                  <a:pt x="4858" y="977"/>
                  <a:pt x="5011" y="1168"/>
                  <a:pt x="5164" y="1398"/>
                </a:cubicBezTo>
                <a:cubicBezTo>
                  <a:pt x="5279" y="1627"/>
                  <a:pt x="5393" y="1857"/>
                  <a:pt x="5470" y="2125"/>
                </a:cubicBezTo>
                <a:cubicBezTo>
                  <a:pt x="5776" y="3234"/>
                  <a:pt x="5279" y="4419"/>
                  <a:pt x="4284" y="5031"/>
                </a:cubicBezTo>
                <a:cubicBezTo>
                  <a:pt x="3864" y="5337"/>
                  <a:pt x="3328" y="5452"/>
                  <a:pt x="2831" y="5452"/>
                </a:cubicBezTo>
                <a:cubicBezTo>
                  <a:pt x="2334" y="5452"/>
                  <a:pt x="1875" y="5299"/>
                  <a:pt x="1454" y="5070"/>
                </a:cubicBezTo>
                <a:cubicBezTo>
                  <a:pt x="1110" y="4840"/>
                  <a:pt x="804" y="4534"/>
                  <a:pt x="613" y="4190"/>
                </a:cubicBezTo>
                <a:cubicBezTo>
                  <a:pt x="269" y="3654"/>
                  <a:pt x="154" y="3042"/>
                  <a:pt x="230" y="2431"/>
                </a:cubicBezTo>
                <a:cubicBezTo>
                  <a:pt x="268" y="2010"/>
                  <a:pt x="345" y="1781"/>
                  <a:pt x="345" y="1780"/>
                </a:cubicBezTo>
                <a:lnTo>
                  <a:pt x="345" y="1780"/>
                </a:lnTo>
                <a:cubicBezTo>
                  <a:pt x="269" y="1972"/>
                  <a:pt x="192" y="2201"/>
                  <a:pt x="154" y="2431"/>
                </a:cubicBezTo>
                <a:cubicBezTo>
                  <a:pt x="1" y="3501"/>
                  <a:pt x="498" y="4572"/>
                  <a:pt x="1416" y="5146"/>
                </a:cubicBezTo>
                <a:cubicBezTo>
                  <a:pt x="1837" y="5414"/>
                  <a:pt x="2334" y="5567"/>
                  <a:pt x="2831" y="5605"/>
                </a:cubicBezTo>
                <a:cubicBezTo>
                  <a:pt x="3099" y="5605"/>
                  <a:pt x="3366" y="5567"/>
                  <a:pt x="3634" y="5528"/>
                </a:cubicBezTo>
                <a:cubicBezTo>
                  <a:pt x="3902" y="5452"/>
                  <a:pt x="4170" y="5337"/>
                  <a:pt x="4399" y="5184"/>
                </a:cubicBezTo>
                <a:cubicBezTo>
                  <a:pt x="5432" y="4534"/>
                  <a:pt x="5967" y="3272"/>
                  <a:pt x="5623" y="2086"/>
                </a:cubicBezTo>
                <a:cubicBezTo>
                  <a:pt x="5585" y="1819"/>
                  <a:pt x="5470" y="1551"/>
                  <a:pt x="5317" y="1321"/>
                </a:cubicBezTo>
                <a:cubicBezTo>
                  <a:pt x="4896" y="633"/>
                  <a:pt x="4208" y="174"/>
                  <a:pt x="3443" y="59"/>
                </a:cubicBezTo>
                <a:cubicBezTo>
                  <a:pt x="3258" y="20"/>
                  <a:pt x="3074" y="1"/>
                  <a:pt x="2891"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txBox="1">
            <a:spLocks noGrp="1"/>
          </p:cNvSpPr>
          <p:nvPr>
            <p:ph type="ctrTitle"/>
          </p:nvPr>
        </p:nvSpPr>
        <p:spPr>
          <a:xfrm>
            <a:off x="1173900" y="819525"/>
            <a:ext cx="4900500" cy="1633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EDITORS</a:t>
            </a:r>
            <a:endParaRPr dirty="0">
              <a:solidFill>
                <a:schemeClr val="accent3"/>
              </a:solidFill>
            </a:endParaRPr>
          </a:p>
        </p:txBody>
      </p:sp>
      <p:grpSp>
        <p:nvGrpSpPr>
          <p:cNvPr id="277" name="Google Shape;277;p24"/>
          <p:cNvGrpSpPr/>
          <p:nvPr/>
        </p:nvGrpSpPr>
        <p:grpSpPr>
          <a:xfrm>
            <a:off x="5495733" y="3271125"/>
            <a:ext cx="1159989" cy="978975"/>
            <a:chOff x="5495733" y="3271125"/>
            <a:chExt cx="1159989" cy="978975"/>
          </a:xfrm>
        </p:grpSpPr>
        <p:sp>
          <p:nvSpPr>
            <p:cNvPr id="278" name="Google Shape;278;p24"/>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24"/>
          <p:cNvGrpSpPr/>
          <p:nvPr/>
        </p:nvGrpSpPr>
        <p:grpSpPr>
          <a:xfrm>
            <a:off x="5686142" y="1320762"/>
            <a:ext cx="2652258" cy="3691033"/>
            <a:chOff x="5165975" y="1320625"/>
            <a:chExt cx="2208375" cy="3073300"/>
          </a:xfrm>
        </p:grpSpPr>
        <p:sp>
          <p:nvSpPr>
            <p:cNvPr id="283" name="Google Shape;283;p24"/>
            <p:cNvSpPr/>
            <p:nvPr/>
          </p:nvSpPr>
          <p:spPr>
            <a:xfrm>
              <a:off x="6422150" y="4107100"/>
              <a:ext cx="10375" cy="7275"/>
            </a:xfrm>
            <a:custGeom>
              <a:avLst/>
              <a:gdLst/>
              <a:ahLst/>
              <a:cxnLst/>
              <a:rect l="l" t="t" r="r" b="b"/>
              <a:pathLst>
                <a:path w="415" h="291" extrusionOk="0">
                  <a:moveTo>
                    <a:pt x="214" y="1"/>
                  </a:moveTo>
                  <a:cubicBezTo>
                    <a:pt x="189" y="1"/>
                    <a:pt x="163" y="8"/>
                    <a:pt x="136" y="26"/>
                  </a:cubicBezTo>
                  <a:lnTo>
                    <a:pt x="124" y="38"/>
                  </a:lnTo>
                  <a:cubicBezTo>
                    <a:pt x="0" y="131"/>
                    <a:pt x="96" y="291"/>
                    <a:pt x="217" y="291"/>
                  </a:cubicBezTo>
                  <a:cubicBezTo>
                    <a:pt x="244" y="291"/>
                    <a:pt x="272" y="283"/>
                    <a:pt x="300" y="265"/>
                  </a:cubicBezTo>
                  <a:cubicBezTo>
                    <a:pt x="414" y="171"/>
                    <a:pt x="33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a:off x="6583675" y="1603150"/>
              <a:ext cx="717100" cy="499550"/>
            </a:xfrm>
            <a:custGeom>
              <a:avLst/>
              <a:gdLst/>
              <a:ahLst/>
              <a:cxnLst/>
              <a:rect l="l" t="t" r="r" b="b"/>
              <a:pathLst>
                <a:path w="28684" h="19982" extrusionOk="0">
                  <a:moveTo>
                    <a:pt x="23478" y="1"/>
                  </a:moveTo>
                  <a:lnTo>
                    <a:pt x="13984" y="10727"/>
                  </a:lnTo>
                  <a:lnTo>
                    <a:pt x="1" y="13116"/>
                  </a:lnTo>
                  <a:lnTo>
                    <a:pt x="780" y="19982"/>
                  </a:lnTo>
                  <a:cubicBezTo>
                    <a:pt x="780" y="19982"/>
                    <a:pt x="17190" y="17656"/>
                    <a:pt x="18875" y="15795"/>
                  </a:cubicBezTo>
                  <a:cubicBezTo>
                    <a:pt x="20548" y="13921"/>
                    <a:pt x="28684" y="2340"/>
                    <a:pt x="28684" y="2340"/>
                  </a:cubicBezTo>
                  <a:lnTo>
                    <a:pt x="2347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4"/>
            <p:cNvSpPr/>
            <p:nvPr/>
          </p:nvSpPr>
          <p:spPr>
            <a:xfrm>
              <a:off x="6932625" y="1869425"/>
              <a:ext cx="104700" cy="142125"/>
            </a:xfrm>
            <a:custGeom>
              <a:avLst/>
              <a:gdLst/>
              <a:ahLst/>
              <a:cxnLst/>
              <a:rect l="l" t="t" r="r" b="b"/>
              <a:pathLst>
                <a:path w="4188" h="5685" extrusionOk="0">
                  <a:moveTo>
                    <a:pt x="26" y="1"/>
                  </a:moveTo>
                  <a:cubicBezTo>
                    <a:pt x="1" y="26"/>
                    <a:pt x="390" y="189"/>
                    <a:pt x="944" y="554"/>
                  </a:cubicBezTo>
                  <a:cubicBezTo>
                    <a:pt x="1271" y="768"/>
                    <a:pt x="1572" y="1007"/>
                    <a:pt x="1862" y="1271"/>
                  </a:cubicBezTo>
                  <a:cubicBezTo>
                    <a:pt x="2553" y="1912"/>
                    <a:pt x="3119" y="2692"/>
                    <a:pt x="3522" y="3547"/>
                  </a:cubicBezTo>
                  <a:cubicBezTo>
                    <a:pt x="3685" y="3899"/>
                    <a:pt x="3823" y="4263"/>
                    <a:pt x="3924" y="4641"/>
                  </a:cubicBezTo>
                  <a:cubicBezTo>
                    <a:pt x="4100" y="5269"/>
                    <a:pt x="4138" y="5684"/>
                    <a:pt x="4163" y="5684"/>
                  </a:cubicBezTo>
                  <a:cubicBezTo>
                    <a:pt x="4188" y="5584"/>
                    <a:pt x="4188" y="5483"/>
                    <a:pt x="4163" y="5395"/>
                  </a:cubicBezTo>
                  <a:cubicBezTo>
                    <a:pt x="4150" y="5131"/>
                    <a:pt x="4113" y="4867"/>
                    <a:pt x="4050" y="4603"/>
                  </a:cubicBezTo>
                  <a:cubicBezTo>
                    <a:pt x="3949" y="4213"/>
                    <a:pt x="3823" y="3848"/>
                    <a:pt x="3672" y="3484"/>
                  </a:cubicBezTo>
                  <a:cubicBezTo>
                    <a:pt x="3283" y="2591"/>
                    <a:pt x="2692" y="1799"/>
                    <a:pt x="1962" y="1145"/>
                  </a:cubicBezTo>
                  <a:cubicBezTo>
                    <a:pt x="1673" y="881"/>
                    <a:pt x="1346" y="654"/>
                    <a:pt x="1007" y="441"/>
                  </a:cubicBezTo>
                  <a:cubicBezTo>
                    <a:pt x="780" y="302"/>
                    <a:pt x="541" y="189"/>
                    <a:pt x="302" y="89"/>
                  </a:cubicBezTo>
                  <a:cubicBezTo>
                    <a:pt x="214" y="38"/>
                    <a:pt x="114" y="13"/>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4"/>
            <p:cNvSpPr/>
            <p:nvPr/>
          </p:nvSpPr>
          <p:spPr>
            <a:xfrm>
              <a:off x="6667625" y="1946125"/>
              <a:ext cx="342350" cy="72025"/>
            </a:xfrm>
            <a:custGeom>
              <a:avLst/>
              <a:gdLst/>
              <a:ahLst/>
              <a:cxnLst/>
              <a:rect l="l" t="t" r="r" b="b"/>
              <a:pathLst>
                <a:path w="13694" h="2881" extrusionOk="0">
                  <a:moveTo>
                    <a:pt x="13694" y="1"/>
                  </a:moveTo>
                  <a:cubicBezTo>
                    <a:pt x="13518" y="26"/>
                    <a:pt x="13329" y="64"/>
                    <a:pt x="13166" y="114"/>
                  </a:cubicBezTo>
                  <a:lnTo>
                    <a:pt x="11707" y="466"/>
                  </a:lnTo>
                  <a:cubicBezTo>
                    <a:pt x="10475" y="768"/>
                    <a:pt x="8765" y="1170"/>
                    <a:pt x="6878" y="1573"/>
                  </a:cubicBezTo>
                  <a:cubicBezTo>
                    <a:pt x="4980" y="1962"/>
                    <a:pt x="3269" y="2289"/>
                    <a:pt x="2012" y="2503"/>
                  </a:cubicBezTo>
                  <a:lnTo>
                    <a:pt x="541" y="2767"/>
                  </a:lnTo>
                  <a:cubicBezTo>
                    <a:pt x="352" y="2792"/>
                    <a:pt x="176" y="2830"/>
                    <a:pt x="0" y="2880"/>
                  </a:cubicBezTo>
                  <a:cubicBezTo>
                    <a:pt x="189" y="2880"/>
                    <a:pt x="365" y="2868"/>
                    <a:pt x="553" y="2830"/>
                  </a:cubicBezTo>
                  <a:cubicBezTo>
                    <a:pt x="905" y="2792"/>
                    <a:pt x="1408" y="2729"/>
                    <a:pt x="2037" y="2629"/>
                  </a:cubicBezTo>
                  <a:cubicBezTo>
                    <a:pt x="3295" y="2440"/>
                    <a:pt x="5017" y="2138"/>
                    <a:pt x="6904" y="1749"/>
                  </a:cubicBezTo>
                  <a:cubicBezTo>
                    <a:pt x="8802" y="1346"/>
                    <a:pt x="10500" y="919"/>
                    <a:pt x="11732" y="592"/>
                  </a:cubicBezTo>
                  <a:cubicBezTo>
                    <a:pt x="12336" y="428"/>
                    <a:pt x="12839" y="277"/>
                    <a:pt x="13178" y="177"/>
                  </a:cubicBezTo>
                  <a:cubicBezTo>
                    <a:pt x="13354" y="139"/>
                    <a:pt x="13531" y="76"/>
                    <a:pt x="136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4"/>
            <p:cNvSpPr/>
            <p:nvPr/>
          </p:nvSpPr>
          <p:spPr>
            <a:xfrm>
              <a:off x="6964375" y="1622000"/>
              <a:ext cx="240200" cy="269775"/>
            </a:xfrm>
            <a:custGeom>
              <a:avLst/>
              <a:gdLst/>
              <a:ahLst/>
              <a:cxnLst/>
              <a:rect l="l" t="t" r="r" b="b"/>
              <a:pathLst>
                <a:path w="9608" h="10791" extrusionOk="0">
                  <a:moveTo>
                    <a:pt x="9569" y="1"/>
                  </a:moveTo>
                  <a:cubicBezTo>
                    <a:pt x="9499" y="1"/>
                    <a:pt x="7349" y="2376"/>
                    <a:pt x="4741" y="5333"/>
                  </a:cubicBezTo>
                  <a:cubicBezTo>
                    <a:pt x="2101" y="8313"/>
                    <a:pt x="1" y="10753"/>
                    <a:pt x="38" y="10790"/>
                  </a:cubicBezTo>
                  <a:cubicBezTo>
                    <a:pt x="39" y="10791"/>
                    <a:pt x="39" y="10791"/>
                    <a:pt x="40" y="10791"/>
                  </a:cubicBezTo>
                  <a:cubicBezTo>
                    <a:pt x="110" y="10791"/>
                    <a:pt x="2259" y="8403"/>
                    <a:pt x="4867" y="5459"/>
                  </a:cubicBezTo>
                  <a:cubicBezTo>
                    <a:pt x="7508" y="2478"/>
                    <a:pt x="9608" y="26"/>
                    <a:pt x="9570" y="1"/>
                  </a:cubicBezTo>
                  <a:cubicBezTo>
                    <a:pt x="9570" y="1"/>
                    <a:pt x="9569" y="1"/>
                    <a:pt x="9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4"/>
            <p:cNvSpPr/>
            <p:nvPr/>
          </p:nvSpPr>
          <p:spPr>
            <a:xfrm>
              <a:off x="7033550" y="1827925"/>
              <a:ext cx="9450" cy="6950"/>
            </a:xfrm>
            <a:custGeom>
              <a:avLst/>
              <a:gdLst/>
              <a:ahLst/>
              <a:cxnLst/>
              <a:rect l="l" t="t" r="r" b="b"/>
              <a:pathLst>
                <a:path w="378" h="278" extrusionOk="0">
                  <a:moveTo>
                    <a:pt x="176" y="1"/>
                  </a:moveTo>
                  <a:cubicBezTo>
                    <a:pt x="0" y="13"/>
                    <a:pt x="13" y="277"/>
                    <a:pt x="189" y="277"/>
                  </a:cubicBezTo>
                  <a:cubicBezTo>
                    <a:pt x="365" y="277"/>
                    <a:pt x="377" y="13"/>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4"/>
            <p:cNvSpPr/>
            <p:nvPr/>
          </p:nvSpPr>
          <p:spPr>
            <a:xfrm>
              <a:off x="6822025" y="1965500"/>
              <a:ext cx="10275" cy="7100"/>
            </a:xfrm>
            <a:custGeom>
              <a:avLst/>
              <a:gdLst/>
              <a:ahLst/>
              <a:cxnLst/>
              <a:rect l="l" t="t" r="r" b="b"/>
              <a:pathLst>
                <a:path w="411" h="284" extrusionOk="0">
                  <a:moveTo>
                    <a:pt x="218" y="1"/>
                  </a:moveTo>
                  <a:cubicBezTo>
                    <a:pt x="192" y="1"/>
                    <a:pt x="164" y="10"/>
                    <a:pt x="137" y="31"/>
                  </a:cubicBezTo>
                  <a:lnTo>
                    <a:pt x="124" y="31"/>
                  </a:lnTo>
                  <a:cubicBezTo>
                    <a:pt x="1" y="123"/>
                    <a:pt x="88" y="283"/>
                    <a:pt x="206" y="283"/>
                  </a:cubicBezTo>
                  <a:cubicBezTo>
                    <a:pt x="232" y="283"/>
                    <a:pt x="260" y="275"/>
                    <a:pt x="287" y="257"/>
                  </a:cubicBezTo>
                  <a:cubicBezTo>
                    <a:pt x="411" y="175"/>
                    <a:pt x="333"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4"/>
            <p:cNvSpPr/>
            <p:nvPr/>
          </p:nvSpPr>
          <p:spPr>
            <a:xfrm>
              <a:off x="6924450" y="1942700"/>
              <a:ext cx="10400" cy="7250"/>
            </a:xfrm>
            <a:custGeom>
              <a:avLst/>
              <a:gdLst/>
              <a:ahLst/>
              <a:cxnLst/>
              <a:rect l="l" t="t" r="r" b="b"/>
              <a:pathLst>
                <a:path w="416" h="290" extrusionOk="0">
                  <a:moveTo>
                    <a:pt x="206" y="0"/>
                  </a:moveTo>
                  <a:cubicBezTo>
                    <a:pt x="181" y="0"/>
                    <a:pt x="154" y="8"/>
                    <a:pt x="126" y="25"/>
                  </a:cubicBezTo>
                  <a:lnTo>
                    <a:pt x="114" y="37"/>
                  </a:lnTo>
                  <a:cubicBezTo>
                    <a:pt x="1" y="130"/>
                    <a:pt x="90" y="290"/>
                    <a:pt x="208" y="290"/>
                  </a:cubicBezTo>
                  <a:cubicBezTo>
                    <a:pt x="235" y="290"/>
                    <a:pt x="262" y="282"/>
                    <a:pt x="290" y="264"/>
                  </a:cubicBezTo>
                  <a:cubicBezTo>
                    <a:pt x="415" y="180"/>
                    <a:pt x="332"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4"/>
            <p:cNvSpPr/>
            <p:nvPr/>
          </p:nvSpPr>
          <p:spPr>
            <a:xfrm>
              <a:off x="7093525" y="1762375"/>
              <a:ext cx="8450" cy="5400"/>
            </a:xfrm>
            <a:custGeom>
              <a:avLst/>
              <a:gdLst/>
              <a:ahLst/>
              <a:cxnLst/>
              <a:rect l="l" t="t" r="r" b="b"/>
              <a:pathLst>
                <a:path w="338" h="216" extrusionOk="0">
                  <a:moveTo>
                    <a:pt x="188" y="0"/>
                  </a:moveTo>
                  <a:cubicBezTo>
                    <a:pt x="164" y="0"/>
                    <a:pt x="139" y="6"/>
                    <a:pt x="116" y="20"/>
                  </a:cubicBezTo>
                  <a:lnTo>
                    <a:pt x="104" y="32"/>
                  </a:lnTo>
                  <a:cubicBezTo>
                    <a:pt x="1" y="109"/>
                    <a:pt x="155" y="216"/>
                    <a:pt x="256" y="216"/>
                  </a:cubicBezTo>
                  <a:cubicBezTo>
                    <a:pt x="303" y="216"/>
                    <a:pt x="338" y="193"/>
                    <a:pt x="330" y="133"/>
                  </a:cubicBezTo>
                  <a:cubicBezTo>
                    <a:pt x="321" y="49"/>
                    <a:pt x="257" y="0"/>
                    <a:pt x="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4"/>
            <p:cNvSpPr/>
            <p:nvPr/>
          </p:nvSpPr>
          <p:spPr>
            <a:xfrm>
              <a:off x="7154550" y="1693525"/>
              <a:ext cx="8325" cy="5175"/>
            </a:xfrm>
            <a:custGeom>
              <a:avLst/>
              <a:gdLst/>
              <a:ahLst/>
              <a:cxnLst/>
              <a:rect l="l" t="t" r="r" b="b"/>
              <a:pathLst>
                <a:path w="333" h="207" extrusionOk="0">
                  <a:moveTo>
                    <a:pt x="186" y="0"/>
                  </a:moveTo>
                  <a:cubicBezTo>
                    <a:pt x="163" y="0"/>
                    <a:pt x="138" y="6"/>
                    <a:pt x="115" y="20"/>
                  </a:cubicBezTo>
                  <a:lnTo>
                    <a:pt x="102" y="20"/>
                  </a:lnTo>
                  <a:cubicBezTo>
                    <a:pt x="0" y="104"/>
                    <a:pt x="144" y="206"/>
                    <a:pt x="245" y="206"/>
                  </a:cubicBezTo>
                  <a:cubicBezTo>
                    <a:pt x="294" y="206"/>
                    <a:pt x="332" y="182"/>
                    <a:pt x="328" y="120"/>
                  </a:cubicBezTo>
                  <a:cubicBezTo>
                    <a:pt x="310" y="47"/>
                    <a:pt x="251"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4"/>
            <p:cNvSpPr/>
            <p:nvPr/>
          </p:nvSpPr>
          <p:spPr>
            <a:xfrm>
              <a:off x="6672650" y="1886075"/>
              <a:ext cx="241150" cy="44375"/>
            </a:xfrm>
            <a:custGeom>
              <a:avLst/>
              <a:gdLst/>
              <a:ahLst/>
              <a:cxnLst/>
              <a:rect l="l" t="t" r="r" b="b"/>
              <a:pathLst>
                <a:path w="9646" h="1775" extrusionOk="0">
                  <a:moveTo>
                    <a:pt x="8966" y="1"/>
                  </a:moveTo>
                  <a:cubicBezTo>
                    <a:pt x="8124" y="1"/>
                    <a:pt x="6552" y="152"/>
                    <a:pt x="4754" y="454"/>
                  </a:cubicBezTo>
                  <a:cubicBezTo>
                    <a:pt x="2113" y="869"/>
                    <a:pt x="0" y="1422"/>
                    <a:pt x="38" y="1661"/>
                  </a:cubicBezTo>
                  <a:cubicBezTo>
                    <a:pt x="51" y="1736"/>
                    <a:pt x="289" y="1774"/>
                    <a:pt x="692" y="1774"/>
                  </a:cubicBezTo>
                  <a:cubicBezTo>
                    <a:pt x="1534" y="1774"/>
                    <a:pt x="3106" y="1611"/>
                    <a:pt x="4892" y="1321"/>
                  </a:cubicBezTo>
                  <a:cubicBezTo>
                    <a:pt x="7533" y="894"/>
                    <a:pt x="9645" y="353"/>
                    <a:pt x="9607" y="114"/>
                  </a:cubicBezTo>
                  <a:cubicBezTo>
                    <a:pt x="9595" y="26"/>
                    <a:pt x="9368" y="1"/>
                    <a:pt x="8966" y="1"/>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4"/>
            <p:cNvSpPr/>
            <p:nvPr/>
          </p:nvSpPr>
          <p:spPr>
            <a:xfrm>
              <a:off x="6733675" y="1981650"/>
              <a:ext cx="8575" cy="5250"/>
            </a:xfrm>
            <a:custGeom>
              <a:avLst/>
              <a:gdLst/>
              <a:ahLst/>
              <a:cxnLst/>
              <a:rect l="l" t="t" r="r" b="b"/>
              <a:pathLst>
                <a:path w="343" h="210" extrusionOk="0">
                  <a:moveTo>
                    <a:pt x="179" y="1"/>
                  </a:moveTo>
                  <a:cubicBezTo>
                    <a:pt x="157" y="1"/>
                    <a:pt x="135" y="5"/>
                    <a:pt x="112" y="13"/>
                  </a:cubicBezTo>
                  <a:lnTo>
                    <a:pt x="112" y="26"/>
                  </a:lnTo>
                  <a:cubicBezTo>
                    <a:pt x="0" y="103"/>
                    <a:pt x="152" y="210"/>
                    <a:pt x="256" y="210"/>
                  </a:cubicBezTo>
                  <a:cubicBezTo>
                    <a:pt x="304" y="210"/>
                    <a:pt x="342" y="186"/>
                    <a:pt x="338" y="126"/>
                  </a:cubicBezTo>
                  <a:cubicBezTo>
                    <a:pt x="319" y="49"/>
                    <a:pt x="254"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4"/>
            <p:cNvSpPr/>
            <p:nvPr/>
          </p:nvSpPr>
          <p:spPr>
            <a:xfrm>
              <a:off x="6546900" y="1901175"/>
              <a:ext cx="130475" cy="238000"/>
            </a:xfrm>
            <a:custGeom>
              <a:avLst/>
              <a:gdLst/>
              <a:ahLst/>
              <a:cxnLst/>
              <a:rect l="l" t="t" r="r" b="b"/>
              <a:pathLst>
                <a:path w="5219" h="9520" extrusionOk="0">
                  <a:moveTo>
                    <a:pt x="1127" y="1"/>
                  </a:moveTo>
                  <a:cubicBezTo>
                    <a:pt x="744" y="1"/>
                    <a:pt x="362" y="65"/>
                    <a:pt x="0" y="202"/>
                  </a:cubicBezTo>
                  <a:lnTo>
                    <a:pt x="1208" y="9520"/>
                  </a:lnTo>
                  <a:cubicBezTo>
                    <a:pt x="2503" y="8979"/>
                    <a:pt x="4414" y="7042"/>
                    <a:pt x="4816" y="5596"/>
                  </a:cubicBezTo>
                  <a:cubicBezTo>
                    <a:pt x="5219" y="4163"/>
                    <a:pt x="4980" y="2528"/>
                    <a:pt x="4024" y="1371"/>
                  </a:cubicBezTo>
                  <a:cubicBezTo>
                    <a:pt x="3326" y="524"/>
                    <a:pt x="2221" y="1"/>
                    <a:pt x="1127"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7162750" y="1396375"/>
              <a:ext cx="211600" cy="225675"/>
            </a:xfrm>
            <a:custGeom>
              <a:avLst/>
              <a:gdLst/>
              <a:ahLst/>
              <a:cxnLst/>
              <a:rect l="l" t="t" r="r" b="b"/>
              <a:pathLst>
                <a:path w="8464" h="9027" extrusionOk="0">
                  <a:moveTo>
                    <a:pt x="6158" y="1"/>
                  </a:moveTo>
                  <a:cubicBezTo>
                    <a:pt x="6001" y="1"/>
                    <a:pt x="5841" y="50"/>
                    <a:pt x="5709" y="136"/>
                  </a:cubicBezTo>
                  <a:cubicBezTo>
                    <a:pt x="5408" y="324"/>
                    <a:pt x="5231" y="651"/>
                    <a:pt x="5081" y="953"/>
                  </a:cubicBezTo>
                  <a:lnTo>
                    <a:pt x="3031" y="4789"/>
                  </a:lnTo>
                  <a:lnTo>
                    <a:pt x="1233" y="1959"/>
                  </a:lnTo>
                  <a:cubicBezTo>
                    <a:pt x="1060" y="1694"/>
                    <a:pt x="835" y="1398"/>
                    <a:pt x="528" y="1398"/>
                  </a:cubicBezTo>
                  <a:cubicBezTo>
                    <a:pt x="499" y="1398"/>
                    <a:pt x="470" y="1401"/>
                    <a:pt x="440" y="1406"/>
                  </a:cubicBezTo>
                  <a:cubicBezTo>
                    <a:pt x="176" y="1444"/>
                    <a:pt x="0" y="1733"/>
                    <a:pt x="0" y="1997"/>
                  </a:cubicBezTo>
                  <a:cubicBezTo>
                    <a:pt x="13" y="2274"/>
                    <a:pt x="88" y="2538"/>
                    <a:pt x="227" y="2777"/>
                  </a:cubicBezTo>
                  <a:cubicBezTo>
                    <a:pt x="755" y="3896"/>
                    <a:pt x="1711" y="6423"/>
                    <a:pt x="1711" y="6423"/>
                  </a:cubicBezTo>
                  <a:lnTo>
                    <a:pt x="6891" y="9026"/>
                  </a:lnTo>
                  <a:cubicBezTo>
                    <a:pt x="7331" y="8448"/>
                    <a:pt x="7721" y="7819"/>
                    <a:pt x="8036" y="7165"/>
                  </a:cubicBezTo>
                  <a:cubicBezTo>
                    <a:pt x="8363" y="6511"/>
                    <a:pt x="8463" y="5769"/>
                    <a:pt x="8350" y="5040"/>
                  </a:cubicBezTo>
                  <a:cubicBezTo>
                    <a:pt x="8212" y="4323"/>
                    <a:pt x="7746" y="3657"/>
                    <a:pt x="7055" y="3393"/>
                  </a:cubicBezTo>
                  <a:cubicBezTo>
                    <a:pt x="6877" y="3327"/>
                    <a:pt x="6685" y="3294"/>
                    <a:pt x="6494" y="3294"/>
                  </a:cubicBezTo>
                  <a:cubicBezTo>
                    <a:pt x="5956" y="3294"/>
                    <a:pt x="5416" y="3549"/>
                    <a:pt x="5156" y="4021"/>
                  </a:cubicBezTo>
                  <a:lnTo>
                    <a:pt x="6539" y="1293"/>
                  </a:lnTo>
                  <a:cubicBezTo>
                    <a:pt x="6703" y="953"/>
                    <a:pt x="6866" y="538"/>
                    <a:pt x="6652" y="236"/>
                  </a:cubicBezTo>
                  <a:cubicBezTo>
                    <a:pt x="6529" y="72"/>
                    <a:pt x="6346" y="1"/>
                    <a:pt x="61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6569850" y="1901350"/>
              <a:ext cx="64775" cy="232800"/>
            </a:xfrm>
            <a:custGeom>
              <a:avLst/>
              <a:gdLst/>
              <a:ahLst/>
              <a:cxnLst/>
              <a:rect l="l" t="t" r="r" b="b"/>
              <a:pathLst>
                <a:path w="2591" h="9312" extrusionOk="0">
                  <a:moveTo>
                    <a:pt x="47" y="1"/>
                  </a:moveTo>
                  <a:cubicBezTo>
                    <a:pt x="17" y="1"/>
                    <a:pt x="0" y="6"/>
                    <a:pt x="0" y="6"/>
                  </a:cubicBezTo>
                  <a:cubicBezTo>
                    <a:pt x="126" y="44"/>
                    <a:pt x="252" y="107"/>
                    <a:pt x="378" y="170"/>
                  </a:cubicBezTo>
                  <a:cubicBezTo>
                    <a:pt x="692" y="396"/>
                    <a:pt x="956" y="685"/>
                    <a:pt x="1132" y="1012"/>
                  </a:cubicBezTo>
                  <a:cubicBezTo>
                    <a:pt x="1836" y="2081"/>
                    <a:pt x="2251" y="3313"/>
                    <a:pt x="2339" y="4583"/>
                  </a:cubicBezTo>
                  <a:cubicBezTo>
                    <a:pt x="2402" y="5275"/>
                    <a:pt x="2339" y="5967"/>
                    <a:pt x="2138" y="6633"/>
                  </a:cubicBezTo>
                  <a:cubicBezTo>
                    <a:pt x="1949" y="7174"/>
                    <a:pt x="1685" y="7689"/>
                    <a:pt x="1346" y="8142"/>
                  </a:cubicBezTo>
                  <a:cubicBezTo>
                    <a:pt x="767" y="8909"/>
                    <a:pt x="264" y="9286"/>
                    <a:pt x="290" y="9311"/>
                  </a:cubicBezTo>
                  <a:cubicBezTo>
                    <a:pt x="415" y="9236"/>
                    <a:pt x="528" y="9148"/>
                    <a:pt x="642" y="9047"/>
                  </a:cubicBezTo>
                  <a:cubicBezTo>
                    <a:pt x="931" y="8796"/>
                    <a:pt x="1207" y="8507"/>
                    <a:pt x="1446" y="8205"/>
                  </a:cubicBezTo>
                  <a:cubicBezTo>
                    <a:pt x="1824" y="7752"/>
                    <a:pt x="2100" y="7237"/>
                    <a:pt x="2289" y="6683"/>
                  </a:cubicBezTo>
                  <a:cubicBezTo>
                    <a:pt x="2515" y="5992"/>
                    <a:pt x="2591" y="5275"/>
                    <a:pt x="2528" y="4558"/>
                  </a:cubicBezTo>
                  <a:cubicBezTo>
                    <a:pt x="2427" y="3263"/>
                    <a:pt x="1987" y="2006"/>
                    <a:pt x="1245" y="937"/>
                  </a:cubicBezTo>
                  <a:cubicBezTo>
                    <a:pt x="1044" y="597"/>
                    <a:pt x="755" y="321"/>
                    <a:pt x="415" y="107"/>
                  </a:cubicBezTo>
                  <a:cubicBezTo>
                    <a:pt x="327" y="56"/>
                    <a:pt x="214" y="19"/>
                    <a:pt x="101" y="6"/>
                  </a:cubicBezTo>
                  <a:cubicBezTo>
                    <a:pt x="80" y="2"/>
                    <a:pt x="62" y="1"/>
                    <a:pt x="47"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7155825" y="1540700"/>
              <a:ext cx="186125" cy="131225"/>
            </a:xfrm>
            <a:custGeom>
              <a:avLst/>
              <a:gdLst/>
              <a:ahLst/>
              <a:cxnLst/>
              <a:rect l="l" t="t" r="r" b="b"/>
              <a:pathLst>
                <a:path w="7445" h="5249" extrusionOk="0">
                  <a:moveTo>
                    <a:pt x="1856" y="1"/>
                  </a:moveTo>
                  <a:cubicBezTo>
                    <a:pt x="1673" y="1"/>
                    <a:pt x="1490" y="16"/>
                    <a:pt x="1309" y="47"/>
                  </a:cubicBezTo>
                  <a:cubicBezTo>
                    <a:pt x="793" y="160"/>
                    <a:pt x="303" y="524"/>
                    <a:pt x="152" y="1027"/>
                  </a:cubicBezTo>
                  <a:cubicBezTo>
                    <a:pt x="1" y="1543"/>
                    <a:pt x="89" y="2172"/>
                    <a:pt x="592" y="2499"/>
                  </a:cubicBezTo>
                  <a:cubicBezTo>
                    <a:pt x="2000" y="3404"/>
                    <a:pt x="3484" y="4196"/>
                    <a:pt x="5018" y="4900"/>
                  </a:cubicBezTo>
                  <a:cubicBezTo>
                    <a:pt x="5403" y="5077"/>
                    <a:pt x="5849" y="5248"/>
                    <a:pt x="6262" y="5248"/>
                  </a:cubicBezTo>
                  <a:cubicBezTo>
                    <a:pt x="6497" y="5248"/>
                    <a:pt x="6721" y="5193"/>
                    <a:pt x="6917" y="5051"/>
                  </a:cubicBezTo>
                  <a:cubicBezTo>
                    <a:pt x="7307" y="4775"/>
                    <a:pt x="7445" y="4221"/>
                    <a:pt x="7344" y="3744"/>
                  </a:cubicBezTo>
                  <a:cubicBezTo>
                    <a:pt x="7231" y="3278"/>
                    <a:pt x="6942" y="2863"/>
                    <a:pt x="6615" y="2511"/>
                  </a:cubicBezTo>
                  <a:cubicBezTo>
                    <a:pt x="5622" y="1392"/>
                    <a:pt x="4326" y="575"/>
                    <a:pt x="2880" y="172"/>
                  </a:cubicBezTo>
                  <a:cubicBezTo>
                    <a:pt x="2550" y="57"/>
                    <a:pt x="2204" y="1"/>
                    <a:pt x="1856"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7162425" y="1561600"/>
              <a:ext cx="171375" cy="89375"/>
            </a:xfrm>
            <a:custGeom>
              <a:avLst/>
              <a:gdLst/>
              <a:ahLst/>
              <a:cxnLst/>
              <a:rect l="l" t="t" r="r" b="b"/>
              <a:pathLst>
                <a:path w="6855" h="3575" extrusionOk="0">
                  <a:moveTo>
                    <a:pt x="1348" y="1"/>
                  </a:moveTo>
                  <a:cubicBezTo>
                    <a:pt x="1297" y="1"/>
                    <a:pt x="1246" y="2"/>
                    <a:pt x="1195" y="3"/>
                  </a:cubicBezTo>
                  <a:cubicBezTo>
                    <a:pt x="894" y="15"/>
                    <a:pt x="604" y="53"/>
                    <a:pt x="315" y="103"/>
                  </a:cubicBezTo>
                  <a:cubicBezTo>
                    <a:pt x="202" y="116"/>
                    <a:pt x="101" y="141"/>
                    <a:pt x="1" y="191"/>
                  </a:cubicBezTo>
                  <a:cubicBezTo>
                    <a:pt x="1" y="195"/>
                    <a:pt x="8" y="196"/>
                    <a:pt x="22" y="196"/>
                  </a:cubicBezTo>
                  <a:cubicBezTo>
                    <a:pt x="118" y="196"/>
                    <a:pt x="546" y="129"/>
                    <a:pt x="1195" y="129"/>
                  </a:cubicBezTo>
                  <a:cubicBezTo>
                    <a:pt x="3145" y="154"/>
                    <a:pt x="4968" y="1059"/>
                    <a:pt x="6175" y="2581"/>
                  </a:cubicBezTo>
                  <a:cubicBezTo>
                    <a:pt x="6621" y="3151"/>
                    <a:pt x="6823" y="3574"/>
                    <a:pt x="6853" y="3574"/>
                  </a:cubicBezTo>
                  <a:cubicBezTo>
                    <a:pt x="6853" y="3574"/>
                    <a:pt x="6854" y="3574"/>
                    <a:pt x="6854" y="3574"/>
                  </a:cubicBezTo>
                  <a:cubicBezTo>
                    <a:pt x="6841" y="3461"/>
                    <a:pt x="6804" y="3360"/>
                    <a:pt x="6753" y="3272"/>
                  </a:cubicBezTo>
                  <a:cubicBezTo>
                    <a:pt x="6615" y="2996"/>
                    <a:pt x="6452" y="2744"/>
                    <a:pt x="6276" y="2505"/>
                  </a:cubicBezTo>
                  <a:cubicBezTo>
                    <a:pt x="5124" y="937"/>
                    <a:pt x="3291" y="1"/>
                    <a:pt x="1348"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6153625" y="2534450"/>
              <a:ext cx="343000" cy="57150"/>
            </a:xfrm>
            <a:custGeom>
              <a:avLst/>
              <a:gdLst/>
              <a:ahLst/>
              <a:cxnLst/>
              <a:rect l="l" t="t" r="r" b="b"/>
              <a:pathLst>
                <a:path w="13720" h="2286" extrusionOk="0">
                  <a:moveTo>
                    <a:pt x="13582" y="1"/>
                  </a:moveTo>
                  <a:cubicBezTo>
                    <a:pt x="13347" y="1"/>
                    <a:pt x="12667" y="230"/>
                    <a:pt x="11670" y="511"/>
                  </a:cubicBezTo>
                  <a:cubicBezTo>
                    <a:pt x="11079" y="674"/>
                    <a:pt x="10349" y="850"/>
                    <a:pt x="9545" y="1014"/>
                  </a:cubicBezTo>
                  <a:cubicBezTo>
                    <a:pt x="8133" y="1290"/>
                    <a:pt x="6696" y="1425"/>
                    <a:pt x="5248" y="1425"/>
                  </a:cubicBezTo>
                  <a:cubicBezTo>
                    <a:pt x="4916" y="1425"/>
                    <a:pt x="4583" y="1418"/>
                    <a:pt x="4251" y="1404"/>
                  </a:cubicBezTo>
                  <a:cubicBezTo>
                    <a:pt x="3433" y="1366"/>
                    <a:pt x="2704" y="1290"/>
                    <a:pt x="2088" y="1215"/>
                  </a:cubicBezTo>
                  <a:cubicBezTo>
                    <a:pt x="1171" y="1103"/>
                    <a:pt x="505" y="997"/>
                    <a:pt x="208" y="997"/>
                  </a:cubicBezTo>
                  <a:cubicBezTo>
                    <a:pt x="106" y="997"/>
                    <a:pt x="48" y="1010"/>
                    <a:pt x="38" y="1039"/>
                  </a:cubicBezTo>
                  <a:cubicBezTo>
                    <a:pt x="0" y="1139"/>
                    <a:pt x="717" y="1504"/>
                    <a:pt x="1974" y="1831"/>
                  </a:cubicBezTo>
                  <a:cubicBezTo>
                    <a:pt x="2704" y="2020"/>
                    <a:pt x="3446" y="2145"/>
                    <a:pt x="4200" y="2208"/>
                  </a:cubicBezTo>
                  <a:cubicBezTo>
                    <a:pt x="4743" y="2260"/>
                    <a:pt x="5286" y="2285"/>
                    <a:pt x="5826" y="2285"/>
                  </a:cubicBezTo>
                  <a:cubicBezTo>
                    <a:pt x="6212" y="2285"/>
                    <a:pt x="6597" y="2272"/>
                    <a:pt x="6979" y="2246"/>
                  </a:cubicBezTo>
                  <a:cubicBezTo>
                    <a:pt x="7910" y="2171"/>
                    <a:pt x="8828" y="2020"/>
                    <a:pt x="9733" y="1806"/>
                  </a:cubicBezTo>
                  <a:cubicBezTo>
                    <a:pt x="10462" y="1630"/>
                    <a:pt x="11179" y="1391"/>
                    <a:pt x="11883" y="1102"/>
                  </a:cubicBezTo>
                  <a:cubicBezTo>
                    <a:pt x="13065" y="599"/>
                    <a:pt x="13719" y="133"/>
                    <a:pt x="13669" y="33"/>
                  </a:cubicBezTo>
                  <a:cubicBezTo>
                    <a:pt x="13660" y="11"/>
                    <a:pt x="13631" y="1"/>
                    <a:pt x="13582"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6175300" y="2580875"/>
              <a:ext cx="310000" cy="43825"/>
            </a:xfrm>
            <a:custGeom>
              <a:avLst/>
              <a:gdLst/>
              <a:ahLst/>
              <a:cxnLst/>
              <a:rect l="l" t="t" r="r" b="b"/>
              <a:pathLst>
                <a:path w="12400" h="1753" extrusionOk="0">
                  <a:moveTo>
                    <a:pt x="12195" y="1"/>
                  </a:moveTo>
                  <a:cubicBezTo>
                    <a:pt x="11553" y="1"/>
                    <a:pt x="9152" y="621"/>
                    <a:pt x="6213" y="817"/>
                  </a:cubicBezTo>
                  <a:cubicBezTo>
                    <a:pt x="5292" y="888"/>
                    <a:pt x="4418" y="911"/>
                    <a:pt x="3632" y="911"/>
                  </a:cubicBezTo>
                  <a:cubicBezTo>
                    <a:pt x="2317" y="911"/>
                    <a:pt x="1250" y="848"/>
                    <a:pt x="626" y="848"/>
                  </a:cubicBezTo>
                  <a:cubicBezTo>
                    <a:pt x="254" y="848"/>
                    <a:pt x="40" y="870"/>
                    <a:pt x="26" y="942"/>
                  </a:cubicBezTo>
                  <a:cubicBezTo>
                    <a:pt x="1" y="1055"/>
                    <a:pt x="680" y="1307"/>
                    <a:pt x="1812" y="1508"/>
                  </a:cubicBezTo>
                  <a:cubicBezTo>
                    <a:pt x="2825" y="1671"/>
                    <a:pt x="3845" y="1752"/>
                    <a:pt x="4864" y="1752"/>
                  </a:cubicBezTo>
                  <a:cubicBezTo>
                    <a:pt x="6831" y="1752"/>
                    <a:pt x="8793" y="1451"/>
                    <a:pt x="10689" y="854"/>
                  </a:cubicBezTo>
                  <a:cubicBezTo>
                    <a:pt x="11771" y="502"/>
                    <a:pt x="12400" y="150"/>
                    <a:pt x="12362" y="50"/>
                  </a:cubicBezTo>
                  <a:cubicBezTo>
                    <a:pt x="12352" y="16"/>
                    <a:pt x="12295" y="1"/>
                    <a:pt x="12195"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5897400" y="1320625"/>
              <a:ext cx="690400" cy="522675"/>
            </a:xfrm>
            <a:custGeom>
              <a:avLst/>
              <a:gdLst/>
              <a:ahLst/>
              <a:cxnLst/>
              <a:rect l="l" t="t" r="r" b="b"/>
              <a:pathLst>
                <a:path w="27616" h="20907" extrusionOk="0">
                  <a:moveTo>
                    <a:pt x="15568" y="1"/>
                  </a:moveTo>
                  <a:cubicBezTo>
                    <a:pt x="14232" y="1"/>
                    <a:pt x="12775" y="161"/>
                    <a:pt x="11192" y="513"/>
                  </a:cubicBezTo>
                  <a:cubicBezTo>
                    <a:pt x="11192" y="513"/>
                    <a:pt x="1" y="2575"/>
                    <a:pt x="139" y="12597"/>
                  </a:cubicBezTo>
                  <a:cubicBezTo>
                    <a:pt x="236" y="19655"/>
                    <a:pt x="4968" y="20907"/>
                    <a:pt x="8720" y="20907"/>
                  </a:cubicBezTo>
                  <a:cubicBezTo>
                    <a:pt x="10295" y="20907"/>
                    <a:pt x="11698" y="20686"/>
                    <a:pt x="12513" y="20582"/>
                  </a:cubicBezTo>
                  <a:cubicBezTo>
                    <a:pt x="13758" y="20431"/>
                    <a:pt x="16247" y="20079"/>
                    <a:pt x="18599" y="19739"/>
                  </a:cubicBezTo>
                  <a:cubicBezTo>
                    <a:pt x="23579" y="19023"/>
                    <a:pt x="27288" y="16596"/>
                    <a:pt x="27590" y="11578"/>
                  </a:cubicBezTo>
                  <a:cubicBezTo>
                    <a:pt x="27615" y="10987"/>
                    <a:pt x="27602" y="10396"/>
                    <a:pt x="27527" y="9805"/>
                  </a:cubicBezTo>
                  <a:cubicBezTo>
                    <a:pt x="26927" y="5295"/>
                    <a:pt x="23252" y="1"/>
                    <a:pt x="155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033525" y="1447400"/>
              <a:ext cx="507725" cy="214275"/>
            </a:xfrm>
            <a:custGeom>
              <a:avLst/>
              <a:gdLst/>
              <a:ahLst/>
              <a:cxnLst/>
              <a:rect l="l" t="t" r="r" b="b"/>
              <a:pathLst>
                <a:path w="20309" h="8571" extrusionOk="0">
                  <a:moveTo>
                    <a:pt x="17288" y="1"/>
                  </a:moveTo>
                  <a:cubicBezTo>
                    <a:pt x="17086" y="1"/>
                    <a:pt x="16881" y="23"/>
                    <a:pt x="16675" y="69"/>
                  </a:cubicBezTo>
                  <a:lnTo>
                    <a:pt x="2390" y="3100"/>
                  </a:lnTo>
                  <a:cubicBezTo>
                    <a:pt x="919" y="3439"/>
                    <a:pt x="1" y="4898"/>
                    <a:pt x="315" y="6369"/>
                  </a:cubicBezTo>
                  <a:cubicBezTo>
                    <a:pt x="592" y="7674"/>
                    <a:pt x="1734" y="8571"/>
                    <a:pt x="3015" y="8571"/>
                  </a:cubicBezTo>
                  <a:cubicBezTo>
                    <a:pt x="3190" y="8571"/>
                    <a:pt x="3368" y="8554"/>
                    <a:pt x="3547" y="8519"/>
                  </a:cubicBezTo>
                  <a:lnTo>
                    <a:pt x="17832" y="5489"/>
                  </a:lnTo>
                  <a:cubicBezTo>
                    <a:pt x="19341" y="5187"/>
                    <a:pt x="20309" y="3703"/>
                    <a:pt x="19995" y="2194"/>
                  </a:cubicBezTo>
                  <a:cubicBezTo>
                    <a:pt x="19712" y="891"/>
                    <a:pt x="18567" y="1"/>
                    <a:pt x="17288"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140725" y="1562925"/>
              <a:ext cx="51900" cy="44525"/>
            </a:xfrm>
            <a:custGeom>
              <a:avLst/>
              <a:gdLst/>
              <a:ahLst/>
              <a:cxnLst/>
              <a:rect l="l" t="t" r="r" b="b"/>
              <a:pathLst>
                <a:path w="2076" h="1781" extrusionOk="0">
                  <a:moveTo>
                    <a:pt x="1183" y="0"/>
                  </a:moveTo>
                  <a:cubicBezTo>
                    <a:pt x="390" y="0"/>
                    <a:pt x="1" y="956"/>
                    <a:pt x="554" y="1522"/>
                  </a:cubicBezTo>
                  <a:cubicBezTo>
                    <a:pt x="737" y="1701"/>
                    <a:pt x="961" y="1781"/>
                    <a:pt x="1180" y="1781"/>
                  </a:cubicBezTo>
                  <a:cubicBezTo>
                    <a:pt x="1638" y="1781"/>
                    <a:pt x="2075" y="1429"/>
                    <a:pt x="2075" y="893"/>
                  </a:cubicBezTo>
                  <a:cubicBezTo>
                    <a:pt x="2075" y="403"/>
                    <a:pt x="1673" y="0"/>
                    <a:pt x="1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390025" y="1509800"/>
              <a:ext cx="52200" cy="44675"/>
            </a:xfrm>
            <a:custGeom>
              <a:avLst/>
              <a:gdLst/>
              <a:ahLst/>
              <a:cxnLst/>
              <a:rect l="l" t="t" r="r" b="b"/>
              <a:pathLst>
                <a:path w="2088" h="1787" extrusionOk="0">
                  <a:moveTo>
                    <a:pt x="1195" y="0"/>
                  </a:moveTo>
                  <a:cubicBezTo>
                    <a:pt x="403" y="0"/>
                    <a:pt x="0" y="968"/>
                    <a:pt x="566" y="1522"/>
                  </a:cubicBezTo>
                  <a:cubicBezTo>
                    <a:pt x="745" y="1705"/>
                    <a:pt x="968" y="1786"/>
                    <a:pt x="1187" y="1786"/>
                  </a:cubicBezTo>
                  <a:cubicBezTo>
                    <a:pt x="1645" y="1786"/>
                    <a:pt x="2088" y="1429"/>
                    <a:pt x="2088" y="893"/>
                  </a:cubicBezTo>
                  <a:cubicBezTo>
                    <a:pt x="2075" y="402"/>
                    <a:pt x="1686" y="0"/>
                    <a:pt x="1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6160225" y="1336975"/>
              <a:ext cx="126075" cy="128825"/>
            </a:xfrm>
            <a:custGeom>
              <a:avLst/>
              <a:gdLst/>
              <a:ahLst/>
              <a:cxnLst/>
              <a:rect l="l" t="t" r="r" b="b"/>
              <a:pathLst>
                <a:path w="5043" h="5153" extrusionOk="0">
                  <a:moveTo>
                    <a:pt x="164" y="0"/>
                  </a:moveTo>
                  <a:cubicBezTo>
                    <a:pt x="113" y="0"/>
                    <a:pt x="63" y="3"/>
                    <a:pt x="13" y="9"/>
                  </a:cubicBezTo>
                  <a:cubicBezTo>
                    <a:pt x="0" y="47"/>
                    <a:pt x="440" y="47"/>
                    <a:pt x="1082" y="286"/>
                  </a:cubicBezTo>
                  <a:cubicBezTo>
                    <a:pt x="1912" y="613"/>
                    <a:pt x="2628" y="1154"/>
                    <a:pt x="3182" y="1858"/>
                  </a:cubicBezTo>
                  <a:cubicBezTo>
                    <a:pt x="3735" y="2550"/>
                    <a:pt x="4213" y="3317"/>
                    <a:pt x="4578" y="4134"/>
                  </a:cubicBezTo>
                  <a:cubicBezTo>
                    <a:pt x="4849" y="4751"/>
                    <a:pt x="5011" y="5138"/>
                    <a:pt x="5041" y="5140"/>
                  </a:cubicBezTo>
                  <a:lnTo>
                    <a:pt x="5041" y="5140"/>
                  </a:lnTo>
                  <a:cubicBezTo>
                    <a:pt x="5028" y="5044"/>
                    <a:pt x="5004" y="4948"/>
                    <a:pt x="4967" y="4863"/>
                  </a:cubicBezTo>
                  <a:cubicBezTo>
                    <a:pt x="4904" y="4675"/>
                    <a:pt x="4804" y="4411"/>
                    <a:pt x="4678" y="4096"/>
                  </a:cubicBezTo>
                  <a:cubicBezTo>
                    <a:pt x="4351" y="3241"/>
                    <a:pt x="3886" y="2462"/>
                    <a:pt x="3307" y="1757"/>
                  </a:cubicBezTo>
                  <a:cubicBezTo>
                    <a:pt x="2641" y="915"/>
                    <a:pt x="1798" y="374"/>
                    <a:pt x="1119" y="173"/>
                  </a:cubicBezTo>
                  <a:cubicBezTo>
                    <a:pt x="855" y="85"/>
                    <a:pt x="591" y="35"/>
                    <a:pt x="315" y="9"/>
                  </a:cubicBezTo>
                  <a:cubicBezTo>
                    <a:pt x="264" y="3"/>
                    <a:pt x="214" y="0"/>
                    <a:pt x="164" y="0"/>
                  </a:cubicBezTo>
                  <a:close/>
                  <a:moveTo>
                    <a:pt x="5043" y="5140"/>
                  </a:moveTo>
                  <a:cubicBezTo>
                    <a:pt x="5042" y="5140"/>
                    <a:pt x="5042" y="5140"/>
                    <a:pt x="5042" y="5140"/>
                  </a:cubicBezTo>
                  <a:cubicBezTo>
                    <a:pt x="5041" y="5140"/>
                    <a:pt x="5041" y="5140"/>
                    <a:pt x="5041" y="5140"/>
                  </a:cubicBezTo>
                  <a:lnTo>
                    <a:pt x="5041" y="5140"/>
                  </a:lnTo>
                  <a:cubicBezTo>
                    <a:pt x="5042" y="5144"/>
                    <a:pt x="5042" y="5148"/>
                    <a:pt x="5043" y="5153"/>
                  </a:cubicBezTo>
                  <a:lnTo>
                    <a:pt x="5043" y="51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6295075" y="1639000"/>
              <a:ext cx="49400" cy="184550"/>
            </a:xfrm>
            <a:custGeom>
              <a:avLst/>
              <a:gdLst/>
              <a:ahLst/>
              <a:cxnLst/>
              <a:rect l="l" t="t" r="r" b="b"/>
              <a:pathLst>
                <a:path w="1976" h="7382" extrusionOk="0">
                  <a:moveTo>
                    <a:pt x="1497" y="0"/>
                  </a:moveTo>
                  <a:lnTo>
                    <a:pt x="1497" y="0"/>
                  </a:lnTo>
                  <a:cubicBezTo>
                    <a:pt x="1485" y="13"/>
                    <a:pt x="1560" y="440"/>
                    <a:pt x="1661" y="1145"/>
                  </a:cubicBezTo>
                  <a:cubicBezTo>
                    <a:pt x="1787" y="2062"/>
                    <a:pt x="1799" y="2993"/>
                    <a:pt x="1686" y="3911"/>
                  </a:cubicBezTo>
                  <a:cubicBezTo>
                    <a:pt x="1548" y="4829"/>
                    <a:pt x="1208" y="5697"/>
                    <a:pt x="705" y="6464"/>
                  </a:cubicBezTo>
                  <a:cubicBezTo>
                    <a:pt x="325" y="7022"/>
                    <a:pt x="23" y="7322"/>
                    <a:pt x="12" y="7375"/>
                  </a:cubicBezTo>
                  <a:lnTo>
                    <a:pt x="12" y="7375"/>
                  </a:lnTo>
                  <a:cubicBezTo>
                    <a:pt x="97" y="7325"/>
                    <a:pt x="180" y="7253"/>
                    <a:pt x="240" y="7180"/>
                  </a:cubicBezTo>
                  <a:cubicBezTo>
                    <a:pt x="441" y="6979"/>
                    <a:pt x="630" y="6765"/>
                    <a:pt x="793" y="6539"/>
                  </a:cubicBezTo>
                  <a:cubicBezTo>
                    <a:pt x="1359" y="5759"/>
                    <a:pt x="1711" y="4879"/>
                    <a:pt x="1849" y="3936"/>
                  </a:cubicBezTo>
                  <a:cubicBezTo>
                    <a:pt x="1975" y="3006"/>
                    <a:pt x="1950" y="2050"/>
                    <a:pt x="1774" y="1132"/>
                  </a:cubicBezTo>
                  <a:cubicBezTo>
                    <a:pt x="1711" y="767"/>
                    <a:pt x="1648" y="491"/>
                    <a:pt x="1598" y="302"/>
                  </a:cubicBezTo>
                  <a:cubicBezTo>
                    <a:pt x="1573" y="201"/>
                    <a:pt x="1548" y="101"/>
                    <a:pt x="1497" y="0"/>
                  </a:cubicBezTo>
                  <a:close/>
                  <a:moveTo>
                    <a:pt x="12" y="7375"/>
                  </a:moveTo>
                  <a:lnTo>
                    <a:pt x="12" y="7375"/>
                  </a:lnTo>
                  <a:cubicBezTo>
                    <a:pt x="9" y="7377"/>
                    <a:pt x="5" y="7379"/>
                    <a:pt x="1" y="7382"/>
                  </a:cubicBezTo>
                  <a:lnTo>
                    <a:pt x="13" y="7382"/>
                  </a:lnTo>
                  <a:cubicBezTo>
                    <a:pt x="12" y="7380"/>
                    <a:pt x="12" y="7378"/>
                    <a:pt x="12" y="737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6052400" y="1713500"/>
              <a:ext cx="502700" cy="131125"/>
            </a:xfrm>
            <a:custGeom>
              <a:avLst/>
              <a:gdLst/>
              <a:ahLst/>
              <a:cxnLst/>
              <a:rect l="l" t="t" r="r" b="b"/>
              <a:pathLst>
                <a:path w="20108" h="5245" extrusionOk="0">
                  <a:moveTo>
                    <a:pt x="20044" y="0"/>
                  </a:moveTo>
                  <a:cubicBezTo>
                    <a:pt x="19755" y="441"/>
                    <a:pt x="19403" y="843"/>
                    <a:pt x="19026" y="1208"/>
                  </a:cubicBezTo>
                  <a:cubicBezTo>
                    <a:pt x="19919" y="415"/>
                    <a:pt x="20107" y="38"/>
                    <a:pt x="20107" y="38"/>
                  </a:cubicBezTo>
                  <a:lnTo>
                    <a:pt x="20044" y="0"/>
                  </a:lnTo>
                  <a:close/>
                  <a:moveTo>
                    <a:pt x="17982" y="2050"/>
                  </a:moveTo>
                  <a:lnTo>
                    <a:pt x="17982" y="2050"/>
                  </a:lnTo>
                  <a:cubicBezTo>
                    <a:pt x="17391" y="2440"/>
                    <a:pt x="16775" y="2767"/>
                    <a:pt x="16121" y="3044"/>
                  </a:cubicBezTo>
                  <a:cubicBezTo>
                    <a:pt x="16775" y="2792"/>
                    <a:pt x="17404" y="2453"/>
                    <a:pt x="17982" y="2050"/>
                  </a:cubicBezTo>
                  <a:close/>
                  <a:moveTo>
                    <a:pt x="12776" y="3962"/>
                  </a:moveTo>
                  <a:lnTo>
                    <a:pt x="12399" y="4024"/>
                  </a:lnTo>
                  <a:lnTo>
                    <a:pt x="9720" y="4402"/>
                  </a:lnTo>
                  <a:cubicBezTo>
                    <a:pt x="8337" y="4603"/>
                    <a:pt x="7092" y="4779"/>
                    <a:pt x="6325" y="4879"/>
                  </a:cubicBezTo>
                  <a:cubicBezTo>
                    <a:pt x="5068" y="5068"/>
                    <a:pt x="3798" y="5181"/>
                    <a:pt x="2528" y="5206"/>
                  </a:cubicBezTo>
                  <a:cubicBezTo>
                    <a:pt x="1685" y="5206"/>
                    <a:pt x="830" y="5131"/>
                    <a:pt x="0" y="4980"/>
                  </a:cubicBezTo>
                  <a:lnTo>
                    <a:pt x="0" y="4980"/>
                  </a:lnTo>
                  <a:cubicBezTo>
                    <a:pt x="880" y="5156"/>
                    <a:pt x="1773" y="5244"/>
                    <a:pt x="2666" y="5244"/>
                  </a:cubicBezTo>
                  <a:cubicBezTo>
                    <a:pt x="3031" y="5244"/>
                    <a:pt x="3420" y="5232"/>
                    <a:pt x="3835" y="5206"/>
                  </a:cubicBezTo>
                  <a:cubicBezTo>
                    <a:pt x="6476" y="5030"/>
                    <a:pt x="11569" y="4175"/>
                    <a:pt x="12776" y="3962"/>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6035425" y="1680800"/>
              <a:ext cx="518100" cy="162600"/>
            </a:xfrm>
            <a:custGeom>
              <a:avLst/>
              <a:gdLst/>
              <a:ahLst/>
              <a:cxnLst/>
              <a:rect l="l" t="t" r="r" b="b"/>
              <a:pathLst>
                <a:path w="20724" h="6504" extrusionOk="0">
                  <a:moveTo>
                    <a:pt x="15568" y="1"/>
                  </a:moveTo>
                  <a:lnTo>
                    <a:pt x="15568" y="1"/>
                  </a:lnTo>
                  <a:cubicBezTo>
                    <a:pt x="14474" y="26"/>
                    <a:pt x="13367" y="114"/>
                    <a:pt x="12286" y="277"/>
                  </a:cubicBezTo>
                  <a:cubicBezTo>
                    <a:pt x="12336" y="944"/>
                    <a:pt x="12323" y="1610"/>
                    <a:pt x="12248" y="2264"/>
                  </a:cubicBezTo>
                  <a:cubicBezTo>
                    <a:pt x="12110" y="3195"/>
                    <a:pt x="11745" y="4087"/>
                    <a:pt x="11192" y="4855"/>
                  </a:cubicBezTo>
                  <a:cubicBezTo>
                    <a:pt x="11016" y="5093"/>
                    <a:pt x="10840" y="5307"/>
                    <a:pt x="10638" y="5508"/>
                  </a:cubicBezTo>
                  <a:cubicBezTo>
                    <a:pt x="10563" y="5584"/>
                    <a:pt x="10487" y="5647"/>
                    <a:pt x="10399" y="5710"/>
                  </a:cubicBezTo>
                  <a:lnTo>
                    <a:pt x="13078" y="5320"/>
                  </a:lnTo>
                  <a:lnTo>
                    <a:pt x="13443" y="5270"/>
                  </a:lnTo>
                  <a:lnTo>
                    <a:pt x="13707" y="5219"/>
                  </a:lnTo>
                  <a:cubicBezTo>
                    <a:pt x="14763" y="5031"/>
                    <a:pt x="15794" y="4729"/>
                    <a:pt x="16800" y="4352"/>
                  </a:cubicBezTo>
                  <a:cubicBezTo>
                    <a:pt x="17454" y="4087"/>
                    <a:pt x="18070" y="3748"/>
                    <a:pt x="18661" y="3358"/>
                  </a:cubicBezTo>
                  <a:cubicBezTo>
                    <a:pt x="19076" y="3044"/>
                    <a:pt x="19416" y="2767"/>
                    <a:pt x="19692" y="2528"/>
                  </a:cubicBezTo>
                  <a:cubicBezTo>
                    <a:pt x="20082" y="2164"/>
                    <a:pt x="20422" y="1761"/>
                    <a:pt x="20723" y="1321"/>
                  </a:cubicBezTo>
                  <a:cubicBezTo>
                    <a:pt x="19453" y="504"/>
                    <a:pt x="17932" y="126"/>
                    <a:pt x="16423" y="38"/>
                  </a:cubicBezTo>
                  <a:cubicBezTo>
                    <a:pt x="16134" y="13"/>
                    <a:pt x="15844" y="13"/>
                    <a:pt x="15555" y="13"/>
                  </a:cubicBezTo>
                  <a:lnTo>
                    <a:pt x="15568" y="1"/>
                  </a:lnTo>
                  <a:close/>
                  <a:moveTo>
                    <a:pt x="12135" y="302"/>
                  </a:moveTo>
                  <a:lnTo>
                    <a:pt x="11858" y="353"/>
                  </a:lnTo>
                  <a:cubicBezTo>
                    <a:pt x="8350" y="881"/>
                    <a:pt x="4753" y="1711"/>
                    <a:pt x="1911" y="3836"/>
                  </a:cubicBezTo>
                  <a:cubicBezTo>
                    <a:pt x="1119" y="4427"/>
                    <a:pt x="365" y="5156"/>
                    <a:pt x="0" y="6087"/>
                  </a:cubicBezTo>
                  <a:cubicBezTo>
                    <a:pt x="214" y="6162"/>
                    <a:pt x="440" y="6225"/>
                    <a:pt x="667" y="6275"/>
                  </a:cubicBezTo>
                  <a:cubicBezTo>
                    <a:pt x="1437" y="6427"/>
                    <a:pt x="2230" y="6503"/>
                    <a:pt x="3023" y="6503"/>
                  </a:cubicBezTo>
                  <a:cubicBezTo>
                    <a:pt x="3085" y="6503"/>
                    <a:pt x="3146" y="6503"/>
                    <a:pt x="3207" y="6502"/>
                  </a:cubicBezTo>
                  <a:cubicBezTo>
                    <a:pt x="4477" y="6477"/>
                    <a:pt x="5734" y="6376"/>
                    <a:pt x="6992" y="6175"/>
                  </a:cubicBezTo>
                  <a:cubicBezTo>
                    <a:pt x="7759" y="6074"/>
                    <a:pt x="9004" y="5911"/>
                    <a:pt x="10399" y="5710"/>
                  </a:cubicBezTo>
                  <a:cubicBezTo>
                    <a:pt x="10374" y="5684"/>
                    <a:pt x="10689" y="5383"/>
                    <a:pt x="11091" y="4792"/>
                  </a:cubicBezTo>
                  <a:cubicBezTo>
                    <a:pt x="11594" y="4025"/>
                    <a:pt x="11934" y="3144"/>
                    <a:pt x="12072" y="2239"/>
                  </a:cubicBezTo>
                  <a:cubicBezTo>
                    <a:pt x="12147" y="1598"/>
                    <a:pt x="12160" y="944"/>
                    <a:pt x="12135" y="302"/>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6294450" y="1688025"/>
              <a:ext cx="49075" cy="135525"/>
            </a:xfrm>
            <a:custGeom>
              <a:avLst/>
              <a:gdLst/>
              <a:ahLst/>
              <a:cxnLst/>
              <a:rect l="l" t="t" r="r" b="b"/>
              <a:pathLst>
                <a:path w="1963" h="5421" extrusionOk="0">
                  <a:moveTo>
                    <a:pt x="1912" y="1"/>
                  </a:moveTo>
                  <a:cubicBezTo>
                    <a:pt x="1912" y="1"/>
                    <a:pt x="1912" y="2"/>
                    <a:pt x="1912" y="2"/>
                  </a:cubicBezTo>
                  <a:lnTo>
                    <a:pt x="1912" y="2"/>
                  </a:lnTo>
                  <a:lnTo>
                    <a:pt x="1925" y="1"/>
                  </a:lnTo>
                  <a:close/>
                  <a:moveTo>
                    <a:pt x="1912" y="2"/>
                  </a:moveTo>
                  <a:lnTo>
                    <a:pt x="1761" y="13"/>
                  </a:lnTo>
                  <a:cubicBezTo>
                    <a:pt x="1799" y="667"/>
                    <a:pt x="1774" y="1309"/>
                    <a:pt x="1698" y="1950"/>
                  </a:cubicBezTo>
                  <a:cubicBezTo>
                    <a:pt x="1560" y="2868"/>
                    <a:pt x="1233" y="3736"/>
                    <a:pt x="718" y="4503"/>
                  </a:cubicBezTo>
                  <a:cubicBezTo>
                    <a:pt x="328" y="5094"/>
                    <a:pt x="1" y="5395"/>
                    <a:pt x="26" y="5421"/>
                  </a:cubicBezTo>
                  <a:cubicBezTo>
                    <a:pt x="114" y="5358"/>
                    <a:pt x="189" y="5295"/>
                    <a:pt x="265" y="5219"/>
                  </a:cubicBezTo>
                  <a:cubicBezTo>
                    <a:pt x="466" y="5018"/>
                    <a:pt x="642" y="4804"/>
                    <a:pt x="818" y="4578"/>
                  </a:cubicBezTo>
                  <a:cubicBezTo>
                    <a:pt x="1371" y="3811"/>
                    <a:pt x="1736" y="2918"/>
                    <a:pt x="1874" y="1975"/>
                  </a:cubicBezTo>
                  <a:cubicBezTo>
                    <a:pt x="1950" y="1322"/>
                    <a:pt x="1962" y="655"/>
                    <a:pt x="1912" y="2"/>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6009950" y="1428350"/>
              <a:ext cx="549550" cy="259200"/>
            </a:xfrm>
            <a:custGeom>
              <a:avLst/>
              <a:gdLst/>
              <a:ahLst/>
              <a:cxnLst/>
              <a:rect l="l" t="t" r="r" b="b"/>
              <a:pathLst>
                <a:path w="21982" h="10368" extrusionOk="0">
                  <a:moveTo>
                    <a:pt x="17476" y="0"/>
                  </a:moveTo>
                  <a:cubicBezTo>
                    <a:pt x="17297" y="0"/>
                    <a:pt x="17117" y="8"/>
                    <a:pt x="16939" y="26"/>
                  </a:cubicBezTo>
                  <a:cubicBezTo>
                    <a:pt x="16386" y="64"/>
                    <a:pt x="15820" y="139"/>
                    <a:pt x="15266" y="253"/>
                  </a:cubicBezTo>
                  <a:cubicBezTo>
                    <a:pt x="14109" y="479"/>
                    <a:pt x="12877" y="869"/>
                    <a:pt x="11519" y="1158"/>
                  </a:cubicBezTo>
                  <a:lnTo>
                    <a:pt x="7218" y="2164"/>
                  </a:lnTo>
                  <a:lnTo>
                    <a:pt x="4892" y="2705"/>
                  </a:lnTo>
                  <a:lnTo>
                    <a:pt x="3685" y="2981"/>
                  </a:lnTo>
                  <a:cubicBezTo>
                    <a:pt x="3270" y="3069"/>
                    <a:pt x="2855" y="3183"/>
                    <a:pt x="2465" y="3333"/>
                  </a:cubicBezTo>
                  <a:cubicBezTo>
                    <a:pt x="1648" y="3686"/>
                    <a:pt x="969" y="4314"/>
                    <a:pt x="554" y="5094"/>
                  </a:cubicBezTo>
                  <a:cubicBezTo>
                    <a:pt x="114" y="5899"/>
                    <a:pt x="1" y="6842"/>
                    <a:pt x="239" y="7735"/>
                  </a:cubicBezTo>
                  <a:cubicBezTo>
                    <a:pt x="466" y="8627"/>
                    <a:pt x="1032" y="9394"/>
                    <a:pt x="1811" y="9885"/>
                  </a:cubicBezTo>
                  <a:cubicBezTo>
                    <a:pt x="2375" y="10245"/>
                    <a:pt x="3026" y="10368"/>
                    <a:pt x="3671" y="10368"/>
                  </a:cubicBezTo>
                  <a:cubicBezTo>
                    <a:pt x="3904" y="10368"/>
                    <a:pt x="4137" y="10352"/>
                    <a:pt x="4364" y="10325"/>
                  </a:cubicBezTo>
                  <a:cubicBezTo>
                    <a:pt x="5219" y="10212"/>
                    <a:pt x="6024" y="9998"/>
                    <a:pt x="6816" y="9835"/>
                  </a:cubicBezTo>
                  <a:lnTo>
                    <a:pt x="9155" y="9332"/>
                  </a:lnTo>
                  <a:lnTo>
                    <a:pt x="17241" y="7546"/>
                  </a:lnTo>
                  <a:cubicBezTo>
                    <a:pt x="18385" y="7307"/>
                    <a:pt x="19441" y="7030"/>
                    <a:pt x="20246" y="6540"/>
                  </a:cubicBezTo>
                  <a:cubicBezTo>
                    <a:pt x="20950" y="6125"/>
                    <a:pt x="21491" y="5471"/>
                    <a:pt x="21768" y="4704"/>
                  </a:cubicBezTo>
                  <a:cubicBezTo>
                    <a:pt x="21931" y="4226"/>
                    <a:pt x="21981" y="3698"/>
                    <a:pt x="21906" y="3195"/>
                  </a:cubicBezTo>
                  <a:cubicBezTo>
                    <a:pt x="21881" y="3019"/>
                    <a:pt x="21843" y="2843"/>
                    <a:pt x="21780" y="2680"/>
                  </a:cubicBezTo>
                  <a:lnTo>
                    <a:pt x="21780" y="2680"/>
                  </a:lnTo>
                  <a:cubicBezTo>
                    <a:pt x="21768" y="2680"/>
                    <a:pt x="21830" y="2856"/>
                    <a:pt x="21881" y="3208"/>
                  </a:cubicBezTo>
                  <a:cubicBezTo>
                    <a:pt x="21944" y="3698"/>
                    <a:pt x="21881" y="4214"/>
                    <a:pt x="21717" y="4692"/>
                  </a:cubicBezTo>
                  <a:cubicBezTo>
                    <a:pt x="21441" y="5433"/>
                    <a:pt x="20900" y="6062"/>
                    <a:pt x="20208" y="6465"/>
                  </a:cubicBezTo>
                  <a:cubicBezTo>
                    <a:pt x="19416" y="6942"/>
                    <a:pt x="18372" y="7206"/>
                    <a:pt x="17228" y="7445"/>
                  </a:cubicBezTo>
                  <a:lnTo>
                    <a:pt x="9130" y="9168"/>
                  </a:lnTo>
                  <a:lnTo>
                    <a:pt x="6791" y="9671"/>
                  </a:lnTo>
                  <a:cubicBezTo>
                    <a:pt x="5999" y="9835"/>
                    <a:pt x="5181" y="10036"/>
                    <a:pt x="4364" y="10149"/>
                  </a:cubicBezTo>
                  <a:cubicBezTo>
                    <a:pt x="4148" y="10175"/>
                    <a:pt x="3927" y="10190"/>
                    <a:pt x="3706" y="10190"/>
                  </a:cubicBezTo>
                  <a:cubicBezTo>
                    <a:pt x="3080" y="10190"/>
                    <a:pt x="2451" y="10069"/>
                    <a:pt x="1912" y="9734"/>
                  </a:cubicBezTo>
                  <a:cubicBezTo>
                    <a:pt x="1183" y="9256"/>
                    <a:pt x="642" y="8527"/>
                    <a:pt x="428" y="7684"/>
                  </a:cubicBezTo>
                  <a:cubicBezTo>
                    <a:pt x="202" y="6842"/>
                    <a:pt x="302" y="5949"/>
                    <a:pt x="717" y="5169"/>
                  </a:cubicBezTo>
                  <a:cubicBezTo>
                    <a:pt x="1120" y="4427"/>
                    <a:pt x="1761" y="3836"/>
                    <a:pt x="2541" y="3497"/>
                  </a:cubicBezTo>
                  <a:cubicBezTo>
                    <a:pt x="2930" y="3346"/>
                    <a:pt x="3333" y="3233"/>
                    <a:pt x="3735" y="3157"/>
                  </a:cubicBezTo>
                  <a:lnTo>
                    <a:pt x="4942" y="2868"/>
                  </a:lnTo>
                  <a:lnTo>
                    <a:pt x="7269" y="2315"/>
                  </a:lnTo>
                  <a:lnTo>
                    <a:pt x="11569" y="1296"/>
                  </a:lnTo>
                  <a:cubicBezTo>
                    <a:pt x="12927" y="995"/>
                    <a:pt x="14160" y="605"/>
                    <a:pt x="15304" y="366"/>
                  </a:cubicBezTo>
                  <a:cubicBezTo>
                    <a:pt x="15857" y="253"/>
                    <a:pt x="16398" y="177"/>
                    <a:pt x="16964" y="139"/>
                  </a:cubicBezTo>
                  <a:cubicBezTo>
                    <a:pt x="17169" y="118"/>
                    <a:pt x="17376" y="108"/>
                    <a:pt x="17583" y="108"/>
                  </a:cubicBezTo>
                  <a:cubicBezTo>
                    <a:pt x="17872" y="108"/>
                    <a:pt x="18162" y="128"/>
                    <a:pt x="18448" y="165"/>
                  </a:cubicBezTo>
                  <a:cubicBezTo>
                    <a:pt x="19227" y="278"/>
                    <a:pt x="19982" y="580"/>
                    <a:pt x="20623" y="1045"/>
                  </a:cubicBezTo>
                  <a:cubicBezTo>
                    <a:pt x="21026" y="1359"/>
                    <a:pt x="21340" y="1749"/>
                    <a:pt x="21566" y="2202"/>
                  </a:cubicBezTo>
                  <a:cubicBezTo>
                    <a:pt x="21730" y="2504"/>
                    <a:pt x="21768" y="2680"/>
                    <a:pt x="21780" y="2680"/>
                  </a:cubicBezTo>
                  <a:cubicBezTo>
                    <a:pt x="21768" y="2642"/>
                    <a:pt x="21755" y="2592"/>
                    <a:pt x="21742" y="2554"/>
                  </a:cubicBezTo>
                  <a:cubicBezTo>
                    <a:pt x="21705" y="2428"/>
                    <a:pt x="21654" y="2302"/>
                    <a:pt x="21604" y="2189"/>
                  </a:cubicBezTo>
                  <a:cubicBezTo>
                    <a:pt x="21378" y="1724"/>
                    <a:pt x="21063" y="1321"/>
                    <a:pt x="20661" y="995"/>
                  </a:cubicBezTo>
                  <a:cubicBezTo>
                    <a:pt x="20020" y="504"/>
                    <a:pt x="19253" y="190"/>
                    <a:pt x="18448" y="77"/>
                  </a:cubicBezTo>
                  <a:cubicBezTo>
                    <a:pt x="18131" y="28"/>
                    <a:pt x="17804" y="0"/>
                    <a:pt x="174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5904325" y="1623400"/>
              <a:ext cx="110375" cy="53725"/>
            </a:xfrm>
            <a:custGeom>
              <a:avLst/>
              <a:gdLst/>
              <a:ahLst/>
              <a:cxnLst/>
              <a:rect l="l" t="t" r="r" b="b"/>
              <a:pathLst>
                <a:path w="4415" h="2149" extrusionOk="0">
                  <a:moveTo>
                    <a:pt x="4371" y="1"/>
                  </a:moveTo>
                  <a:cubicBezTo>
                    <a:pt x="4287" y="1"/>
                    <a:pt x="4039" y="43"/>
                    <a:pt x="3685" y="134"/>
                  </a:cubicBezTo>
                  <a:cubicBezTo>
                    <a:pt x="2566" y="461"/>
                    <a:pt x="1497" y="976"/>
                    <a:pt x="554" y="1681"/>
                  </a:cubicBezTo>
                  <a:cubicBezTo>
                    <a:pt x="202" y="1945"/>
                    <a:pt x="0" y="2133"/>
                    <a:pt x="13" y="2146"/>
                  </a:cubicBezTo>
                  <a:cubicBezTo>
                    <a:pt x="14" y="2148"/>
                    <a:pt x="17" y="2148"/>
                    <a:pt x="20" y="2148"/>
                  </a:cubicBezTo>
                  <a:cubicBezTo>
                    <a:pt x="113" y="2148"/>
                    <a:pt x="962" y="1508"/>
                    <a:pt x="2138" y="926"/>
                  </a:cubicBezTo>
                  <a:cubicBezTo>
                    <a:pt x="3345" y="322"/>
                    <a:pt x="4414" y="58"/>
                    <a:pt x="4402" y="8"/>
                  </a:cubicBezTo>
                  <a:cubicBezTo>
                    <a:pt x="4402" y="3"/>
                    <a:pt x="4391" y="1"/>
                    <a:pt x="4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6192575" y="1367875"/>
              <a:ext cx="8425" cy="5450"/>
            </a:xfrm>
            <a:custGeom>
              <a:avLst/>
              <a:gdLst/>
              <a:ahLst/>
              <a:cxnLst/>
              <a:rect l="l" t="t" r="r" b="b"/>
              <a:pathLst>
                <a:path w="337" h="218" extrusionOk="0">
                  <a:moveTo>
                    <a:pt x="181" y="1"/>
                  </a:moveTo>
                  <a:cubicBezTo>
                    <a:pt x="159" y="1"/>
                    <a:pt x="136" y="6"/>
                    <a:pt x="115" y="18"/>
                  </a:cubicBezTo>
                  <a:lnTo>
                    <a:pt x="102" y="31"/>
                  </a:lnTo>
                  <a:cubicBezTo>
                    <a:pt x="1" y="116"/>
                    <a:pt x="150" y="217"/>
                    <a:pt x="250" y="217"/>
                  </a:cubicBezTo>
                  <a:cubicBezTo>
                    <a:pt x="299" y="217"/>
                    <a:pt x="337" y="193"/>
                    <a:pt x="328" y="132"/>
                  </a:cubicBezTo>
                  <a:cubicBezTo>
                    <a:pt x="319" y="55"/>
                    <a:pt x="25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6235050" y="1433400"/>
              <a:ext cx="9750" cy="6925"/>
            </a:xfrm>
            <a:custGeom>
              <a:avLst/>
              <a:gdLst/>
              <a:ahLst/>
              <a:cxnLst/>
              <a:rect l="l" t="t" r="r" b="b"/>
              <a:pathLst>
                <a:path w="390" h="277" extrusionOk="0">
                  <a:moveTo>
                    <a:pt x="189" y="0"/>
                  </a:moveTo>
                  <a:cubicBezTo>
                    <a:pt x="0" y="0"/>
                    <a:pt x="13" y="277"/>
                    <a:pt x="189" y="277"/>
                  </a:cubicBezTo>
                  <a:cubicBezTo>
                    <a:pt x="377" y="277"/>
                    <a:pt x="390"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5968200" y="1614150"/>
              <a:ext cx="10300" cy="7300"/>
            </a:xfrm>
            <a:custGeom>
              <a:avLst/>
              <a:gdLst/>
              <a:ahLst/>
              <a:cxnLst/>
              <a:rect l="l" t="t" r="r" b="b"/>
              <a:pathLst>
                <a:path w="412" h="292" extrusionOk="0">
                  <a:moveTo>
                    <a:pt x="214" y="1"/>
                  </a:moveTo>
                  <a:cubicBezTo>
                    <a:pt x="189" y="1"/>
                    <a:pt x="163" y="8"/>
                    <a:pt x="136" y="26"/>
                  </a:cubicBezTo>
                  <a:lnTo>
                    <a:pt x="124" y="39"/>
                  </a:lnTo>
                  <a:cubicBezTo>
                    <a:pt x="0" y="131"/>
                    <a:pt x="87" y="291"/>
                    <a:pt x="206" y="291"/>
                  </a:cubicBezTo>
                  <a:cubicBezTo>
                    <a:pt x="232" y="291"/>
                    <a:pt x="260" y="283"/>
                    <a:pt x="287" y="265"/>
                  </a:cubicBezTo>
                  <a:cubicBezTo>
                    <a:pt x="412" y="171"/>
                    <a:pt x="33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5910925" y="1644650"/>
              <a:ext cx="9775" cy="6950"/>
            </a:xfrm>
            <a:custGeom>
              <a:avLst/>
              <a:gdLst/>
              <a:ahLst/>
              <a:cxnLst/>
              <a:rect l="l" t="t" r="r" b="b"/>
              <a:pathLst>
                <a:path w="391" h="278" extrusionOk="0">
                  <a:moveTo>
                    <a:pt x="189" y="1"/>
                  </a:moveTo>
                  <a:cubicBezTo>
                    <a:pt x="0" y="1"/>
                    <a:pt x="13" y="277"/>
                    <a:pt x="202" y="277"/>
                  </a:cubicBezTo>
                  <a:cubicBezTo>
                    <a:pt x="378" y="277"/>
                    <a:pt x="390"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5926325" y="1336250"/>
              <a:ext cx="327275" cy="280450"/>
            </a:xfrm>
            <a:custGeom>
              <a:avLst/>
              <a:gdLst/>
              <a:ahLst/>
              <a:cxnLst/>
              <a:rect l="l" t="t" r="r" b="b"/>
              <a:pathLst>
                <a:path w="13091" h="11218" extrusionOk="0">
                  <a:moveTo>
                    <a:pt x="12802" y="1"/>
                  </a:moveTo>
                  <a:cubicBezTo>
                    <a:pt x="12806" y="1"/>
                    <a:pt x="12810" y="1"/>
                    <a:pt x="12814" y="1"/>
                  </a:cubicBezTo>
                  <a:lnTo>
                    <a:pt x="12814" y="1"/>
                  </a:lnTo>
                  <a:cubicBezTo>
                    <a:pt x="12814" y="1"/>
                    <a:pt x="12814" y="1"/>
                    <a:pt x="12814" y="1"/>
                  </a:cubicBezTo>
                  <a:close/>
                  <a:moveTo>
                    <a:pt x="12814" y="1"/>
                  </a:moveTo>
                  <a:lnTo>
                    <a:pt x="12814" y="1"/>
                  </a:lnTo>
                  <a:cubicBezTo>
                    <a:pt x="12110" y="39"/>
                    <a:pt x="11418" y="139"/>
                    <a:pt x="10727" y="290"/>
                  </a:cubicBezTo>
                  <a:cubicBezTo>
                    <a:pt x="10978" y="391"/>
                    <a:pt x="11230" y="516"/>
                    <a:pt x="11456" y="667"/>
                  </a:cubicBezTo>
                  <a:cubicBezTo>
                    <a:pt x="12475" y="340"/>
                    <a:pt x="13091" y="152"/>
                    <a:pt x="13066" y="51"/>
                  </a:cubicBezTo>
                  <a:cubicBezTo>
                    <a:pt x="13066" y="14"/>
                    <a:pt x="12970" y="1"/>
                    <a:pt x="12814" y="1"/>
                  </a:cubicBezTo>
                  <a:close/>
                  <a:moveTo>
                    <a:pt x="10488" y="328"/>
                  </a:moveTo>
                  <a:lnTo>
                    <a:pt x="10337" y="365"/>
                  </a:lnTo>
                  <a:cubicBezTo>
                    <a:pt x="9356" y="579"/>
                    <a:pt x="8388" y="868"/>
                    <a:pt x="7457" y="1233"/>
                  </a:cubicBezTo>
                  <a:cubicBezTo>
                    <a:pt x="6288" y="1673"/>
                    <a:pt x="5181" y="2264"/>
                    <a:pt x="4175" y="2994"/>
                  </a:cubicBezTo>
                  <a:cubicBezTo>
                    <a:pt x="3157" y="3723"/>
                    <a:pt x="2264" y="4628"/>
                    <a:pt x="1547" y="5659"/>
                  </a:cubicBezTo>
                  <a:cubicBezTo>
                    <a:pt x="956" y="6502"/>
                    <a:pt x="529" y="7445"/>
                    <a:pt x="252" y="8438"/>
                  </a:cubicBezTo>
                  <a:cubicBezTo>
                    <a:pt x="76" y="9105"/>
                    <a:pt x="1" y="9796"/>
                    <a:pt x="38" y="10476"/>
                  </a:cubicBezTo>
                  <a:cubicBezTo>
                    <a:pt x="76" y="10966"/>
                    <a:pt x="164" y="11217"/>
                    <a:pt x="214" y="11217"/>
                  </a:cubicBezTo>
                  <a:cubicBezTo>
                    <a:pt x="365" y="11217"/>
                    <a:pt x="290" y="10149"/>
                    <a:pt x="856" y="8614"/>
                  </a:cubicBezTo>
                  <a:cubicBezTo>
                    <a:pt x="1183" y="7734"/>
                    <a:pt x="1635" y="6892"/>
                    <a:pt x="2214" y="6137"/>
                  </a:cubicBezTo>
                  <a:cubicBezTo>
                    <a:pt x="2905" y="5207"/>
                    <a:pt x="3748" y="4377"/>
                    <a:pt x="4691" y="3698"/>
                  </a:cubicBezTo>
                  <a:cubicBezTo>
                    <a:pt x="6716" y="2252"/>
                    <a:pt x="8904" y="1485"/>
                    <a:pt x="10488" y="969"/>
                  </a:cubicBezTo>
                  <a:lnTo>
                    <a:pt x="11255" y="730"/>
                  </a:lnTo>
                  <a:cubicBezTo>
                    <a:pt x="11016" y="567"/>
                    <a:pt x="10752" y="441"/>
                    <a:pt x="10488" y="328"/>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88525" y="1343175"/>
              <a:ext cx="24225" cy="11350"/>
            </a:xfrm>
            <a:custGeom>
              <a:avLst/>
              <a:gdLst/>
              <a:ahLst/>
              <a:cxnLst/>
              <a:rect l="l" t="t" r="r" b="b"/>
              <a:pathLst>
                <a:path w="969" h="454" extrusionOk="0">
                  <a:moveTo>
                    <a:pt x="239" y="0"/>
                  </a:moveTo>
                  <a:lnTo>
                    <a:pt x="239" y="13"/>
                  </a:lnTo>
                  <a:lnTo>
                    <a:pt x="0" y="51"/>
                  </a:lnTo>
                  <a:cubicBezTo>
                    <a:pt x="264" y="164"/>
                    <a:pt x="528" y="290"/>
                    <a:pt x="767" y="453"/>
                  </a:cubicBezTo>
                  <a:lnTo>
                    <a:pt x="968" y="390"/>
                  </a:lnTo>
                  <a:cubicBezTo>
                    <a:pt x="729" y="239"/>
                    <a:pt x="490" y="114"/>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937650" y="1684900"/>
              <a:ext cx="48750" cy="56600"/>
            </a:xfrm>
            <a:custGeom>
              <a:avLst/>
              <a:gdLst/>
              <a:ahLst/>
              <a:cxnLst/>
              <a:rect l="l" t="t" r="r" b="b"/>
              <a:pathLst>
                <a:path w="1950" h="2264" extrusionOk="0">
                  <a:moveTo>
                    <a:pt x="302" y="0"/>
                  </a:moveTo>
                  <a:lnTo>
                    <a:pt x="290" y="13"/>
                  </a:lnTo>
                  <a:cubicBezTo>
                    <a:pt x="277" y="13"/>
                    <a:pt x="252" y="13"/>
                    <a:pt x="239" y="25"/>
                  </a:cubicBezTo>
                  <a:cubicBezTo>
                    <a:pt x="0" y="101"/>
                    <a:pt x="38" y="792"/>
                    <a:pt x="516" y="1459"/>
                  </a:cubicBezTo>
                  <a:cubicBezTo>
                    <a:pt x="893" y="1987"/>
                    <a:pt x="1371" y="2264"/>
                    <a:pt x="1635" y="2264"/>
                  </a:cubicBezTo>
                  <a:cubicBezTo>
                    <a:pt x="1685" y="2264"/>
                    <a:pt x="1748" y="2238"/>
                    <a:pt x="1786" y="2201"/>
                  </a:cubicBezTo>
                  <a:cubicBezTo>
                    <a:pt x="1949" y="2000"/>
                    <a:pt x="1635" y="1509"/>
                    <a:pt x="1245" y="943"/>
                  </a:cubicBezTo>
                  <a:cubicBezTo>
                    <a:pt x="881" y="428"/>
                    <a:pt x="528" y="0"/>
                    <a:pt x="302" y="0"/>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5963100" y="1849575"/>
              <a:ext cx="616525" cy="708575"/>
            </a:xfrm>
            <a:custGeom>
              <a:avLst/>
              <a:gdLst/>
              <a:ahLst/>
              <a:cxnLst/>
              <a:rect l="l" t="t" r="r" b="b"/>
              <a:pathLst>
                <a:path w="24661" h="28343" extrusionOk="0">
                  <a:moveTo>
                    <a:pt x="16142" y="1"/>
                  </a:moveTo>
                  <a:cubicBezTo>
                    <a:pt x="7130" y="1"/>
                    <a:pt x="1" y="3850"/>
                    <a:pt x="1" y="3850"/>
                  </a:cubicBezTo>
                  <a:cubicBezTo>
                    <a:pt x="152" y="7447"/>
                    <a:pt x="315" y="11081"/>
                    <a:pt x="1095" y="14589"/>
                  </a:cubicBezTo>
                  <a:cubicBezTo>
                    <a:pt x="1875" y="18110"/>
                    <a:pt x="3333" y="21543"/>
                    <a:pt x="5798" y="24184"/>
                  </a:cubicBezTo>
                  <a:cubicBezTo>
                    <a:pt x="8100" y="26651"/>
                    <a:pt x="11377" y="28342"/>
                    <a:pt x="14746" y="28342"/>
                  </a:cubicBezTo>
                  <a:cubicBezTo>
                    <a:pt x="14965" y="28342"/>
                    <a:pt x="15185" y="28335"/>
                    <a:pt x="15405" y="28321"/>
                  </a:cubicBezTo>
                  <a:cubicBezTo>
                    <a:pt x="18385" y="28107"/>
                    <a:pt x="21290" y="26472"/>
                    <a:pt x="22824" y="23894"/>
                  </a:cubicBezTo>
                  <a:cubicBezTo>
                    <a:pt x="24195" y="21581"/>
                    <a:pt x="24396" y="18776"/>
                    <a:pt x="24471" y="16085"/>
                  </a:cubicBezTo>
                  <a:cubicBezTo>
                    <a:pt x="24610" y="11081"/>
                    <a:pt x="24660" y="1247"/>
                    <a:pt x="23981" y="1059"/>
                  </a:cubicBezTo>
                  <a:cubicBezTo>
                    <a:pt x="21298" y="298"/>
                    <a:pt x="18647" y="1"/>
                    <a:pt x="1614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5987325" y="2197950"/>
              <a:ext cx="260325" cy="346450"/>
            </a:xfrm>
            <a:custGeom>
              <a:avLst/>
              <a:gdLst/>
              <a:ahLst/>
              <a:cxnLst/>
              <a:rect l="l" t="t" r="r" b="b"/>
              <a:pathLst>
                <a:path w="10413" h="13858" extrusionOk="0">
                  <a:moveTo>
                    <a:pt x="0" y="0"/>
                  </a:moveTo>
                  <a:cubicBezTo>
                    <a:pt x="226" y="1409"/>
                    <a:pt x="591" y="2792"/>
                    <a:pt x="1082" y="4125"/>
                  </a:cubicBezTo>
                  <a:cubicBezTo>
                    <a:pt x="1874" y="6162"/>
                    <a:pt x="2892" y="8061"/>
                    <a:pt x="4389" y="9746"/>
                  </a:cubicBezTo>
                  <a:cubicBezTo>
                    <a:pt x="2188" y="7193"/>
                    <a:pt x="868" y="3949"/>
                    <a:pt x="138" y="654"/>
                  </a:cubicBezTo>
                  <a:cubicBezTo>
                    <a:pt x="88" y="440"/>
                    <a:pt x="38" y="214"/>
                    <a:pt x="0" y="0"/>
                  </a:cubicBezTo>
                  <a:close/>
                  <a:moveTo>
                    <a:pt x="6438" y="11732"/>
                  </a:moveTo>
                  <a:cubicBezTo>
                    <a:pt x="6539" y="11808"/>
                    <a:pt x="6652" y="11896"/>
                    <a:pt x="6765" y="11971"/>
                  </a:cubicBezTo>
                  <a:cubicBezTo>
                    <a:pt x="6652" y="11896"/>
                    <a:pt x="6552" y="11808"/>
                    <a:pt x="6438" y="11732"/>
                  </a:cubicBezTo>
                  <a:close/>
                  <a:moveTo>
                    <a:pt x="8803" y="13204"/>
                  </a:moveTo>
                  <a:cubicBezTo>
                    <a:pt x="9318" y="13480"/>
                    <a:pt x="9859" y="13694"/>
                    <a:pt x="10412" y="13858"/>
                  </a:cubicBezTo>
                  <a:cubicBezTo>
                    <a:pt x="9859" y="13681"/>
                    <a:pt x="9318" y="13455"/>
                    <a:pt x="8803" y="13204"/>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5975675" y="1980075"/>
              <a:ext cx="349625" cy="569675"/>
            </a:xfrm>
            <a:custGeom>
              <a:avLst/>
              <a:gdLst/>
              <a:ahLst/>
              <a:cxnLst/>
              <a:rect l="l" t="t" r="r" b="b"/>
              <a:pathLst>
                <a:path w="13985" h="22787" extrusionOk="0">
                  <a:moveTo>
                    <a:pt x="190" y="1"/>
                  </a:moveTo>
                  <a:cubicBezTo>
                    <a:pt x="193" y="13"/>
                    <a:pt x="197" y="26"/>
                    <a:pt x="201" y="38"/>
                  </a:cubicBezTo>
                  <a:lnTo>
                    <a:pt x="201" y="38"/>
                  </a:lnTo>
                  <a:lnTo>
                    <a:pt x="202" y="13"/>
                  </a:lnTo>
                  <a:lnTo>
                    <a:pt x="190" y="1"/>
                  </a:lnTo>
                  <a:close/>
                  <a:moveTo>
                    <a:pt x="201" y="38"/>
                  </a:moveTo>
                  <a:lnTo>
                    <a:pt x="39" y="3371"/>
                  </a:lnTo>
                  <a:cubicBezTo>
                    <a:pt x="1" y="5169"/>
                    <a:pt x="139" y="6955"/>
                    <a:pt x="441" y="8715"/>
                  </a:cubicBezTo>
                  <a:cubicBezTo>
                    <a:pt x="491" y="8942"/>
                    <a:pt x="529" y="9155"/>
                    <a:pt x="579" y="9369"/>
                  </a:cubicBezTo>
                  <a:cubicBezTo>
                    <a:pt x="1321" y="12676"/>
                    <a:pt x="2642" y="15908"/>
                    <a:pt x="4842" y="18473"/>
                  </a:cubicBezTo>
                  <a:cubicBezTo>
                    <a:pt x="5471" y="19177"/>
                    <a:pt x="6163" y="19844"/>
                    <a:pt x="6904" y="20435"/>
                  </a:cubicBezTo>
                  <a:cubicBezTo>
                    <a:pt x="7005" y="20523"/>
                    <a:pt x="7118" y="20611"/>
                    <a:pt x="7231" y="20686"/>
                  </a:cubicBezTo>
                  <a:cubicBezTo>
                    <a:pt x="7885" y="21139"/>
                    <a:pt x="8564" y="21541"/>
                    <a:pt x="9256" y="21919"/>
                  </a:cubicBezTo>
                  <a:cubicBezTo>
                    <a:pt x="9784" y="22170"/>
                    <a:pt x="10325" y="22384"/>
                    <a:pt x="10878" y="22573"/>
                  </a:cubicBezTo>
                  <a:cubicBezTo>
                    <a:pt x="11079" y="22635"/>
                    <a:pt x="11280" y="22686"/>
                    <a:pt x="11494" y="22749"/>
                  </a:cubicBezTo>
                  <a:lnTo>
                    <a:pt x="11545" y="22749"/>
                  </a:lnTo>
                  <a:cubicBezTo>
                    <a:pt x="11645" y="22774"/>
                    <a:pt x="11746" y="22786"/>
                    <a:pt x="11859" y="22786"/>
                  </a:cubicBezTo>
                  <a:cubicBezTo>
                    <a:pt x="12903" y="22786"/>
                    <a:pt x="13519" y="21403"/>
                    <a:pt x="13745" y="20246"/>
                  </a:cubicBezTo>
                  <a:cubicBezTo>
                    <a:pt x="13984" y="18951"/>
                    <a:pt x="13519" y="17593"/>
                    <a:pt x="12739" y="16537"/>
                  </a:cubicBezTo>
                  <a:cubicBezTo>
                    <a:pt x="11947" y="15480"/>
                    <a:pt x="10866" y="14688"/>
                    <a:pt x="9759" y="13984"/>
                  </a:cubicBezTo>
                  <a:cubicBezTo>
                    <a:pt x="8652" y="13267"/>
                    <a:pt x="7495" y="12626"/>
                    <a:pt x="6477" y="11796"/>
                  </a:cubicBezTo>
                  <a:cubicBezTo>
                    <a:pt x="4716" y="10362"/>
                    <a:pt x="3421" y="8439"/>
                    <a:pt x="2453" y="6389"/>
                  </a:cubicBezTo>
                  <a:cubicBezTo>
                    <a:pt x="1490" y="4351"/>
                    <a:pt x="851" y="2189"/>
                    <a:pt x="201" y="38"/>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6181350" y="2398825"/>
              <a:ext cx="10300" cy="7275"/>
            </a:xfrm>
            <a:custGeom>
              <a:avLst/>
              <a:gdLst/>
              <a:ahLst/>
              <a:cxnLst/>
              <a:rect l="l" t="t" r="r" b="b"/>
              <a:pathLst>
                <a:path w="412" h="291" extrusionOk="0">
                  <a:moveTo>
                    <a:pt x="206" y="0"/>
                  </a:moveTo>
                  <a:cubicBezTo>
                    <a:pt x="180" y="0"/>
                    <a:pt x="152" y="8"/>
                    <a:pt x="124" y="26"/>
                  </a:cubicBezTo>
                  <a:lnTo>
                    <a:pt x="124" y="38"/>
                  </a:lnTo>
                  <a:cubicBezTo>
                    <a:pt x="0" y="131"/>
                    <a:pt x="87" y="291"/>
                    <a:pt x="205" y="291"/>
                  </a:cubicBezTo>
                  <a:cubicBezTo>
                    <a:pt x="232" y="291"/>
                    <a:pt x="260" y="283"/>
                    <a:pt x="287" y="264"/>
                  </a:cubicBezTo>
                  <a:cubicBezTo>
                    <a:pt x="412" y="171"/>
                    <a:pt x="330"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6290650" y="2394875"/>
              <a:ext cx="8325" cy="5175"/>
            </a:xfrm>
            <a:custGeom>
              <a:avLst/>
              <a:gdLst/>
              <a:ahLst/>
              <a:cxnLst/>
              <a:rect l="l" t="t" r="r" b="b"/>
              <a:pathLst>
                <a:path w="333" h="207" extrusionOk="0">
                  <a:moveTo>
                    <a:pt x="187" y="0"/>
                  </a:moveTo>
                  <a:cubicBezTo>
                    <a:pt x="163" y="0"/>
                    <a:pt x="139" y="7"/>
                    <a:pt x="115" y="20"/>
                  </a:cubicBezTo>
                  <a:lnTo>
                    <a:pt x="102" y="20"/>
                  </a:lnTo>
                  <a:cubicBezTo>
                    <a:pt x="1" y="105"/>
                    <a:pt x="144" y="206"/>
                    <a:pt x="245" y="206"/>
                  </a:cubicBezTo>
                  <a:cubicBezTo>
                    <a:pt x="294" y="206"/>
                    <a:pt x="333" y="182"/>
                    <a:pt x="329" y="121"/>
                  </a:cubicBezTo>
                  <a:cubicBezTo>
                    <a:pt x="310" y="47"/>
                    <a:pt x="252" y="0"/>
                    <a:pt x="1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6408950" y="2282200"/>
              <a:ext cx="10300" cy="7275"/>
            </a:xfrm>
            <a:custGeom>
              <a:avLst/>
              <a:gdLst/>
              <a:ahLst/>
              <a:cxnLst/>
              <a:rect l="l" t="t" r="r" b="b"/>
              <a:pathLst>
                <a:path w="412" h="291" extrusionOk="0">
                  <a:moveTo>
                    <a:pt x="214" y="0"/>
                  </a:moveTo>
                  <a:cubicBezTo>
                    <a:pt x="189" y="0"/>
                    <a:pt x="163" y="8"/>
                    <a:pt x="136" y="25"/>
                  </a:cubicBezTo>
                  <a:lnTo>
                    <a:pt x="124" y="38"/>
                  </a:lnTo>
                  <a:cubicBezTo>
                    <a:pt x="0" y="131"/>
                    <a:pt x="96" y="290"/>
                    <a:pt x="210" y="290"/>
                  </a:cubicBezTo>
                  <a:cubicBezTo>
                    <a:pt x="236" y="290"/>
                    <a:pt x="262" y="283"/>
                    <a:pt x="287" y="264"/>
                  </a:cubicBezTo>
                  <a:cubicBezTo>
                    <a:pt x="412" y="171"/>
                    <a:pt x="331" y="0"/>
                    <a:pt x="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6352625" y="2005225"/>
              <a:ext cx="9750" cy="7275"/>
            </a:xfrm>
            <a:custGeom>
              <a:avLst/>
              <a:gdLst/>
              <a:ahLst/>
              <a:cxnLst/>
              <a:rect l="l" t="t" r="r" b="b"/>
              <a:pathLst>
                <a:path w="390" h="291" extrusionOk="0">
                  <a:moveTo>
                    <a:pt x="189" y="1"/>
                  </a:moveTo>
                  <a:cubicBezTo>
                    <a:pt x="0" y="13"/>
                    <a:pt x="13" y="290"/>
                    <a:pt x="201" y="290"/>
                  </a:cubicBezTo>
                  <a:cubicBezTo>
                    <a:pt x="377" y="290"/>
                    <a:pt x="390" y="13"/>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6466150" y="2050375"/>
              <a:ext cx="8575" cy="5375"/>
            </a:xfrm>
            <a:custGeom>
              <a:avLst/>
              <a:gdLst/>
              <a:ahLst/>
              <a:cxnLst/>
              <a:rect l="l" t="t" r="r" b="b"/>
              <a:pathLst>
                <a:path w="343" h="215" extrusionOk="0">
                  <a:moveTo>
                    <a:pt x="189" y="0"/>
                  </a:moveTo>
                  <a:cubicBezTo>
                    <a:pt x="168" y="0"/>
                    <a:pt x="146" y="6"/>
                    <a:pt x="124" y="18"/>
                  </a:cubicBezTo>
                  <a:lnTo>
                    <a:pt x="112" y="31"/>
                  </a:lnTo>
                  <a:cubicBezTo>
                    <a:pt x="0" y="108"/>
                    <a:pt x="152" y="214"/>
                    <a:pt x="256" y="214"/>
                  </a:cubicBezTo>
                  <a:cubicBezTo>
                    <a:pt x="304" y="214"/>
                    <a:pt x="342" y="191"/>
                    <a:pt x="338" y="131"/>
                  </a:cubicBezTo>
                  <a:cubicBezTo>
                    <a:pt x="319" y="55"/>
                    <a:pt x="257"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6057850" y="2366750"/>
              <a:ext cx="10300" cy="7125"/>
            </a:xfrm>
            <a:custGeom>
              <a:avLst/>
              <a:gdLst/>
              <a:ahLst/>
              <a:cxnLst/>
              <a:rect l="l" t="t" r="r" b="b"/>
              <a:pathLst>
                <a:path w="412" h="285" extrusionOk="0">
                  <a:moveTo>
                    <a:pt x="212" y="1"/>
                  </a:moveTo>
                  <a:cubicBezTo>
                    <a:pt x="187" y="1"/>
                    <a:pt x="161" y="8"/>
                    <a:pt x="134" y="26"/>
                  </a:cubicBezTo>
                  <a:lnTo>
                    <a:pt x="122" y="39"/>
                  </a:lnTo>
                  <a:cubicBezTo>
                    <a:pt x="1" y="129"/>
                    <a:pt x="90" y="284"/>
                    <a:pt x="207" y="284"/>
                  </a:cubicBezTo>
                  <a:cubicBezTo>
                    <a:pt x="237" y="284"/>
                    <a:pt x="268" y="275"/>
                    <a:pt x="298" y="252"/>
                  </a:cubicBezTo>
                  <a:cubicBezTo>
                    <a:pt x="412" y="169"/>
                    <a:pt x="329" y="1"/>
                    <a:pt x="2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6039875" y="2274325"/>
              <a:ext cx="10300" cy="7300"/>
            </a:xfrm>
            <a:custGeom>
              <a:avLst/>
              <a:gdLst/>
              <a:ahLst/>
              <a:cxnLst/>
              <a:rect l="l" t="t" r="r" b="b"/>
              <a:pathLst>
                <a:path w="412" h="292" extrusionOk="0">
                  <a:moveTo>
                    <a:pt x="214" y="1"/>
                  </a:moveTo>
                  <a:cubicBezTo>
                    <a:pt x="189" y="1"/>
                    <a:pt x="163" y="8"/>
                    <a:pt x="136" y="26"/>
                  </a:cubicBezTo>
                  <a:lnTo>
                    <a:pt x="124" y="39"/>
                  </a:lnTo>
                  <a:cubicBezTo>
                    <a:pt x="0" y="131"/>
                    <a:pt x="96" y="291"/>
                    <a:pt x="210" y="291"/>
                  </a:cubicBezTo>
                  <a:cubicBezTo>
                    <a:pt x="236" y="291"/>
                    <a:pt x="262" y="283"/>
                    <a:pt x="287" y="265"/>
                  </a:cubicBezTo>
                  <a:cubicBezTo>
                    <a:pt x="412" y="171"/>
                    <a:pt x="33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6030375" y="2191350"/>
              <a:ext cx="9775" cy="7250"/>
            </a:xfrm>
            <a:custGeom>
              <a:avLst/>
              <a:gdLst/>
              <a:ahLst/>
              <a:cxnLst/>
              <a:rect l="l" t="t" r="r" b="b"/>
              <a:pathLst>
                <a:path w="391" h="290" extrusionOk="0">
                  <a:moveTo>
                    <a:pt x="190" y="0"/>
                  </a:moveTo>
                  <a:cubicBezTo>
                    <a:pt x="1" y="13"/>
                    <a:pt x="13" y="289"/>
                    <a:pt x="190" y="289"/>
                  </a:cubicBezTo>
                  <a:cubicBezTo>
                    <a:pt x="378" y="289"/>
                    <a:pt x="391" y="13"/>
                    <a:pt x="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6025350" y="2102200"/>
              <a:ext cx="6350" cy="6700"/>
            </a:xfrm>
            <a:custGeom>
              <a:avLst/>
              <a:gdLst/>
              <a:ahLst/>
              <a:cxnLst/>
              <a:rect l="l" t="t" r="r" b="b"/>
              <a:pathLst>
                <a:path w="254" h="268" extrusionOk="0">
                  <a:moveTo>
                    <a:pt x="137" y="1"/>
                  </a:moveTo>
                  <a:cubicBezTo>
                    <a:pt x="123" y="1"/>
                    <a:pt x="107" y="7"/>
                    <a:pt x="89" y="20"/>
                  </a:cubicBezTo>
                  <a:lnTo>
                    <a:pt x="76" y="20"/>
                  </a:lnTo>
                  <a:cubicBezTo>
                    <a:pt x="1" y="95"/>
                    <a:pt x="13" y="209"/>
                    <a:pt x="101" y="259"/>
                  </a:cubicBezTo>
                  <a:cubicBezTo>
                    <a:pt x="116" y="265"/>
                    <a:pt x="129" y="268"/>
                    <a:pt x="140" y="268"/>
                  </a:cubicBezTo>
                  <a:cubicBezTo>
                    <a:pt x="254" y="268"/>
                    <a:pt x="235"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6531875" y="2028500"/>
              <a:ext cx="10350" cy="7275"/>
            </a:xfrm>
            <a:custGeom>
              <a:avLst/>
              <a:gdLst/>
              <a:ahLst/>
              <a:cxnLst/>
              <a:rect l="l" t="t" r="r" b="b"/>
              <a:pathLst>
                <a:path w="414" h="291" extrusionOk="0">
                  <a:moveTo>
                    <a:pt x="218" y="0"/>
                  </a:moveTo>
                  <a:cubicBezTo>
                    <a:pt x="192" y="0"/>
                    <a:pt x="165" y="8"/>
                    <a:pt x="136" y="26"/>
                  </a:cubicBezTo>
                  <a:lnTo>
                    <a:pt x="123" y="38"/>
                  </a:lnTo>
                  <a:cubicBezTo>
                    <a:pt x="0" y="131"/>
                    <a:pt x="95" y="291"/>
                    <a:pt x="217" y="291"/>
                  </a:cubicBezTo>
                  <a:cubicBezTo>
                    <a:pt x="244" y="291"/>
                    <a:pt x="272" y="283"/>
                    <a:pt x="300" y="264"/>
                  </a:cubicBezTo>
                  <a:cubicBezTo>
                    <a:pt x="414" y="171"/>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6425550" y="2386875"/>
              <a:ext cx="9775" cy="6950"/>
            </a:xfrm>
            <a:custGeom>
              <a:avLst/>
              <a:gdLst/>
              <a:ahLst/>
              <a:cxnLst/>
              <a:rect l="l" t="t" r="r" b="b"/>
              <a:pathLst>
                <a:path w="391" h="278" extrusionOk="0">
                  <a:moveTo>
                    <a:pt x="189" y="1"/>
                  </a:moveTo>
                  <a:cubicBezTo>
                    <a:pt x="0" y="1"/>
                    <a:pt x="13" y="277"/>
                    <a:pt x="189" y="277"/>
                  </a:cubicBezTo>
                  <a:cubicBezTo>
                    <a:pt x="365" y="277"/>
                    <a:pt x="390"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6439475" y="2474100"/>
              <a:ext cx="8525" cy="5325"/>
            </a:xfrm>
            <a:custGeom>
              <a:avLst/>
              <a:gdLst/>
              <a:ahLst/>
              <a:cxnLst/>
              <a:rect l="l" t="t" r="r" b="b"/>
              <a:pathLst>
                <a:path w="341" h="213" extrusionOk="0">
                  <a:moveTo>
                    <a:pt x="194" y="0"/>
                  </a:moveTo>
                  <a:cubicBezTo>
                    <a:pt x="171" y="0"/>
                    <a:pt x="146" y="6"/>
                    <a:pt x="122" y="20"/>
                  </a:cubicBezTo>
                  <a:lnTo>
                    <a:pt x="110" y="33"/>
                  </a:lnTo>
                  <a:cubicBezTo>
                    <a:pt x="0" y="108"/>
                    <a:pt x="145" y="212"/>
                    <a:pt x="248" y="212"/>
                  </a:cubicBezTo>
                  <a:cubicBezTo>
                    <a:pt x="299" y="212"/>
                    <a:pt x="340" y="187"/>
                    <a:pt x="336" y="121"/>
                  </a:cubicBezTo>
                  <a:cubicBezTo>
                    <a:pt x="318" y="47"/>
                    <a:pt x="259" y="0"/>
                    <a:pt x="1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991100" y="1941100"/>
              <a:ext cx="504900" cy="54100"/>
            </a:xfrm>
            <a:custGeom>
              <a:avLst/>
              <a:gdLst/>
              <a:ahLst/>
              <a:cxnLst/>
              <a:rect l="l" t="t" r="r" b="b"/>
              <a:pathLst>
                <a:path w="20196" h="2164" extrusionOk="0">
                  <a:moveTo>
                    <a:pt x="20032" y="1"/>
                  </a:moveTo>
                  <a:cubicBezTo>
                    <a:pt x="19453" y="1"/>
                    <a:pt x="16875" y="667"/>
                    <a:pt x="13392" y="1032"/>
                  </a:cubicBezTo>
                  <a:cubicBezTo>
                    <a:pt x="13405" y="1233"/>
                    <a:pt x="13417" y="1434"/>
                    <a:pt x="13430" y="1623"/>
                  </a:cubicBezTo>
                  <a:cubicBezTo>
                    <a:pt x="13430" y="1711"/>
                    <a:pt x="13430" y="1786"/>
                    <a:pt x="13443" y="1862"/>
                  </a:cubicBezTo>
                  <a:cubicBezTo>
                    <a:pt x="13681" y="1836"/>
                    <a:pt x="13908" y="1799"/>
                    <a:pt x="14147" y="1774"/>
                  </a:cubicBezTo>
                  <a:cubicBezTo>
                    <a:pt x="15216" y="1598"/>
                    <a:pt x="16284" y="1371"/>
                    <a:pt x="17341" y="1095"/>
                  </a:cubicBezTo>
                  <a:cubicBezTo>
                    <a:pt x="19139" y="604"/>
                    <a:pt x="20195" y="139"/>
                    <a:pt x="20157" y="38"/>
                  </a:cubicBezTo>
                  <a:cubicBezTo>
                    <a:pt x="20157" y="13"/>
                    <a:pt x="20107" y="1"/>
                    <a:pt x="20032" y="1"/>
                  </a:cubicBezTo>
                  <a:close/>
                  <a:moveTo>
                    <a:pt x="226" y="667"/>
                  </a:moveTo>
                  <a:cubicBezTo>
                    <a:pt x="101" y="667"/>
                    <a:pt x="38" y="692"/>
                    <a:pt x="38" y="717"/>
                  </a:cubicBezTo>
                  <a:cubicBezTo>
                    <a:pt x="0" y="831"/>
                    <a:pt x="1094" y="1220"/>
                    <a:pt x="2917" y="1585"/>
                  </a:cubicBezTo>
                  <a:cubicBezTo>
                    <a:pt x="3986" y="1799"/>
                    <a:pt x="5068" y="1950"/>
                    <a:pt x="6149" y="2038"/>
                  </a:cubicBezTo>
                  <a:cubicBezTo>
                    <a:pt x="7067" y="2113"/>
                    <a:pt x="8060" y="2163"/>
                    <a:pt x="9104" y="2163"/>
                  </a:cubicBezTo>
                  <a:cubicBezTo>
                    <a:pt x="9444" y="2163"/>
                    <a:pt x="9796" y="2163"/>
                    <a:pt x="10160" y="2151"/>
                  </a:cubicBezTo>
                  <a:cubicBezTo>
                    <a:pt x="11255" y="2113"/>
                    <a:pt x="12298" y="2013"/>
                    <a:pt x="13279" y="1887"/>
                  </a:cubicBezTo>
                  <a:cubicBezTo>
                    <a:pt x="13279" y="1811"/>
                    <a:pt x="13266" y="1723"/>
                    <a:pt x="13266" y="1635"/>
                  </a:cubicBezTo>
                  <a:cubicBezTo>
                    <a:pt x="13254" y="1447"/>
                    <a:pt x="13241" y="1258"/>
                    <a:pt x="13216" y="1057"/>
                  </a:cubicBezTo>
                  <a:cubicBezTo>
                    <a:pt x="12248" y="1157"/>
                    <a:pt x="11217" y="1233"/>
                    <a:pt x="10123" y="1271"/>
                  </a:cubicBezTo>
                  <a:cubicBezTo>
                    <a:pt x="9607" y="1283"/>
                    <a:pt x="9079" y="1296"/>
                    <a:pt x="8576" y="1296"/>
                  </a:cubicBezTo>
                  <a:cubicBezTo>
                    <a:pt x="6765" y="1283"/>
                    <a:pt x="4942" y="1183"/>
                    <a:pt x="3131" y="981"/>
                  </a:cubicBezTo>
                  <a:cubicBezTo>
                    <a:pt x="1672" y="818"/>
                    <a:pt x="641" y="667"/>
                    <a:pt x="226" y="667"/>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6036350" y="1959325"/>
              <a:ext cx="138050" cy="550175"/>
            </a:xfrm>
            <a:custGeom>
              <a:avLst/>
              <a:gdLst/>
              <a:ahLst/>
              <a:cxnLst/>
              <a:rect l="l" t="t" r="r" b="b"/>
              <a:pathLst>
                <a:path w="5522" h="22007" extrusionOk="0">
                  <a:moveTo>
                    <a:pt x="13" y="1"/>
                  </a:moveTo>
                  <a:cubicBezTo>
                    <a:pt x="1" y="89"/>
                    <a:pt x="1" y="164"/>
                    <a:pt x="13" y="240"/>
                  </a:cubicBezTo>
                  <a:cubicBezTo>
                    <a:pt x="13" y="416"/>
                    <a:pt x="26" y="630"/>
                    <a:pt x="26" y="919"/>
                  </a:cubicBezTo>
                  <a:cubicBezTo>
                    <a:pt x="51" y="1497"/>
                    <a:pt x="89" y="2340"/>
                    <a:pt x="177" y="3384"/>
                  </a:cubicBezTo>
                  <a:cubicBezTo>
                    <a:pt x="391" y="6112"/>
                    <a:pt x="768" y="8816"/>
                    <a:pt x="1296" y="11482"/>
                  </a:cubicBezTo>
                  <a:cubicBezTo>
                    <a:pt x="1610" y="13054"/>
                    <a:pt x="1950" y="14537"/>
                    <a:pt x="2315" y="15870"/>
                  </a:cubicBezTo>
                  <a:cubicBezTo>
                    <a:pt x="2491" y="16537"/>
                    <a:pt x="2667" y="17165"/>
                    <a:pt x="2843" y="17756"/>
                  </a:cubicBezTo>
                  <a:cubicBezTo>
                    <a:pt x="2994" y="18310"/>
                    <a:pt x="3182" y="18850"/>
                    <a:pt x="3409" y="19379"/>
                  </a:cubicBezTo>
                  <a:cubicBezTo>
                    <a:pt x="3761" y="20133"/>
                    <a:pt x="4251" y="20825"/>
                    <a:pt x="4842" y="21403"/>
                  </a:cubicBezTo>
                  <a:cubicBezTo>
                    <a:pt x="5043" y="21604"/>
                    <a:pt x="5219" y="21768"/>
                    <a:pt x="5333" y="21868"/>
                  </a:cubicBezTo>
                  <a:cubicBezTo>
                    <a:pt x="5395" y="21919"/>
                    <a:pt x="5458" y="21969"/>
                    <a:pt x="5521" y="22007"/>
                  </a:cubicBezTo>
                  <a:cubicBezTo>
                    <a:pt x="5471" y="21944"/>
                    <a:pt x="5421" y="21894"/>
                    <a:pt x="5358" y="21831"/>
                  </a:cubicBezTo>
                  <a:cubicBezTo>
                    <a:pt x="5245" y="21730"/>
                    <a:pt x="5081" y="21567"/>
                    <a:pt x="4880" y="21353"/>
                  </a:cubicBezTo>
                  <a:cubicBezTo>
                    <a:pt x="4314" y="20762"/>
                    <a:pt x="3849" y="20083"/>
                    <a:pt x="3522" y="19328"/>
                  </a:cubicBezTo>
                  <a:cubicBezTo>
                    <a:pt x="3295" y="18800"/>
                    <a:pt x="3119" y="18272"/>
                    <a:pt x="2981" y="17719"/>
                  </a:cubicBezTo>
                  <a:cubicBezTo>
                    <a:pt x="2805" y="17128"/>
                    <a:pt x="2642" y="16499"/>
                    <a:pt x="2465" y="15833"/>
                  </a:cubicBezTo>
                  <a:cubicBezTo>
                    <a:pt x="2113" y="14487"/>
                    <a:pt x="1774" y="13016"/>
                    <a:pt x="1459" y="11457"/>
                  </a:cubicBezTo>
                  <a:cubicBezTo>
                    <a:pt x="931" y="8778"/>
                    <a:pt x="542" y="6087"/>
                    <a:pt x="290" y="3371"/>
                  </a:cubicBezTo>
                  <a:cubicBezTo>
                    <a:pt x="189" y="2340"/>
                    <a:pt x="127" y="1497"/>
                    <a:pt x="89" y="906"/>
                  </a:cubicBezTo>
                  <a:cubicBezTo>
                    <a:pt x="64" y="630"/>
                    <a:pt x="51" y="403"/>
                    <a:pt x="39" y="240"/>
                  </a:cubicBezTo>
                  <a:cubicBezTo>
                    <a:pt x="39" y="164"/>
                    <a:pt x="26" y="76"/>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370525" y="2239450"/>
              <a:ext cx="39025" cy="302125"/>
            </a:xfrm>
            <a:custGeom>
              <a:avLst/>
              <a:gdLst/>
              <a:ahLst/>
              <a:cxnLst/>
              <a:rect l="l" t="t" r="r" b="b"/>
              <a:pathLst>
                <a:path w="1561" h="12085" extrusionOk="0">
                  <a:moveTo>
                    <a:pt x="51" y="0"/>
                  </a:moveTo>
                  <a:cubicBezTo>
                    <a:pt x="1" y="0"/>
                    <a:pt x="290" y="2716"/>
                    <a:pt x="692" y="6048"/>
                  </a:cubicBezTo>
                  <a:cubicBezTo>
                    <a:pt x="1095" y="9393"/>
                    <a:pt x="1460" y="12084"/>
                    <a:pt x="1510" y="12084"/>
                  </a:cubicBezTo>
                  <a:cubicBezTo>
                    <a:pt x="1560" y="12072"/>
                    <a:pt x="1271" y="9368"/>
                    <a:pt x="869" y="6023"/>
                  </a:cubicBezTo>
                  <a:cubicBezTo>
                    <a:pt x="466" y="2691"/>
                    <a:pt x="101" y="0"/>
                    <a:pt x="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6244150" y="1859050"/>
              <a:ext cx="83975" cy="189600"/>
            </a:xfrm>
            <a:custGeom>
              <a:avLst/>
              <a:gdLst/>
              <a:ahLst/>
              <a:cxnLst/>
              <a:rect l="l" t="t" r="r" b="b"/>
              <a:pathLst>
                <a:path w="3359" h="7584" extrusionOk="0">
                  <a:moveTo>
                    <a:pt x="1" y="1"/>
                  </a:moveTo>
                  <a:lnTo>
                    <a:pt x="1" y="1"/>
                  </a:lnTo>
                  <a:cubicBezTo>
                    <a:pt x="51" y="101"/>
                    <a:pt x="114" y="189"/>
                    <a:pt x="189" y="277"/>
                  </a:cubicBezTo>
                  <a:cubicBezTo>
                    <a:pt x="315" y="453"/>
                    <a:pt x="516" y="705"/>
                    <a:pt x="755" y="1019"/>
                  </a:cubicBezTo>
                  <a:cubicBezTo>
                    <a:pt x="1246" y="1635"/>
                    <a:pt x="1925" y="2490"/>
                    <a:pt x="2679" y="3421"/>
                  </a:cubicBezTo>
                  <a:lnTo>
                    <a:pt x="2968" y="3760"/>
                  </a:lnTo>
                  <a:cubicBezTo>
                    <a:pt x="2981" y="3798"/>
                    <a:pt x="3019" y="3823"/>
                    <a:pt x="3019" y="3836"/>
                  </a:cubicBezTo>
                  <a:lnTo>
                    <a:pt x="3031" y="3861"/>
                  </a:lnTo>
                  <a:lnTo>
                    <a:pt x="3044" y="3911"/>
                  </a:lnTo>
                  <a:cubicBezTo>
                    <a:pt x="3056" y="3974"/>
                    <a:pt x="3056" y="4050"/>
                    <a:pt x="3069" y="4113"/>
                  </a:cubicBezTo>
                  <a:cubicBezTo>
                    <a:pt x="3107" y="4402"/>
                    <a:pt x="3119" y="4666"/>
                    <a:pt x="3144" y="4930"/>
                  </a:cubicBezTo>
                  <a:cubicBezTo>
                    <a:pt x="3170" y="5433"/>
                    <a:pt x="3195" y="5898"/>
                    <a:pt x="3220" y="6313"/>
                  </a:cubicBezTo>
                  <a:cubicBezTo>
                    <a:pt x="3270" y="7093"/>
                    <a:pt x="3308" y="7583"/>
                    <a:pt x="3333" y="7583"/>
                  </a:cubicBezTo>
                  <a:cubicBezTo>
                    <a:pt x="3358" y="7470"/>
                    <a:pt x="3358" y="7344"/>
                    <a:pt x="3358" y="7231"/>
                  </a:cubicBezTo>
                  <a:cubicBezTo>
                    <a:pt x="3358" y="7017"/>
                    <a:pt x="3358" y="6703"/>
                    <a:pt x="3358" y="6301"/>
                  </a:cubicBezTo>
                  <a:cubicBezTo>
                    <a:pt x="3346" y="5911"/>
                    <a:pt x="3333" y="5445"/>
                    <a:pt x="3308" y="4917"/>
                  </a:cubicBezTo>
                  <a:cubicBezTo>
                    <a:pt x="3295" y="4653"/>
                    <a:pt x="3283" y="4389"/>
                    <a:pt x="3245" y="4100"/>
                  </a:cubicBezTo>
                  <a:cubicBezTo>
                    <a:pt x="3245" y="4024"/>
                    <a:pt x="3232" y="3949"/>
                    <a:pt x="3220" y="3886"/>
                  </a:cubicBezTo>
                  <a:lnTo>
                    <a:pt x="3207" y="3823"/>
                  </a:lnTo>
                  <a:cubicBezTo>
                    <a:pt x="3195" y="3798"/>
                    <a:pt x="3195" y="3773"/>
                    <a:pt x="3182" y="3748"/>
                  </a:cubicBezTo>
                  <a:cubicBezTo>
                    <a:pt x="3170" y="3723"/>
                    <a:pt x="3157" y="3710"/>
                    <a:pt x="3144" y="3698"/>
                  </a:cubicBezTo>
                  <a:lnTo>
                    <a:pt x="3107" y="3647"/>
                  </a:lnTo>
                  <a:lnTo>
                    <a:pt x="2818" y="3308"/>
                  </a:lnTo>
                  <a:cubicBezTo>
                    <a:pt x="2063" y="2377"/>
                    <a:pt x="1371" y="1535"/>
                    <a:pt x="856" y="944"/>
                  </a:cubicBezTo>
                  <a:cubicBezTo>
                    <a:pt x="604" y="642"/>
                    <a:pt x="391" y="403"/>
                    <a:pt x="240" y="239"/>
                  </a:cubicBezTo>
                  <a:cubicBezTo>
                    <a:pt x="101" y="76"/>
                    <a:pt x="13"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6104575" y="2367275"/>
              <a:ext cx="274775" cy="16525"/>
            </a:xfrm>
            <a:custGeom>
              <a:avLst/>
              <a:gdLst/>
              <a:ahLst/>
              <a:cxnLst/>
              <a:rect l="l" t="t" r="r" b="b"/>
              <a:pathLst>
                <a:path w="10991" h="661" extrusionOk="0">
                  <a:moveTo>
                    <a:pt x="10878" y="0"/>
                  </a:moveTo>
                  <a:cubicBezTo>
                    <a:pt x="10773" y="0"/>
                    <a:pt x="10665" y="12"/>
                    <a:pt x="10563" y="30"/>
                  </a:cubicBezTo>
                  <a:lnTo>
                    <a:pt x="9381" y="131"/>
                  </a:lnTo>
                  <a:cubicBezTo>
                    <a:pt x="8388" y="219"/>
                    <a:pt x="7030" y="332"/>
                    <a:pt x="5508" y="407"/>
                  </a:cubicBezTo>
                  <a:cubicBezTo>
                    <a:pt x="3987" y="495"/>
                    <a:pt x="2616" y="521"/>
                    <a:pt x="1623" y="521"/>
                  </a:cubicBezTo>
                  <a:lnTo>
                    <a:pt x="441" y="533"/>
                  </a:lnTo>
                  <a:cubicBezTo>
                    <a:pt x="290" y="533"/>
                    <a:pt x="151" y="533"/>
                    <a:pt x="1" y="558"/>
                  </a:cubicBezTo>
                  <a:cubicBezTo>
                    <a:pt x="151" y="596"/>
                    <a:pt x="290" y="609"/>
                    <a:pt x="441" y="609"/>
                  </a:cubicBezTo>
                  <a:cubicBezTo>
                    <a:pt x="717" y="621"/>
                    <a:pt x="1120" y="646"/>
                    <a:pt x="1623" y="646"/>
                  </a:cubicBezTo>
                  <a:cubicBezTo>
                    <a:pt x="1969" y="655"/>
                    <a:pt x="2361" y="661"/>
                    <a:pt x="2789" y="661"/>
                  </a:cubicBezTo>
                  <a:cubicBezTo>
                    <a:pt x="3589" y="661"/>
                    <a:pt x="4517" y="641"/>
                    <a:pt x="5508" y="583"/>
                  </a:cubicBezTo>
                  <a:cubicBezTo>
                    <a:pt x="7042" y="508"/>
                    <a:pt x="8413" y="382"/>
                    <a:pt x="9394" y="256"/>
                  </a:cubicBezTo>
                  <a:cubicBezTo>
                    <a:pt x="9897" y="194"/>
                    <a:pt x="10287" y="143"/>
                    <a:pt x="10563" y="93"/>
                  </a:cubicBezTo>
                  <a:cubicBezTo>
                    <a:pt x="10714" y="80"/>
                    <a:pt x="10853" y="43"/>
                    <a:pt x="10991" y="5"/>
                  </a:cubicBezTo>
                  <a:cubicBezTo>
                    <a:pt x="10954" y="2"/>
                    <a:pt x="10916" y="0"/>
                    <a:pt x="108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6404175" y="2039750"/>
              <a:ext cx="171975" cy="53125"/>
            </a:xfrm>
            <a:custGeom>
              <a:avLst/>
              <a:gdLst/>
              <a:ahLst/>
              <a:cxnLst/>
              <a:rect l="l" t="t" r="r" b="b"/>
              <a:pathLst>
                <a:path w="6879" h="2125" extrusionOk="0">
                  <a:moveTo>
                    <a:pt x="6873" y="1"/>
                  </a:moveTo>
                  <a:cubicBezTo>
                    <a:pt x="6823" y="1"/>
                    <a:pt x="6478" y="182"/>
                    <a:pt x="5911" y="431"/>
                  </a:cubicBezTo>
                  <a:cubicBezTo>
                    <a:pt x="5131" y="770"/>
                    <a:pt x="4339" y="1059"/>
                    <a:pt x="3521" y="1286"/>
                  </a:cubicBezTo>
                  <a:cubicBezTo>
                    <a:pt x="2566" y="1575"/>
                    <a:pt x="1685" y="1764"/>
                    <a:pt x="1044" y="1889"/>
                  </a:cubicBezTo>
                  <a:cubicBezTo>
                    <a:pt x="403" y="2028"/>
                    <a:pt x="0" y="2090"/>
                    <a:pt x="0" y="2116"/>
                  </a:cubicBezTo>
                  <a:cubicBezTo>
                    <a:pt x="3" y="2122"/>
                    <a:pt x="28" y="2125"/>
                    <a:pt x="73" y="2125"/>
                  </a:cubicBezTo>
                  <a:cubicBezTo>
                    <a:pt x="217" y="2125"/>
                    <a:pt x="570" y="2092"/>
                    <a:pt x="1069" y="2015"/>
                  </a:cubicBezTo>
                  <a:cubicBezTo>
                    <a:pt x="1912" y="1889"/>
                    <a:pt x="2742" y="1701"/>
                    <a:pt x="3572" y="1462"/>
                  </a:cubicBezTo>
                  <a:cubicBezTo>
                    <a:pt x="4389" y="1223"/>
                    <a:pt x="5194" y="921"/>
                    <a:pt x="5961" y="544"/>
                  </a:cubicBezTo>
                  <a:cubicBezTo>
                    <a:pt x="6200" y="431"/>
                    <a:pt x="6426" y="305"/>
                    <a:pt x="6652" y="167"/>
                  </a:cubicBezTo>
                  <a:cubicBezTo>
                    <a:pt x="6803" y="66"/>
                    <a:pt x="6879" y="3"/>
                    <a:pt x="6879" y="3"/>
                  </a:cubicBezTo>
                  <a:cubicBezTo>
                    <a:pt x="6878" y="2"/>
                    <a:pt x="6876" y="1"/>
                    <a:pt x="68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210825" y="2043575"/>
              <a:ext cx="232350" cy="199000"/>
            </a:xfrm>
            <a:custGeom>
              <a:avLst/>
              <a:gdLst/>
              <a:ahLst/>
              <a:cxnLst/>
              <a:rect l="l" t="t" r="r" b="b"/>
              <a:pathLst>
                <a:path w="9294" h="7960" extrusionOk="0">
                  <a:moveTo>
                    <a:pt x="5307" y="1"/>
                  </a:moveTo>
                  <a:cubicBezTo>
                    <a:pt x="1761" y="1"/>
                    <a:pt x="1" y="4289"/>
                    <a:pt x="2503" y="6791"/>
                  </a:cubicBezTo>
                  <a:cubicBezTo>
                    <a:pt x="3315" y="7599"/>
                    <a:pt x="4309" y="7960"/>
                    <a:pt x="5284" y="7960"/>
                  </a:cubicBezTo>
                  <a:cubicBezTo>
                    <a:pt x="7332" y="7960"/>
                    <a:pt x="9294" y="6368"/>
                    <a:pt x="9294" y="3975"/>
                  </a:cubicBezTo>
                  <a:cubicBezTo>
                    <a:pt x="9281" y="1774"/>
                    <a:pt x="7508" y="1"/>
                    <a:pt x="5307"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4"/>
            <p:cNvSpPr/>
            <p:nvPr/>
          </p:nvSpPr>
          <p:spPr>
            <a:xfrm>
              <a:off x="6246675" y="2070300"/>
              <a:ext cx="169150" cy="145100"/>
            </a:xfrm>
            <a:custGeom>
              <a:avLst/>
              <a:gdLst/>
              <a:ahLst/>
              <a:cxnLst/>
              <a:rect l="l" t="t" r="r" b="b"/>
              <a:pathLst>
                <a:path w="6766" h="5804" extrusionOk="0">
                  <a:moveTo>
                    <a:pt x="3873" y="1"/>
                  </a:moveTo>
                  <a:cubicBezTo>
                    <a:pt x="1296" y="1"/>
                    <a:pt x="0" y="3119"/>
                    <a:pt x="1824" y="4943"/>
                  </a:cubicBezTo>
                  <a:cubicBezTo>
                    <a:pt x="2415" y="5538"/>
                    <a:pt x="3142" y="5804"/>
                    <a:pt x="3855" y="5804"/>
                  </a:cubicBezTo>
                  <a:cubicBezTo>
                    <a:pt x="5341" y="5804"/>
                    <a:pt x="6766" y="4648"/>
                    <a:pt x="6766" y="2906"/>
                  </a:cubicBezTo>
                  <a:cubicBezTo>
                    <a:pt x="6766" y="1296"/>
                    <a:pt x="5470" y="1"/>
                    <a:pt x="38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4"/>
            <p:cNvSpPr/>
            <p:nvPr/>
          </p:nvSpPr>
          <p:spPr>
            <a:xfrm>
              <a:off x="6302625" y="2093575"/>
              <a:ext cx="79875" cy="90250"/>
            </a:xfrm>
            <a:custGeom>
              <a:avLst/>
              <a:gdLst/>
              <a:ahLst/>
              <a:cxnLst/>
              <a:rect l="l" t="t" r="r" b="b"/>
              <a:pathLst>
                <a:path w="3195" h="3610" extrusionOk="0">
                  <a:moveTo>
                    <a:pt x="1522" y="0"/>
                  </a:moveTo>
                  <a:lnTo>
                    <a:pt x="1485" y="25"/>
                  </a:lnTo>
                  <a:lnTo>
                    <a:pt x="47" y="963"/>
                  </a:lnTo>
                  <a:lnTo>
                    <a:pt x="47" y="963"/>
                  </a:lnTo>
                  <a:cubicBezTo>
                    <a:pt x="49" y="958"/>
                    <a:pt x="50" y="954"/>
                    <a:pt x="49" y="954"/>
                  </a:cubicBezTo>
                  <a:lnTo>
                    <a:pt x="49" y="954"/>
                  </a:lnTo>
                  <a:cubicBezTo>
                    <a:pt x="48" y="954"/>
                    <a:pt x="45" y="958"/>
                    <a:pt x="38" y="969"/>
                  </a:cubicBezTo>
                  <a:lnTo>
                    <a:pt x="47" y="963"/>
                  </a:lnTo>
                  <a:lnTo>
                    <a:pt x="47" y="963"/>
                  </a:lnTo>
                  <a:cubicBezTo>
                    <a:pt x="37" y="989"/>
                    <a:pt x="4" y="1057"/>
                    <a:pt x="1" y="1057"/>
                  </a:cubicBezTo>
                  <a:cubicBezTo>
                    <a:pt x="1" y="1057"/>
                    <a:pt x="1" y="1057"/>
                    <a:pt x="1" y="1057"/>
                  </a:cubicBezTo>
                  <a:lnTo>
                    <a:pt x="1" y="1107"/>
                  </a:lnTo>
                  <a:lnTo>
                    <a:pt x="1" y="1157"/>
                  </a:lnTo>
                  <a:lnTo>
                    <a:pt x="13" y="1270"/>
                  </a:lnTo>
                  <a:lnTo>
                    <a:pt x="26" y="1497"/>
                  </a:lnTo>
                  <a:cubicBezTo>
                    <a:pt x="26" y="1648"/>
                    <a:pt x="38" y="1786"/>
                    <a:pt x="51" y="1937"/>
                  </a:cubicBezTo>
                  <a:cubicBezTo>
                    <a:pt x="64" y="2226"/>
                    <a:pt x="89" y="2503"/>
                    <a:pt x="101" y="2767"/>
                  </a:cubicBezTo>
                  <a:lnTo>
                    <a:pt x="101" y="2817"/>
                  </a:lnTo>
                  <a:lnTo>
                    <a:pt x="139" y="2842"/>
                  </a:lnTo>
                  <a:lnTo>
                    <a:pt x="1686" y="3597"/>
                  </a:lnTo>
                  <a:lnTo>
                    <a:pt x="1723" y="3609"/>
                  </a:lnTo>
                  <a:lnTo>
                    <a:pt x="1761" y="3597"/>
                  </a:lnTo>
                  <a:cubicBezTo>
                    <a:pt x="2214" y="3295"/>
                    <a:pt x="2566" y="3043"/>
                    <a:pt x="2805" y="2867"/>
                  </a:cubicBezTo>
                  <a:cubicBezTo>
                    <a:pt x="2931" y="2792"/>
                    <a:pt x="3056" y="2691"/>
                    <a:pt x="3170" y="2591"/>
                  </a:cubicBezTo>
                  <a:lnTo>
                    <a:pt x="3170" y="2591"/>
                  </a:lnTo>
                  <a:cubicBezTo>
                    <a:pt x="3019" y="2654"/>
                    <a:pt x="2880" y="2742"/>
                    <a:pt x="2742" y="2830"/>
                  </a:cubicBezTo>
                  <a:cubicBezTo>
                    <a:pt x="2496" y="2977"/>
                    <a:pt x="2141" y="3197"/>
                    <a:pt x="1714" y="3466"/>
                  </a:cubicBezTo>
                  <a:lnTo>
                    <a:pt x="1714" y="3466"/>
                  </a:lnTo>
                  <a:lnTo>
                    <a:pt x="263" y="2729"/>
                  </a:lnTo>
                  <a:lnTo>
                    <a:pt x="263" y="2729"/>
                  </a:lnTo>
                  <a:cubicBezTo>
                    <a:pt x="250" y="2475"/>
                    <a:pt x="226" y="2200"/>
                    <a:pt x="214" y="1937"/>
                  </a:cubicBezTo>
                  <a:cubicBezTo>
                    <a:pt x="214" y="1786"/>
                    <a:pt x="202" y="1648"/>
                    <a:pt x="189" y="1497"/>
                  </a:cubicBezTo>
                  <a:lnTo>
                    <a:pt x="177" y="1270"/>
                  </a:lnTo>
                  <a:lnTo>
                    <a:pt x="177" y="1157"/>
                  </a:lnTo>
                  <a:lnTo>
                    <a:pt x="177" y="1107"/>
                  </a:lnTo>
                  <a:lnTo>
                    <a:pt x="1548" y="201"/>
                  </a:lnTo>
                  <a:lnTo>
                    <a:pt x="3008" y="914"/>
                  </a:lnTo>
                  <a:lnTo>
                    <a:pt x="3008" y="914"/>
                  </a:lnTo>
                  <a:cubicBezTo>
                    <a:pt x="3045" y="1414"/>
                    <a:pt x="3082" y="1830"/>
                    <a:pt x="3119" y="2125"/>
                  </a:cubicBezTo>
                  <a:cubicBezTo>
                    <a:pt x="3119" y="2276"/>
                    <a:pt x="3144" y="2440"/>
                    <a:pt x="3182" y="2591"/>
                  </a:cubicBezTo>
                  <a:cubicBezTo>
                    <a:pt x="3195" y="2440"/>
                    <a:pt x="3195" y="2289"/>
                    <a:pt x="3182" y="2138"/>
                  </a:cubicBezTo>
                  <a:cubicBezTo>
                    <a:pt x="3170" y="1849"/>
                    <a:pt x="3157" y="1409"/>
                    <a:pt x="3132" y="868"/>
                  </a:cubicBezTo>
                  <a:lnTo>
                    <a:pt x="3132" y="830"/>
                  </a:lnTo>
                  <a:lnTo>
                    <a:pt x="3107" y="805"/>
                  </a:lnTo>
                  <a:lnTo>
                    <a:pt x="1573" y="25"/>
                  </a:lnTo>
                  <a:lnTo>
                    <a:pt x="152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4"/>
            <p:cNvSpPr/>
            <p:nvPr/>
          </p:nvSpPr>
          <p:spPr>
            <a:xfrm>
              <a:off x="5963100" y="1848675"/>
              <a:ext cx="599550" cy="97175"/>
            </a:xfrm>
            <a:custGeom>
              <a:avLst/>
              <a:gdLst/>
              <a:ahLst/>
              <a:cxnLst/>
              <a:rect l="l" t="t" r="r" b="b"/>
              <a:pathLst>
                <a:path w="23982" h="3887" extrusionOk="0">
                  <a:moveTo>
                    <a:pt x="16213" y="0"/>
                  </a:moveTo>
                  <a:cubicBezTo>
                    <a:pt x="16170" y="0"/>
                    <a:pt x="16127" y="0"/>
                    <a:pt x="16084" y="1"/>
                  </a:cubicBezTo>
                  <a:cubicBezTo>
                    <a:pt x="7106" y="1"/>
                    <a:pt x="1" y="3886"/>
                    <a:pt x="1" y="3886"/>
                  </a:cubicBezTo>
                  <a:cubicBezTo>
                    <a:pt x="1" y="3886"/>
                    <a:pt x="7131" y="38"/>
                    <a:pt x="16147" y="38"/>
                  </a:cubicBezTo>
                  <a:cubicBezTo>
                    <a:pt x="16192" y="38"/>
                    <a:pt x="16238" y="38"/>
                    <a:pt x="16284" y="38"/>
                  </a:cubicBezTo>
                  <a:cubicBezTo>
                    <a:pt x="18879" y="38"/>
                    <a:pt x="21472" y="390"/>
                    <a:pt x="23981" y="1095"/>
                  </a:cubicBezTo>
                  <a:cubicBezTo>
                    <a:pt x="21457" y="377"/>
                    <a:pt x="18836" y="0"/>
                    <a:pt x="16213"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4"/>
            <p:cNvSpPr/>
            <p:nvPr/>
          </p:nvSpPr>
          <p:spPr>
            <a:xfrm>
              <a:off x="5963100" y="1849600"/>
              <a:ext cx="599550" cy="110400"/>
            </a:xfrm>
            <a:custGeom>
              <a:avLst/>
              <a:gdLst/>
              <a:ahLst/>
              <a:cxnLst/>
              <a:rect l="l" t="t" r="r" b="b"/>
              <a:pathLst>
                <a:path w="23982" h="4416" extrusionOk="0">
                  <a:moveTo>
                    <a:pt x="16284" y="1"/>
                  </a:moveTo>
                  <a:cubicBezTo>
                    <a:pt x="16238" y="1"/>
                    <a:pt x="16193" y="1"/>
                    <a:pt x="16147" y="1"/>
                  </a:cubicBezTo>
                  <a:cubicBezTo>
                    <a:pt x="7131" y="1"/>
                    <a:pt x="1" y="3849"/>
                    <a:pt x="1" y="3849"/>
                  </a:cubicBezTo>
                  <a:cubicBezTo>
                    <a:pt x="2956" y="4214"/>
                    <a:pt x="5936" y="4402"/>
                    <a:pt x="8904" y="4415"/>
                  </a:cubicBezTo>
                  <a:cubicBezTo>
                    <a:pt x="10677" y="4415"/>
                    <a:pt x="12450" y="4327"/>
                    <a:pt x="14223" y="4151"/>
                  </a:cubicBezTo>
                  <a:cubicBezTo>
                    <a:pt x="14210" y="4138"/>
                    <a:pt x="14210" y="4138"/>
                    <a:pt x="14223" y="4138"/>
                  </a:cubicBezTo>
                  <a:lnTo>
                    <a:pt x="13934" y="3786"/>
                  </a:lnTo>
                  <a:cubicBezTo>
                    <a:pt x="13179" y="2856"/>
                    <a:pt x="12500" y="2013"/>
                    <a:pt x="12010" y="1397"/>
                  </a:cubicBezTo>
                  <a:cubicBezTo>
                    <a:pt x="11771" y="1083"/>
                    <a:pt x="11570" y="831"/>
                    <a:pt x="11444" y="655"/>
                  </a:cubicBezTo>
                  <a:cubicBezTo>
                    <a:pt x="11369" y="567"/>
                    <a:pt x="11306" y="467"/>
                    <a:pt x="11255" y="366"/>
                  </a:cubicBezTo>
                  <a:lnTo>
                    <a:pt x="11255" y="366"/>
                  </a:lnTo>
                  <a:cubicBezTo>
                    <a:pt x="11343" y="441"/>
                    <a:pt x="11419" y="517"/>
                    <a:pt x="11494" y="605"/>
                  </a:cubicBezTo>
                  <a:cubicBezTo>
                    <a:pt x="11645" y="768"/>
                    <a:pt x="11846" y="1020"/>
                    <a:pt x="12098" y="1309"/>
                  </a:cubicBezTo>
                  <a:cubicBezTo>
                    <a:pt x="12613" y="1913"/>
                    <a:pt x="13305" y="2755"/>
                    <a:pt x="14072" y="3686"/>
                  </a:cubicBezTo>
                  <a:lnTo>
                    <a:pt x="14349" y="4025"/>
                  </a:lnTo>
                  <a:lnTo>
                    <a:pt x="14386" y="4063"/>
                  </a:lnTo>
                  <a:cubicBezTo>
                    <a:pt x="14399" y="4076"/>
                    <a:pt x="14424" y="4101"/>
                    <a:pt x="14424" y="4126"/>
                  </a:cubicBezTo>
                  <a:cubicBezTo>
                    <a:pt x="21617" y="3308"/>
                    <a:pt x="23981" y="1058"/>
                    <a:pt x="23981" y="1058"/>
                  </a:cubicBezTo>
                  <a:cubicBezTo>
                    <a:pt x="21472" y="353"/>
                    <a:pt x="18891" y="1"/>
                    <a:pt x="16284" y="1"/>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4"/>
            <p:cNvSpPr/>
            <p:nvPr/>
          </p:nvSpPr>
          <p:spPr>
            <a:xfrm>
              <a:off x="6244150" y="1858725"/>
              <a:ext cx="79250" cy="94650"/>
            </a:xfrm>
            <a:custGeom>
              <a:avLst/>
              <a:gdLst/>
              <a:ahLst/>
              <a:cxnLst/>
              <a:rect l="l" t="t" r="r" b="b"/>
              <a:pathLst>
                <a:path w="3170" h="3786" extrusionOk="0">
                  <a:moveTo>
                    <a:pt x="1" y="1"/>
                  </a:moveTo>
                  <a:lnTo>
                    <a:pt x="1" y="1"/>
                  </a:lnTo>
                  <a:cubicBezTo>
                    <a:pt x="51" y="102"/>
                    <a:pt x="114" y="202"/>
                    <a:pt x="189" y="290"/>
                  </a:cubicBezTo>
                  <a:cubicBezTo>
                    <a:pt x="328" y="466"/>
                    <a:pt x="516" y="718"/>
                    <a:pt x="755" y="1020"/>
                  </a:cubicBezTo>
                  <a:cubicBezTo>
                    <a:pt x="1246" y="1648"/>
                    <a:pt x="1925" y="2491"/>
                    <a:pt x="2692" y="3421"/>
                  </a:cubicBezTo>
                  <a:lnTo>
                    <a:pt x="2968" y="3761"/>
                  </a:lnTo>
                  <a:cubicBezTo>
                    <a:pt x="2968" y="3773"/>
                    <a:pt x="2968" y="3773"/>
                    <a:pt x="2968" y="3786"/>
                  </a:cubicBezTo>
                  <a:lnTo>
                    <a:pt x="3170" y="3761"/>
                  </a:lnTo>
                  <a:cubicBezTo>
                    <a:pt x="3170" y="3736"/>
                    <a:pt x="3157" y="3711"/>
                    <a:pt x="3132" y="3698"/>
                  </a:cubicBezTo>
                  <a:lnTo>
                    <a:pt x="3094" y="3660"/>
                  </a:lnTo>
                  <a:lnTo>
                    <a:pt x="2818" y="3321"/>
                  </a:lnTo>
                  <a:cubicBezTo>
                    <a:pt x="2063" y="2390"/>
                    <a:pt x="1359" y="1548"/>
                    <a:pt x="856" y="944"/>
                  </a:cubicBezTo>
                  <a:cubicBezTo>
                    <a:pt x="592" y="642"/>
                    <a:pt x="391" y="403"/>
                    <a:pt x="240" y="240"/>
                  </a:cubicBezTo>
                  <a:cubicBezTo>
                    <a:pt x="164" y="152"/>
                    <a:pt x="89" y="76"/>
                    <a:pt x="1"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4"/>
            <p:cNvSpPr/>
            <p:nvPr/>
          </p:nvSpPr>
          <p:spPr>
            <a:xfrm>
              <a:off x="6429600" y="3901950"/>
              <a:ext cx="8325" cy="5175"/>
            </a:xfrm>
            <a:custGeom>
              <a:avLst/>
              <a:gdLst/>
              <a:ahLst/>
              <a:cxnLst/>
              <a:rect l="l" t="t" r="r" b="b"/>
              <a:pathLst>
                <a:path w="333" h="207" extrusionOk="0">
                  <a:moveTo>
                    <a:pt x="189" y="1"/>
                  </a:moveTo>
                  <a:cubicBezTo>
                    <a:pt x="164" y="1"/>
                    <a:pt x="139" y="7"/>
                    <a:pt x="115" y="21"/>
                  </a:cubicBezTo>
                  <a:lnTo>
                    <a:pt x="103" y="21"/>
                  </a:lnTo>
                  <a:cubicBezTo>
                    <a:pt x="1" y="105"/>
                    <a:pt x="144" y="207"/>
                    <a:pt x="245" y="207"/>
                  </a:cubicBezTo>
                  <a:cubicBezTo>
                    <a:pt x="294" y="207"/>
                    <a:pt x="333" y="183"/>
                    <a:pt x="329" y="121"/>
                  </a:cubicBezTo>
                  <a:cubicBezTo>
                    <a:pt x="320" y="47"/>
                    <a:pt x="257" y="1"/>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4"/>
            <p:cNvSpPr/>
            <p:nvPr/>
          </p:nvSpPr>
          <p:spPr>
            <a:xfrm>
              <a:off x="6302625" y="2618250"/>
              <a:ext cx="306850" cy="932050"/>
            </a:xfrm>
            <a:custGeom>
              <a:avLst/>
              <a:gdLst/>
              <a:ahLst/>
              <a:cxnLst/>
              <a:rect l="l" t="t" r="r" b="b"/>
              <a:pathLst>
                <a:path w="12274" h="37282" extrusionOk="0">
                  <a:moveTo>
                    <a:pt x="7458" y="1"/>
                  </a:moveTo>
                  <a:cubicBezTo>
                    <a:pt x="2641" y="1"/>
                    <a:pt x="1" y="2717"/>
                    <a:pt x="139" y="7784"/>
                  </a:cubicBezTo>
                  <a:cubicBezTo>
                    <a:pt x="340" y="16071"/>
                    <a:pt x="1195" y="24358"/>
                    <a:pt x="3295" y="32381"/>
                  </a:cubicBezTo>
                  <a:cubicBezTo>
                    <a:pt x="3660" y="33751"/>
                    <a:pt x="4087" y="35185"/>
                    <a:pt x="5081" y="36203"/>
                  </a:cubicBezTo>
                  <a:cubicBezTo>
                    <a:pt x="5709" y="36856"/>
                    <a:pt x="6642" y="37281"/>
                    <a:pt x="7532" y="37281"/>
                  </a:cubicBezTo>
                  <a:cubicBezTo>
                    <a:pt x="8032" y="37281"/>
                    <a:pt x="8518" y="37147"/>
                    <a:pt x="8929" y="36845"/>
                  </a:cubicBezTo>
                  <a:cubicBezTo>
                    <a:pt x="9910" y="36115"/>
                    <a:pt x="10136" y="34770"/>
                    <a:pt x="10262" y="33550"/>
                  </a:cubicBezTo>
                  <a:cubicBezTo>
                    <a:pt x="11318" y="24157"/>
                    <a:pt x="11909" y="16285"/>
                    <a:pt x="12022" y="6829"/>
                  </a:cubicBezTo>
                  <a:cubicBezTo>
                    <a:pt x="12022" y="6829"/>
                    <a:pt x="12274" y="1"/>
                    <a:pt x="74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4"/>
            <p:cNvSpPr/>
            <p:nvPr/>
          </p:nvSpPr>
          <p:spPr>
            <a:xfrm>
              <a:off x="6313000" y="2623275"/>
              <a:ext cx="118550" cy="543575"/>
            </a:xfrm>
            <a:custGeom>
              <a:avLst/>
              <a:gdLst/>
              <a:ahLst/>
              <a:cxnLst/>
              <a:rect l="l" t="t" r="r" b="b"/>
              <a:pathLst>
                <a:path w="4742" h="21743" extrusionOk="0">
                  <a:moveTo>
                    <a:pt x="4326" y="1"/>
                  </a:moveTo>
                  <a:cubicBezTo>
                    <a:pt x="4050" y="1"/>
                    <a:pt x="3786" y="51"/>
                    <a:pt x="3547" y="177"/>
                  </a:cubicBezTo>
                  <a:cubicBezTo>
                    <a:pt x="3735" y="177"/>
                    <a:pt x="3924" y="189"/>
                    <a:pt x="4113" y="215"/>
                  </a:cubicBezTo>
                  <a:cubicBezTo>
                    <a:pt x="4314" y="139"/>
                    <a:pt x="4528" y="89"/>
                    <a:pt x="4741" y="39"/>
                  </a:cubicBezTo>
                  <a:cubicBezTo>
                    <a:pt x="4603" y="13"/>
                    <a:pt x="4477" y="1"/>
                    <a:pt x="4339" y="1"/>
                  </a:cubicBezTo>
                  <a:close/>
                  <a:moveTo>
                    <a:pt x="1" y="13908"/>
                  </a:moveTo>
                  <a:cubicBezTo>
                    <a:pt x="38" y="16059"/>
                    <a:pt x="416" y="19064"/>
                    <a:pt x="818" y="21743"/>
                  </a:cubicBezTo>
                  <a:cubicBezTo>
                    <a:pt x="453" y="19140"/>
                    <a:pt x="189" y="16524"/>
                    <a:pt x="13" y="13908"/>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4"/>
            <p:cNvSpPr/>
            <p:nvPr/>
          </p:nvSpPr>
          <p:spPr>
            <a:xfrm>
              <a:off x="6313325" y="2624225"/>
              <a:ext cx="178275" cy="697600"/>
            </a:xfrm>
            <a:custGeom>
              <a:avLst/>
              <a:gdLst/>
              <a:ahLst/>
              <a:cxnLst/>
              <a:rect l="l" t="t" r="r" b="b"/>
              <a:pathLst>
                <a:path w="7131" h="27904" extrusionOk="0">
                  <a:moveTo>
                    <a:pt x="4716" y="1"/>
                  </a:moveTo>
                  <a:cubicBezTo>
                    <a:pt x="4502" y="51"/>
                    <a:pt x="4288" y="114"/>
                    <a:pt x="4087" y="177"/>
                  </a:cubicBezTo>
                  <a:cubicBezTo>
                    <a:pt x="4766" y="252"/>
                    <a:pt x="5407" y="453"/>
                    <a:pt x="5822" y="994"/>
                  </a:cubicBezTo>
                  <a:cubicBezTo>
                    <a:pt x="6388" y="1711"/>
                    <a:pt x="6262" y="2754"/>
                    <a:pt x="6112" y="3660"/>
                  </a:cubicBezTo>
                  <a:cubicBezTo>
                    <a:pt x="5659" y="6376"/>
                    <a:pt x="5181" y="9205"/>
                    <a:pt x="3622" y="11469"/>
                  </a:cubicBezTo>
                  <a:cubicBezTo>
                    <a:pt x="2754" y="12701"/>
                    <a:pt x="1459" y="13556"/>
                    <a:pt x="0" y="13870"/>
                  </a:cubicBezTo>
                  <a:cubicBezTo>
                    <a:pt x="189" y="16499"/>
                    <a:pt x="440" y="19114"/>
                    <a:pt x="805" y="21705"/>
                  </a:cubicBezTo>
                  <a:cubicBezTo>
                    <a:pt x="1321" y="25062"/>
                    <a:pt x="1874" y="27904"/>
                    <a:pt x="1874" y="27904"/>
                  </a:cubicBezTo>
                  <a:cubicBezTo>
                    <a:pt x="4125" y="26118"/>
                    <a:pt x="4766" y="23188"/>
                    <a:pt x="4904" y="20309"/>
                  </a:cubicBezTo>
                  <a:cubicBezTo>
                    <a:pt x="5043" y="17429"/>
                    <a:pt x="4653" y="14524"/>
                    <a:pt x="5156" y="11682"/>
                  </a:cubicBezTo>
                  <a:cubicBezTo>
                    <a:pt x="5671" y="8740"/>
                    <a:pt x="7130" y="5898"/>
                    <a:pt x="6791" y="2918"/>
                  </a:cubicBezTo>
                  <a:cubicBezTo>
                    <a:pt x="6690" y="1975"/>
                    <a:pt x="6363" y="1007"/>
                    <a:pt x="5621" y="415"/>
                  </a:cubicBezTo>
                  <a:cubicBezTo>
                    <a:pt x="5357" y="214"/>
                    <a:pt x="5055" y="63"/>
                    <a:pt x="4728" y="1"/>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4"/>
            <p:cNvSpPr/>
            <p:nvPr/>
          </p:nvSpPr>
          <p:spPr>
            <a:xfrm>
              <a:off x="6406050" y="2916275"/>
              <a:ext cx="81775" cy="634100"/>
            </a:xfrm>
            <a:custGeom>
              <a:avLst/>
              <a:gdLst/>
              <a:ahLst/>
              <a:cxnLst/>
              <a:rect l="l" t="t" r="r" b="b"/>
              <a:pathLst>
                <a:path w="3271" h="25364" extrusionOk="0">
                  <a:moveTo>
                    <a:pt x="1" y="0"/>
                  </a:moveTo>
                  <a:cubicBezTo>
                    <a:pt x="1" y="89"/>
                    <a:pt x="1" y="177"/>
                    <a:pt x="13" y="265"/>
                  </a:cubicBezTo>
                  <a:cubicBezTo>
                    <a:pt x="26" y="453"/>
                    <a:pt x="39" y="692"/>
                    <a:pt x="64" y="1006"/>
                  </a:cubicBezTo>
                  <a:cubicBezTo>
                    <a:pt x="101" y="1648"/>
                    <a:pt x="177" y="2591"/>
                    <a:pt x="277" y="3735"/>
                  </a:cubicBezTo>
                  <a:cubicBezTo>
                    <a:pt x="491" y="6049"/>
                    <a:pt x="818" y="9230"/>
                    <a:pt x="1271" y="12726"/>
                  </a:cubicBezTo>
                  <a:cubicBezTo>
                    <a:pt x="1724" y="16235"/>
                    <a:pt x="2214" y="19403"/>
                    <a:pt x="2591" y="21679"/>
                  </a:cubicBezTo>
                  <a:cubicBezTo>
                    <a:pt x="2780" y="22824"/>
                    <a:pt x="2943" y="23754"/>
                    <a:pt x="3069" y="24383"/>
                  </a:cubicBezTo>
                  <a:cubicBezTo>
                    <a:pt x="3119" y="24685"/>
                    <a:pt x="3170" y="24924"/>
                    <a:pt x="3207" y="25112"/>
                  </a:cubicBezTo>
                  <a:cubicBezTo>
                    <a:pt x="3220" y="25200"/>
                    <a:pt x="3245" y="25288"/>
                    <a:pt x="3270" y="25364"/>
                  </a:cubicBezTo>
                  <a:cubicBezTo>
                    <a:pt x="3270" y="25276"/>
                    <a:pt x="3258" y="25188"/>
                    <a:pt x="3245" y="25112"/>
                  </a:cubicBezTo>
                  <a:cubicBezTo>
                    <a:pt x="3220" y="24924"/>
                    <a:pt x="3182" y="24672"/>
                    <a:pt x="3132" y="24370"/>
                  </a:cubicBezTo>
                  <a:cubicBezTo>
                    <a:pt x="3031" y="23704"/>
                    <a:pt x="2893" y="22786"/>
                    <a:pt x="2717" y="21667"/>
                  </a:cubicBezTo>
                  <a:cubicBezTo>
                    <a:pt x="2365" y="19366"/>
                    <a:pt x="1887" y="16209"/>
                    <a:pt x="1447" y="12701"/>
                  </a:cubicBezTo>
                  <a:cubicBezTo>
                    <a:pt x="994" y="9205"/>
                    <a:pt x="642" y="6024"/>
                    <a:pt x="403" y="3723"/>
                  </a:cubicBezTo>
                  <a:cubicBezTo>
                    <a:pt x="277" y="2578"/>
                    <a:pt x="189" y="1660"/>
                    <a:pt x="127" y="994"/>
                  </a:cubicBezTo>
                  <a:cubicBezTo>
                    <a:pt x="89" y="692"/>
                    <a:pt x="64" y="441"/>
                    <a:pt x="39" y="252"/>
                  </a:cubicBezTo>
                  <a:cubicBezTo>
                    <a:pt x="39" y="164"/>
                    <a:pt x="26" y="7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6042950" y="2627775"/>
              <a:ext cx="430400" cy="346700"/>
            </a:xfrm>
            <a:custGeom>
              <a:avLst/>
              <a:gdLst/>
              <a:ahLst/>
              <a:cxnLst/>
              <a:rect l="l" t="t" r="r" b="b"/>
              <a:pathLst>
                <a:path w="17216" h="13868" extrusionOk="0">
                  <a:moveTo>
                    <a:pt x="14192" y="0"/>
                  </a:moveTo>
                  <a:cubicBezTo>
                    <a:pt x="14033" y="0"/>
                    <a:pt x="13875" y="4"/>
                    <a:pt x="13720" y="9"/>
                  </a:cubicBezTo>
                  <a:lnTo>
                    <a:pt x="3660" y="336"/>
                  </a:lnTo>
                  <a:cubicBezTo>
                    <a:pt x="3660" y="336"/>
                    <a:pt x="1" y="1380"/>
                    <a:pt x="1" y="3593"/>
                  </a:cubicBezTo>
                  <a:cubicBezTo>
                    <a:pt x="1" y="5794"/>
                    <a:pt x="4352" y="11905"/>
                    <a:pt x="7433" y="13402"/>
                  </a:cubicBezTo>
                  <a:cubicBezTo>
                    <a:pt x="8081" y="13717"/>
                    <a:pt x="8809" y="13867"/>
                    <a:pt x="9555" y="13867"/>
                  </a:cubicBezTo>
                  <a:cubicBezTo>
                    <a:pt x="11395" y="13867"/>
                    <a:pt x="13339" y="12950"/>
                    <a:pt x="14449" y="11339"/>
                  </a:cubicBezTo>
                  <a:cubicBezTo>
                    <a:pt x="16009" y="9063"/>
                    <a:pt x="16499" y="6247"/>
                    <a:pt x="16939" y="3518"/>
                  </a:cubicBezTo>
                  <a:cubicBezTo>
                    <a:pt x="17103" y="2612"/>
                    <a:pt x="17216" y="1581"/>
                    <a:pt x="16650" y="852"/>
                  </a:cubicBezTo>
                  <a:cubicBezTo>
                    <a:pt x="16092" y="133"/>
                    <a:pt x="15121" y="0"/>
                    <a:pt x="14192"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6360150" y="3563925"/>
              <a:ext cx="217275" cy="758550"/>
            </a:xfrm>
            <a:custGeom>
              <a:avLst/>
              <a:gdLst/>
              <a:ahLst/>
              <a:cxnLst/>
              <a:rect l="l" t="t" r="r" b="b"/>
              <a:pathLst>
                <a:path w="8691" h="30342" extrusionOk="0">
                  <a:moveTo>
                    <a:pt x="5520" y="0"/>
                  </a:moveTo>
                  <a:cubicBezTo>
                    <a:pt x="4854" y="0"/>
                    <a:pt x="4191" y="135"/>
                    <a:pt x="3534" y="263"/>
                  </a:cubicBezTo>
                  <a:lnTo>
                    <a:pt x="3396" y="225"/>
                  </a:lnTo>
                  <a:cubicBezTo>
                    <a:pt x="2302" y="275"/>
                    <a:pt x="1397" y="1143"/>
                    <a:pt x="969" y="2136"/>
                  </a:cubicBezTo>
                  <a:cubicBezTo>
                    <a:pt x="542" y="3130"/>
                    <a:pt x="504" y="4249"/>
                    <a:pt x="454" y="5330"/>
                  </a:cubicBezTo>
                  <a:cubicBezTo>
                    <a:pt x="227" y="11932"/>
                    <a:pt x="1" y="18534"/>
                    <a:pt x="366" y="25123"/>
                  </a:cubicBezTo>
                  <a:cubicBezTo>
                    <a:pt x="441" y="26556"/>
                    <a:pt x="579" y="28065"/>
                    <a:pt x="1447" y="29197"/>
                  </a:cubicBezTo>
                  <a:cubicBezTo>
                    <a:pt x="1988" y="29893"/>
                    <a:pt x="2904" y="30341"/>
                    <a:pt x="3758" y="30341"/>
                  </a:cubicBezTo>
                  <a:cubicBezTo>
                    <a:pt x="4293" y="30341"/>
                    <a:pt x="4804" y="30165"/>
                    <a:pt x="5182" y="29763"/>
                  </a:cubicBezTo>
                  <a:cubicBezTo>
                    <a:pt x="5748" y="29172"/>
                    <a:pt x="5861" y="28304"/>
                    <a:pt x="5949" y="27487"/>
                  </a:cubicBezTo>
                  <a:cubicBezTo>
                    <a:pt x="6804" y="19628"/>
                    <a:pt x="7659" y="11768"/>
                    <a:pt x="8514" y="3909"/>
                  </a:cubicBezTo>
                  <a:cubicBezTo>
                    <a:pt x="8602" y="3029"/>
                    <a:pt x="8690" y="2061"/>
                    <a:pt x="8237" y="1294"/>
                  </a:cubicBezTo>
                  <a:cubicBezTo>
                    <a:pt x="7797" y="552"/>
                    <a:pt x="6942" y="149"/>
                    <a:pt x="6087" y="36"/>
                  </a:cubicBezTo>
                  <a:cubicBezTo>
                    <a:pt x="5898" y="11"/>
                    <a:pt x="5709" y="0"/>
                    <a:pt x="552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6399150" y="3576775"/>
              <a:ext cx="42150" cy="768950"/>
            </a:xfrm>
            <a:custGeom>
              <a:avLst/>
              <a:gdLst/>
              <a:ahLst/>
              <a:cxnLst/>
              <a:rect l="l" t="t" r="r" b="b"/>
              <a:pathLst>
                <a:path w="1686" h="30758" extrusionOk="0">
                  <a:moveTo>
                    <a:pt x="1685" y="0"/>
                  </a:moveTo>
                  <a:lnTo>
                    <a:pt x="1685" y="0"/>
                  </a:lnTo>
                  <a:cubicBezTo>
                    <a:pt x="1660" y="13"/>
                    <a:pt x="1647" y="38"/>
                    <a:pt x="1635" y="63"/>
                  </a:cubicBezTo>
                  <a:lnTo>
                    <a:pt x="1484" y="252"/>
                  </a:lnTo>
                  <a:cubicBezTo>
                    <a:pt x="1321" y="503"/>
                    <a:pt x="1182" y="767"/>
                    <a:pt x="1069" y="1044"/>
                  </a:cubicBezTo>
                  <a:cubicBezTo>
                    <a:pt x="742" y="1773"/>
                    <a:pt x="541" y="2917"/>
                    <a:pt x="491" y="4313"/>
                  </a:cubicBezTo>
                  <a:cubicBezTo>
                    <a:pt x="403" y="7130"/>
                    <a:pt x="289" y="10990"/>
                    <a:pt x="151" y="15266"/>
                  </a:cubicBezTo>
                  <a:cubicBezTo>
                    <a:pt x="25" y="19541"/>
                    <a:pt x="0" y="23427"/>
                    <a:pt x="126" y="26231"/>
                  </a:cubicBezTo>
                  <a:cubicBezTo>
                    <a:pt x="201" y="27627"/>
                    <a:pt x="277" y="28759"/>
                    <a:pt x="352" y="29538"/>
                  </a:cubicBezTo>
                  <a:cubicBezTo>
                    <a:pt x="390" y="29928"/>
                    <a:pt x="428" y="30230"/>
                    <a:pt x="453" y="30444"/>
                  </a:cubicBezTo>
                  <a:cubicBezTo>
                    <a:pt x="465" y="30532"/>
                    <a:pt x="478" y="30607"/>
                    <a:pt x="478" y="30670"/>
                  </a:cubicBezTo>
                  <a:cubicBezTo>
                    <a:pt x="478" y="30695"/>
                    <a:pt x="491" y="30720"/>
                    <a:pt x="503" y="30758"/>
                  </a:cubicBezTo>
                  <a:cubicBezTo>
                    <a:pt x="503" y="30733"/>
                    <a:pt x="503" y="30695"/>
                    <a:pt x="503" y="30670"/>
                  </a:cubicBezTo>
                  <a:cubicBezTo>
                    <a:pt x="491" y="30607"/>
                    <a:pt x="491" y="30532"/>
                    <a:pt x="491" y="30444"/>
                  </a:cubicBezTo>
                  <a:cubicBezTo>
                    <a:pt x="465" y="30217"/>
                    <a:pt x="453" y="29915"/>
                    <a:pt x="428" y="29538"/>
                  </a:cubicBezTo>
                  <a:cubicBezTo>
                    <a:pt x="365" y="28759"/>
                    <a:pt x="302" y="27627"/>
                    <a:pt x="252" y="26218"/>
                  </a:cubicBezTo>
                  <a:cubicBezTo>
                    <a:pt x="151" y="23427"/>
                    <a:pt x="214" y="19541"/>
                    <a:pt x="327" y="15278"/>
                  </a:cubicBezTo>
                  <a:cubicBezTo>
                    <a:pt x="440" y="11003"/>
                    <a:pt x="541" y="7143"/>
                    <a:pt x="616" y="4326"/>
                  </a:cubicBezTo>
                  <a:cubicBezTo>
                    <a:pt x="654" y="2930"/>
                    <a:pt x="830" y="1798"/>
                    <a:pt x="1132" y="1081"/>
                  </a:cubicBezTo>
                  <a:cubicBezTo>
                    <a:pt x="1232" y="792"/>
                    <a:pt x="1371" y="528"/>
                    <a:pt x="1522" y="264"/>
                  </a:cubicBezTo>
                  <a:lnTo>
                    <a:pt x="1647" y="63"/>
                  </a:lnTo>
                  <a:cubicBezTo>
                    <a:pt x="1673" y="25"/>
                    <a:pt x="1685" y="0"/>
                    <a:pt x="1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4"/>
            <p:cNvSpPr/>
            <p:nvPr/>
          </p:nvSpPr>
          <p:spPr>
            <a:xfrm>
              <a:off x="6379975" y="4250875"/>
              <a:ext cx="144950" cy="117175"/>
            </a:xfrm>
            <a:custGeom>
              <a:avLst/>
              <a:gdLst/>
              <a:ahLst/>
              <a:cxnLst/>
              <a:rect l="l" t="t" r="r" b="b"/>
              <a:pathLst>
                <a:path w="5798" h="4687" extrusionOk="0">
                  <a:moveTo>
                    <a:pt x="2830" y="0"/>
                  </a:moveTo>
                  <a:cubicBezTo>
                    <a:pt x="2712" y="0"/>
                    <a:pt x="2594" y="7"/>
                    <a:pt x="2477" y="21"/>
                  </a:cubicBezTo>
                  <a:cubicBezTo>
                    <a:pt x="1937" y="59"/>
                    <a:pt x="1434" y="235"/>
                    <a:pt x="993" y="537"/>
                  </a:cubicBezTo>
                  <a:cubicBezTo>
                    <a:pt x="453" y="952"/>
                    <a:pt x="176" y="1618"/>
                    <a:pt x="88" y="2285"/>
                  </a:cubicBezTo>
                  <a:cubicBezTo>
                    <a:pt x="0" y="2964"/>
                    <a:pt x="88" y="3643"/>
                    <a:pt x="176" y="4309"/>
                  </a:cubicBezTo>
                  <a:lnTo>
                    <a:pt x="5797" y="4687"/>
                  </a:lnTo>
                  <a:lnTo>
                    <a:pt x="5282" y="2222"/>
                  </a:lnTo>
                  <a:cubicBezTo>
                    <a:pt x="5168" y="1417"/>
                    <a:pt x="4728" y="613"/>
                    <a:pt x="3999" y="248"/>
                  </a:cubicBezTo>
                  <a:cubicBezTo>
                    <a:pt x="3630" y="83"/>
                    <a:pt x="3230" y="0"/>
                    <a:pt x="2830"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4"/>
            <p:cNvSpPr/>
            <p:nvPr/>
          </p:nvSpPr>
          <p:spPr>
            <a:xfrm>
              <a:off x="6374925" y="4355775"/>
              <a:ext cx="258450" cy="38150"/>
            </a:xfrm>
            <a:custGeom>
              <a:avLst/>
              <a:gdLst/>
              <a:ahLst/>
              <a:cxnLst/>
              <a:rect l="l" t="t" r="r" b="b"/>
              <a:pathLst>
                <a:path w="10338" h="1526" extrusionOk="0">
                  <a:moveTo>
                    <a:pt x="177" y="0"/>
                  </a:moveTo>
                  <a:lnTo>
                    <a:pt x="1" y="1321"/>
                  </a:lnTo>
                  <a:cubicBezTo>
                    <a:pt x="1" y="1321"/>
                    <a:pt x="5010" y="1525"/>
                    <a:pt x="8024" y="1525"/>
                  </a:cubicBezTo>
                  <a:cubicBezTo>
                    <a:pt x="9303" y="1525"/>
                    <a:pt x="10223" y="1488"/>
                    <a:pt x="10249" y="1384"/>
                  </a:cubicBezTo>
                  <a:cubicBezTo>
                    <a:pt x="10337" y="1031"/>
                    <a:pt x="6037" y="63"/>
                    <a:pt x="6037" y="63"/>
                  </a:cubicBezTo>
                  <a:lnTo>
                    <a:pt x="17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4"/>
            <p:cNvSpPr/>
            <p:nvPr/>
          </p:nvSpPr>
          <p:spPr>
            <a:xfrm>
              <a:off x="6287850" y="2635850"/>
              <a:ext cx="76725" cy="338600"/>
            </a:xfrm>
            <a:custGeom>
              <a:avLst/>
              <a:gdLst/>
              <a:ahLst/>
              <a:cxnLst/>
              <a:rect l="l" t="t" r="r" b="b"/>
              <a:pathLst>
                <a:path w="3069" h="13544" extrusionOk="0">
                  <a:moveTo>
                    <a:pt x="2201" y="1"/>
                  </a:moveTo>
                  <a:lnTo>
                    <a:pt x="2201" y="1"/>
                  </a:lnTo>
                  <a:cubicBezTo>
                    <a:pt x="2239" y="189"/>
                    <a:pt x="2277" y="365"/>
                    <a:pt x="2340" y="542"/>
                  </a:cubicBezTo>
                  <a:cubicBezTo>
                    <a:pt x="2390" y="705"/>
                    <a:pt x="2440" y="931"/>
                    <a:pt x="2490" y="1183"/>
                  </a:cubicBezTo>
                  <a:cubicBezTo>
                    <a:pt x="2541" y="1434"/>
                    <a:pt x="2604" y="1711"/>
                    <a:pt x="2667" y="2038"/>
                  </a:cubicBezTo>
                  <a:cubicBezTo>
                    <a:pt x="2717" y="2352"/>
                    <a:pt x="2755" y="2704"/>
                    <a:pt x="2805" y="3069"/>
                  </a:cubicBezTo>
                  <a:cubicBezTo>
                    <a:pt x="2855" y="3446"/>
                    <a:pt x="2868" y="3861"/>
                    <a:pt x="2893" y="4276"/>
                  </a:cubicBezTo>
                  <a:cubicBezTo>
                    <a:pt x="2905" y="5207"/>
                    <a:pt x="2843" y="6125"/>
                    <a:pt x="2717" y="7043"/>
                  </a:cubicBezTo>
                  <a:cubicBezTo>
                    <a:pt x="2566" y="7948"/>
                    <a:pt x="2340" y="8841"/>
                    <a:pt x="2050" y="9721"/>
                  </a:cubicBezTo>
                  <a:cubicBezTo>
                    <a:pt x="1887" y="10111"/>
                    <a:pt x="1761" y="10501"/>
                    <a:pt x="1598" y="10840"/>
                  </a:cubicBezTo>
                  <a:cubicBezTo>
                    <a:pt x="1522" y="11004"/>
                    <a:pt x="1434" y="11180"/>
                    <a:pt x="1359" y="11331"/>
                  </a:cubicBezTo>
                  <a:lnTo>
                    <a:pt x="1120" y="11783"/>
                  </a:lnTo>
                  <a:cubicBezTo>
                    <a:pt x="982" y="12060"/>
                    <a:pt x="805" y="12311"/>
                    <a:pt x="680" y="12525"/>
                  </a:cubicBezTo>
                  <a:cubicBezTo>
                    <a:pt x="567" y="12714"/>
                    <a:pt x="441" y="12890"/>
                    <a:pt x="315" y="13066"/>
                  </a:cubicBezTo>
                  <a:cubicBezTo>
                    <a:pt x="189" y="13217"/>
                    <a:pt x="89" y="13380"/>
                    <a:pt x="1" y="13544"/>
                  </a:cubicBezTo>
                  <a:cubicBezTo>
                    <a:pt x="126" y="13405"/>
                    <a:pt x="252" y="13267"/>
                    <a:pt x="365" y="13116"/>
                  </a:cubicBezTo>
                  <a:cubicBezTo>
                    <a:pt x="504" y="12940"/>
                    <a:pt x="642" y="12764"/>
                    <a:pt x="755" y="12588"/>
                  </a:cubicBezTo>
                  <a:cubicBezTo>
                    <a:pt x="931" y="12349"/>
                    <a:pt x="1082" y="12098"/>
                    <a:pt x="1233" y="11846"/>
                  </a:cubicBezTo>
                  <a:cubicBezTo>
                    <a:pt x="1308" y="11708"/>
                    <a:pt x="1396" y="11557"/>
                    <a:pt x="1484" y="11406"/>
                  </a:cubicBezTo>
                  <a:cubicBezTo>
                    <a:pt x="1560" y="11243"/>
                    <a:pt x="1635" y="11079"/>
                    <a:pt x="1723" y="10903"/>
                  </a:cubicBezTo>
                  <a:cubicBezTo>
                    <a:pt x="1899" y="10564"/>
                    <a:pt x="2038" y="10174"/>
                    <a:pt x="2189" y="9784"/>
                  </a:cubicBezTo>
                  <a:cubicBezTo>
                    <a:pt x="2503" y="8904"/>
                    <a:pt x="2742" y="7986"/>
                    <a:pt x="2880" y="7068"/>
                  </a:cubicBezTo>
                  <a:cubicBezTo>
                    <a:pt x="3019" y="6150"/>
                    <a:pt x="3069" y="5207"/>
                    <a:pt x="3044" y="4276"/>
                  </a:cubicBezTo>
                  <a:cubicBezTo>
                    <a:pt x="3019" y="3849"/>
                    <a:pt x="2981" y="3446"/>
                    <a:pt x="2943" y="3069"/>
                  </a:cubicBezTo>
                  <a:cubicBezTo>
                    <a:pt x="2918" y="2679"/>
                    <a:pt x="2843" y="2340"/>
                    <a:pt x="2792" y="2013"/>
                  </a:cubicBezTo>
                  <a:cubicBezTo>
                    <a:pt x="2742" y="1698"/>
                    <a:pt x="2654" y="1409"/>
                    <a:pt x="2591" y="1158"/>
                  </a:cubicBezTo>
                  <a:cubicBezTo>
                    <a:pt x="2541" y="944"/>
                    <a:pt x="2478" y="743"/>
                    <a:pt x="2402" y="529"/>
                  </a:cubicBezTo>
                  <a:cubicBezTo>
                    <a:pt x="2352" y="353"/>
                    <a:pt x="2289" y="177"/>
                    <a:pt x="2201"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4"/>
            <p:cNvSpPr/>
            <p:nvPr/>
          </p:nvSpPr>
          <p:spPr>
            <a:xfrm>
              <a:off x="6452575" y="3129425"/>
              <a:ext cx="9775" cy="7250"/>
            </a:xfrm>
            <a:custGeom>
              <a:avLst/>
              <a:gdLst/>
              <a:ahLst/>
              <a:cxnLst/>
              <a:rect l="l" t="t" r="r" b="b"/>
              <a:pathLst>
                <a:path w="391" h="290" extrusionOk="0">
                  <a:moveTo>
                    <a:pt x="189" y="0"/>
                  </a:moveTo>
                  <a:cubicBezTo>
                    <a:pt x="1" y="13"/>
                    <a:pt x="13" y="289"/>
                    <a:pt x="189" y="289"/>
                  </a:cubicBezTo>
                  <a:cubicBezTo>
                    <a:pt x="366" y="289"/>
                    <a:pt x="391" y="13"/>
                    <a:pt x="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4"/>
            <p:cNvSpPr/>
            <p:nvPr/>
          </p:nvSpPr>
          <p:spPr>
            <a:xfrm>
              <a:off x="6475625" y="3310500"/>
              <a:ext cx="10325" cy="7075"/>
            </a:xfrm>
            <a:custGeom>
              <a:avLst/>
              <a:gdLst/>
              <a:ahLst/>
              <a:cxnLst/>
              <a:rect l="l" t="t" r="r" b="b"/>
              <a:pathLst>
                <a:path w="413" h="283" extrusionOk="0">
                  <a:moveTo>
                    <a:pt x="213" y="0"/>
                  </a:moveTo>
                  <a:cubicBezTo>
                    <a:pt x="188" y="0"/>
                    <a:pt x="162" y="8"/>
                    <a:pt x="135" y="25"/>
                  </a:cubicBezTo>
                  <a:lnTo>
                    <a:pt x="123" y="25"/>
                  </a:lnTo>
                  <a:cubicBezTo>
                    <a:pt x="0" y="117"/>
                    <a:pt x="92" y="283"/>
                    <a:pt x="212" y="283"/>
                  </a:cubicBezTo>
                  <a:cubicBezTo>
                    <a:pt x="240" y="283"/>
                    <a:pt x="270" y="273"/>
                    <a:pt x="299" y="252"/>
                  </a:cubicBezTo>
                  <a:cubicBezTo>
                    <a:pt x="413" y="169"/>
                    <a:pt x="330" y="0"/>
                    <a:pt x="2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4"/>
            <p:cNvSpPr/>
            <p:nvPr/>
          </p:nvSpPr>
          <p:spPr>
            <a:xfrm>
              <a:off x="6432525" y="2943825"/>
              <a:ext cx="10325" cy="7075"/>
            </a:xfrm>
            <a:custGeom>
              <a:avLst/>
              <a:gdLst/>
              <a:ahLst/>
              <a:cxnLst/>
              <a:rect l="l" t="t" r="r" b="b"/>
              <a:pathLst>
                <a:path w="413" h="283" extrusionOk="0">
                  <a:moveTo>
                    <a:pt x="218" y="0"/>
                  </a:moveTo>
                  <a:cubicBezTo>
                    <a:pt x="192" y="0"/>
                    <a:pt x="164" y="9"/>
                    <a:pt x="136" y="30"/>
                  </a:cubicBezTo>
                  <a:lnTo>
                    <a:pt x="124" y="30"/>
                  </a:lnTo>
                  <a:cubicBezTo>
                    <a:pt x="0" y="123"/>
                    <a:pt x="96" y="283"/>
                    <a:pt x="217" y="283"/>
                  </a:cubicBezTo>
                  <a:cubicBezTo>
                    <a:pt x="244" y="283"/>
                    <a:pt x="272" y="275"/>
                    <a:pt x="300" y="257"/>
                  </a:cubicBezTo>
                  <a:cubicBezTo>
                    <a:pt x="413" y="175"/>
                    <a:pt x="333"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4"/>
            <p:cNvSpPr/>
            <p:nvPr/>
          </p:nvSpPr>
          <p:spPr>
            <a:xfrm>
              <a:off x="6434025" y="3728775"/>
              <a:ext cx="6375" cy="7000"/>
            </a:xfrm>
            <a:custGeom>
              <a:avLst/>
              <a:gdLst/>
              <a:ahLst/>
              <a:cxnLst/>
              <a:rect l="l" t="t" r="r" b="b"/>
              <a:pathLst>
                <a:path w="255" h="280" extrusionOk="0">
                  <a:moveTo>
                    <a:pt x="128" y="0"/>
                  </a:moveTo>
                  <a:cubicBezTo>
                    <a:pt x="112" y="0"/>
                    <a:pt x="95" y="6"/>
                    <a:pt x="76" y="19"/>
                  </a:cubicBezTo>
                  <a:lnTo>
                    <a:pt x="64" y="19"/>
                  </a:lnTo>
                  <a:cubicBezTo>
                    <a:pt x="1" y="94"/>
                    <a:pt x="14" y="207"/>
                    <a:pt x="102" y="270"/>
                  </a:cubicBezTo>
                  <a:cubicBezTo>
                    <a:pt x="116" y="276"/>
                    <a:pt x="128" y="279"/>
                    <a:pt x="140" y="279"/>
                  </a:cubicBezTo>
                  <a:cubicBezTo>
                    <a:pt x="254" y="279"/>
                    <a:pt x="235" y="0"/>
                    <a:pt x="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4"/>
            <p:cNvSpPr/>
            <p:nvPr/>
          </p:nvSpPr>
          <p:spPr>
            <a:xfrm>
              <a:off x="6379650" y="4307500"/>
              <a:ext cx="135200" cy="15725"/>
            </a:xfrm>
            <a:custGeom>
              <a:avLst/>
              <a:gdLst/>
              <a:ahLst/>
              <a:cxnLst/>
              <a:rect l="l" t="t" r="r" b="b"/>
              <a:pathLst>
                <a:path w="5408" h="629" extrusionOk="0">
                  <a:moveTo>
                    <a:pt x="5386" y="1"/>
                  </a:moveTo>
                  <a:cubicBezTo>
                    <a:pt x="5220" y="1"/>
                    <a:pt x="4114" y="342"/>
                    <a:pt x="2717" y="435"/>
                  </a:cubicBezTo>
                  <a:cubicBezTo>
                    <a:pt x="2472" y="451"/>
                    <a:pt x="2236" y="458"/>
                    <a:pt x="2011" y="458"/>
                  </a:cubicBezTo>
                  <a:cubicBezTo>
                    <a:pt x="1008" y="458"/>
                    <a:pt x="236" y="325"/>
                    <a:pt x="46" y="325"/>
                  </a:cubicBezTo>
                  <a:cubicBezTo>
                    <a:pt x="17" y="325"/>
                    <a:pt x="2" y="327"/>
                    <a:pt x="1" y="334"/>
                  </a:cubicBezTo>
                  <a:cubicBezTo>
                    <a:pt x="1" y="359"/>
                    <a:pt x="290" y="447"/>
                    <a:pt x="780" y="523"/>
                  </a:cubicBezTo>
                  <a:cubicBezTo>
                    <a:pt x="1238" y="594"/>
                    <a:pt x="1698" y="629"/>
                    <a:pt x="2158" y="629"/>
                  </a:cubicBezTo>
                  <a:cubicBezTo>
                    <a:pt x="3000" y="629"/>
                    <a:pt x="3840" y="512"/>
                    <a:pt x="4653" y="284"/>
                  </a:cubicBezTo>
                  <a:cubicBezTo>
                    <a:pt x="5131" y="146"/>
                    <a:pt x="5408" y="20"/>
                    <a:pt x="5408" y="7"/>
                  </a:cubicBezTo>
                  <a:cubicBezTo>
                    <a:pt x="5407" y="3"/>
                    <a:pt x="5399" y="1"/>
                    <a:pt x="5386"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4"/>
            <p:cNvSpPr/>
            <p:nvPr/>
          </p:nvSpPr>
          <p:spPr>
            <a:xfrm>
              <a:off x="6364875" y="3594375"/>
              <a:ext cx="33650" cy="346450"/>
            </a:xfrm>
            <a:custGeom>
              <a:avLst/>
              <a:gdLst/>
              <a:ahLst/>
              <a:cxnLst/>
              <a:rect l="l" t="t" r="r" b="b"/>
              <a:pathLst>
                <a:path w="1346" h="13858" extrusionOk="0">
                  <a:moveTo>
                    <a:pt x="1346" y="0"/>
                  </a:moveTo>
                  <a:cubicBezTo>
                    <a:pt x="1296" y="38"/>
                    <a:pt x="1233" y="76"/>
                    <a:pt x="1183" y="113"/>
                  </a:cubicBezTo>
                  <a:cubicBezTo>
                    <a:pt x="742" y="466"/>
                    <a:pt x="604" y="1057"/>
                    <a:pt x="541" y="1635"/>
                  </a:cubicBezTo>
                  <a:cubicBezTo>
                    <a:pt x="604" y="1383"/>
                    <a:pt x="680" y="1157"/>
                    <a:pt x="780" y="918"/>
                  </a:cubicBezTo>
                  <a:cubicBezTo>
                    <a:pt x="918" y="591"/>
                    <a:pt x="1120" y="277"/>
                    <a:pt x="1346" y="0"/>
                  </a:cubicBezTo>
                  <a:close/>
                  <a:moveTo>
                    <a:pt x="214" y="5571"/>
                  </a:moveTo>
                  <a:cubicBezTo>
                    <a:pt x="63" y="8337"/>
                    <a:pt x="0" y="11091"/>
                    <a:pt x="0" y="13858"/>
                  </a:cubicBezTo>
                  <a:cubicBezTo>
                    <a:pt x="38" y="11091"/>
                    <a:pt x="126" y="8337"/>
                    <a:pt x="214" y="557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4"/>
            <p:cNvSpPr/>
            <p:nvPr/>
          </p:nvSpPr>
          <p:spPr>
            <a:xfrm>
              <a:off x="6364875" y="3589975"/>
              <a:ext cx="126725" cy="475975"/>
            </a:xfrm>
            <a:custGeom>
              <a:avLst/>
              <a:gdLst/>
              <a:ahLst/>
              <a:cxnLst/>
              <a:rect l="l" t="t" r="r" b="b"/>
              <a:pathLst>
                <a:path w="5069" h="19039" extrusionOk="0">
                  <a:moveTo>
                    <a:pt x="2928" y="5557"/>
                  </a:moveTo>
                  <a:cubicBezTo>
                    <a:pt x="3111" y="5557"/>
                    <a:pt x="3111" y="5836"/>
                    <a:pt x="2928" y="5836"/>
                  </a:cubicBezTo>
                  <a:cubicBezTo>
                    <a:pt x="2921" y="5836"/>
                    <a:pt x="2913" y="5836"/>
                    <a:pt x="2905" y="5835"/>
                  </a:cubicBezTo>
                  <a:lnTo>
                    <a:pt x="2905" y="5822"/>
                  </a:lnTo>
                  <a:lnTo>
                    <a:pt x="2868" y="5822"/>
                  </a:lnTo>
                  <a:cubicBezTo>
                    <a:pt x="2780" y="5759"/>
                    <a:pt x="2767" y="5646"/>
                    <a:pt x="2830" y="5571"/>
                  </a:cubicBezTo>
                  <a:lnTo>
                    <a:pt x="2842" y="5571"/>
                  </a:lnTo>
                  <a:cubicBezTo>
                    <a:pt x="2855" y="5558"/>
                    <a:pt x="2880" y="5558"/>
                    <a:pt x="2905" y="5558"/>
                  </a:cubicBezTo>
                  <a:cubicBezTo>
                    <a:pt x="2913" y="5557"/>
                    <a:pt x="2921" y="5557"/>
                    <a:pt x="2928" y="5557"/>
                  </a:cubicBezTo>
                  <a:close/>
                  <a:moveTo>
                    <a:pt x="2692" y="88"/>
                  </a:moveTo>
                  <a:lnTo>
                    <a:pt x="2704" y="101"/>
                  </a:lnTo>
                  <a:cubicBezTo>
                    <a:pt x="2629" y="252"/>
                    <a:pt x="2553" y="390"/>
                    <a:pt x="2503" y="553"/>
                  </a:cubicBezTo>
                  <a:cubicBezTo>
                    <a:pt x="2201" y="1270"/>
                    <a:pt x="2025" y="2402"/>
                    <a:pt x="1987" y="3798"/>
                  </a:cubicBezTo>
                  <a:cubicBezTo>
                    <a:pt x="1912" y="6615"/>
                    <a:pt x="1811" y="10475"/>
                    <a:pt x="1698" y="14750"/>
                  </a:cubicBezTo>
                  <a:cubicBezTo>
                    <a:pt x="1673" y="15643"/>
                    <a:pt x="1648" y="16511"/>
                    <a:pt x="1635" y="17366"/>
                  </a:cubicBezTo>
                  <a:cubicBezTo>
                    <a:pt x="2277" y="16435"/>
                    <a:pt x="2754" y="15417"/>
                    <a:pt x="3069" y="14335"/>
                  </a:cubicBezTo>
                  <a:cubicBezTo>
                    <a:pt x="3622" y="12487"/>
                    <a:pt x="3773" y="10563"/>
                    <a:pt x="3924" y="8639"/>
                  </a:cubicBezTo>
                  <a:cubicBezTo>
                    <a:pt x="4075" y="6728"/>
                    <a:pt x="4238" y="4791"/>
                    <a:pt x="4791" y="2955"/>
                  </a:cubicBezTo>
                  <a:cubicBezTo>
                    <a:pt x="4917" y="2553"/>
                    <a:pt x="5068" y="2138"/>
                    <a:pt x="4980" y="1723"/>
                  </a:cubicBezTo>
                  <a:cubicBezTo>
                    <a:pt x="4829" y="1069"/>
                    <a:pt x="4163" y="679"/>
                    <a:pt x="3547" y="403"/>
                  </a:cubicBezTo>
                  <a:cubicBezTo>
                    <a:pt x="3270" y="277"/>
                    <a:pt x="2993" y="164"/>
                    <a:pt x="2692" y="88"/>
                  </a:cubicBezTo>
                  <a:close/>
                  <a:moveTo>
                    <a:pt x="2063" y="0"/>
                  </a:moveTo>
                  <a:cubicBezTo>
                    <a:pt x="1811" y="0"/>
                    <a:pt x="1572" y="63"/>
                    <a:pt x="1346" y="176"/>
                  </a:cubicBezTo>
                  <a:cubicBezTo>
                    <a:pt x="1120" y="453"/>
                    <a:pt x="918" y="767"/>
                    <a:pt x="780" y="1094"/>
                  </a:cubicBezTo>
                  <a:cubicBezTo>
                    <a:pt x="680" y="1321"/>
                    <a:pt x="604" y="1559"/>
                    <a:pt x="541" y="1798"/>
                  </a:cubicBezTo>
                  <a:cubicBezTo>
                    <a:pt x="541" y="1874"/>
                    <a:pt x="529" y="1937"/>
                    <a:pt x="516" y="2000"/>
                  </a:cubicBezTo>
                  <a:cubicBezTo>
                    <a:pt x="390" y="3244"/>
                    <a:pt x="290" y="4502"/>
                    <a:pt x="214" y="5747"/>
                  </a:cubicBezTo>
                  <a:cubicBezTo>
                    <a:pt x="126" y="8513"/>
                    <a:pt x="38" y="11267"/>
                    <a:pt x="0" y="14034"/>
                  </a:cubicBezTo>
                  <a:cubicBezTo>
                    <a:pt x="0" y="15693"/>
                    <a:pt x="13" y="17366"/>
                    <a:pt x="26" y="19038"/>
                  </a:cubicBezTo>
                  <a:cubicBezTo>
                    <a:pt x="566" y="18623"/>
                    <a:pt x="1044" y="18146"/>
                    <a:pt x="1459" y="17605"/>
                  </a:cubicBezTo>
                  <a:cubicBezTo>
                    <a:pt x="1472" y="16674"/>
                    <a:pt x="1497" y="15719"/>
                    <a:pt x="1535" y="14738"/>
                  </a:cubicBezTo>
                  <a:cubicBezTo>
                    <a:pt x="1660" y="10462"/>
                    <a:pt x="1786" y="6602"/>
                    <a:pt x="1874" y="3785"/>
                  </a:cubicBezTo>
                  <a:cubicBezTo>
                    <a:pt x="1912" y="2389"/>
                    <a:pt x="2126" y="1245"/>
                    <a:pt x="2440" y="516"/>
                  </a:cubicBezTo>
                  <a:cubicBezTo>
                    <a:pt x="2503" y="365"/>
                    <a:pt x="2578" y="214"/>
                    <a:pt x="2654" y="76"/>
                  </a:cubicBezTo>
                  <a:cubicBezTo>
                    <a:pt x="2465" y="25"/>
                    <a:pt x="2277" y="0"/>
                    <a:pt x="2075" y="0"/>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4"/>
            <p:cNvSpPr/>
            <p:nvPr/>
          </p:nvSpPr>
          <p:spPr>
            <a:xfrm>
              <a:off x="6364250" y="4066225"/>
              <a:ext cx="650" cy="4125"/>
            </a:xfrm>
            <a:custGeom>
              <a:avLst/>
              <a:gdLst/>
              <a:ahLst/>
              <a:cxnLst/>
              <a:rect l="l" t="t" r="r" b="b"/>
              <a:pathLst>
                <a:path w="26" h="165" extrusionOk="0">
                  <a:moveTo>
                    <a:pt x="25" y="1"/>
                  </a:moveTo>
                  <a:lnTo>
                    <a:pt x="0" y="26"/>
                  </a:lnTo>
                  <a:lnTo>
                    <a:pt x="25" y="164"/>
                  </a:lnTo>
                  <a:lnTo>
                    <a:pt x="2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4"/>
            <p:cNvSpPr/>
            <p:nvPr/>
          </p:nvSpPr>
          <p:spPr>
            <a:xfrm>
              <a:off x="6364875" y="4065925"/>
              <a:ext cx="650" cy="7575"/>
            </a:xfrm>
            <a:custGeom>
              <a:avLst/>
              <a:gdLst/>
              <a:ahLst/>
              <a:cxnLst/>
              <a:rect l="l" t="t" r="r" b="b"/>
              <a:pathLst>
                <a:path w="26" h="303" extrusionOk="0">
                  <a:moveTo>
                    <a:pt x="26" y="0"/>
                  </a:moveTo>
                  <a:lnTo>
                    <a:pt x="0" y="13"/>
                  </a:lnTo>
                  <a:lnTo>
                    <a:pt x="0" y="176"/>
                  </a:lnTo>
                  <a:lnTo>
                    <a:pt x="26" y="302"/>
                  </a:lnTo>
                  <a:lnTo>
                    <a:pt x="26" y="0"/>
                  </a:ln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4"/>
            <p:cNvSpPr/>
            <p:nvPr/>
          </p:nvSpPr>
          <p:spPr>
            <a:xfrm>
              <a:off x="6401350" y="3591850"/>
              <a:ext cx="31150" cy="438250"/>
            </a:xfrm>
            <a:custGeom>
              <a:avLst/>
              <a:gdLst/>
              <a:ahLst/>
              <a:cxnLst/>
              <a:rect l="l" t="t" r="r" b="b"/>
              <a:pathLst>
                <a:path w="1246" h="17530" extrusionOk="0">
                  <a:moveTo>
                    <a:pt x="1195" y="1"/>
                  </a:moveTo>
                  <a:cubicBezTo>
                    <a:pt x="1119" y="139"/>
                    <a:pt x="1044" y="290"/>
                    <a:pt x="981" y="441"/>
                  </a:cubicBezTo>
                  <a:cubicBezTo>
                    <a:pt x="667" y="1170"/>
                    <a:pt x="465" y="2302"/>
                    <a:pt x="415" y="3710"/>
                  </a:cubicBezTo>
                  <a:cubicBezTo>
                    <a:pt x="327" y="6527"/>
                    <a:pt x="214" y="10387"/>
                    <a:pt x="76" y="14663"/>
                  </a:cubicBezTo>
                  <a:cubicBezTo>
                    <a:pt x="50" y="15644"/>
                    <a:pt x="25" y="16599"/>
                    <a:pt x="0" y="17530"/>
                  </a:cubicBezTo>
                  <a:cubicBezTo>
                    <a:pt x="63" y="17454"/>
                    <a:pt x="126" y="17366"/>
                    <a:pt x="189" y="17291"/>
                  </a:cubicBezTo>
                  <a:cubicBezTo>
                    <a:pt x="201" y="16436"/>
                    <a:pt x="227" y="15556"/>
                    <a:pt x="252" y="14663"/>
                  </a:cubicBezTo>
                  <a:cubicBezTo>
                    <a:pt x="365" y="10400"/>
                    <a:pt x="465" y="6527"/>
                    <a:pt x="541" y="3710"/>
                  </a:cubicBezTo>
                  <a:cubicBezTo>
                    <a:pt x="579" y="2314"/>
                    <a:pt x="755" y="1195"/>
                    <a:pt x="1044" y="466"/>
                  </a:cubicBezTo>
                  <a:cubicBezTo>
                    <a:pt x="1107" y="315"/>
                    <a:pt x="1170" y="164"/>
                    <a:pt x="1245" y="13"/>
                  </a:cubicBezTo>
                  <a:lnTo>
                    <a:pt x="119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a:off x="6434025" y="3728275"/>
              <a:ext cx="8725" cy="7275"/>
            </a:xfrm>
            <a:custGeom>
              <a:avLst/>
              <a:gdLst/>
              <a:ahLst/>
              <a:cxnLst/>
              <a:rect l="l" t="t" r="r" b="b"/>
              <a:pathLst>
                <a:path w="349" h="291" extrusionOk="0">
                  <a:moveTo>
                    <a:pt x="152" y="1"/>
                  </a:moveTo>
                  <a:cubicBezTo>
                    <a:pt x="148" y="1"/>
                    <a:pt x="143" y="1"/>
                    <a:pt x="139" y="1"/>
                  </a:cubicBezTo>
                  <a:lnTo>
                    <a:pt x="139" y="14"/>
                  </a:lnTo>
                  <a:cubicBezTo>
                    <a:pt x="114" y="14"/>
                    <a:pt x="89" y="26"/>
                    <a:pt x="76" y="39"/>
                  </a:cubicBezTo>
                  <a:lnTo>
                    <a:pt x="64" y="39"/>
                  </a:lnTo>
                  <a:cubicBezTo>
                    <a:pt x="1" y="102"/>
                    <a:pt x="14" y="227"/>
                    <a:pt x="102" y="278"/>
                  </a:cubicBezTo>
                  <a:cubicBezTo>
                    <a:pt x="114" y="278"/>
                    <a:pt x="127" y="290"/>
                    <a:pt x="139" y="290"/>
                  </a:cubicBezTo>
                  <a:cubicBezTo>
                    <a:pt x="143" y="291"/>
                    <a:pt x="148" y="291"/>
                    <a:pt x="152" y="291"/>
                  </a:cubicBezTo>
                  <a:cubicBezTo>
                    <a:pt x="349" y="291"/>
                    <a:pt x="349" y="1"/>
                    <a:pt x="152"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4"/>
            <p:cNvSpPr/>
            <p:nvPr/>
          </p:nvSpPr>
          <p:spPr>
            <a:xfrm>
              <a:off x="6350725" y="3440325"/>
              <a:ext cx="243675" cy="208325"/>
            </a:xfrm>
            <a:custGeom>
              <a:avLst/>
              <a:gdLst/>
              <a:ahLst/>
              <a:cxnLst/>
              <a:rect l="l" t="t" r="r" b="b"/>
              <a:pathLst>
                <a:path w="9747" h="8333" extrusionOk="0">
                  <a:moveTo>
                    <a:pt x="5584" y="1"/>
                  </a:moveTo>
                  <a:cubicBezTo>
                    <a:pt x="1862" y="1"/>
                    <a:pt x="1" y="4490"/>
                    <a:pt x="2629" y="7118"/>
                  </a:cubicBezTo>
                  <a:cubicBezTo>
                    <a:pt x="3427" y="7908"/>
                    <a:pt x="4489" y="8333"/>
                    <a:pt x="5571" y="8333"/>
                  </a:cubicBezTo>
                  <a:cubicBezTo>
                    <a:pt x="6108" y="8333"/>
                    <a:pt x="6651" y="8228"/>
                    <a:pt x="7168" y="8011"/>
                  </a:cubicBezTo>
                  <a:cubicBezTo>
                    <a:pt x="8728" y="7369"/>
                    <a:pt x="9746" y="5848"/>
                    <a:pt x="9746" y="4163"/>
                  </a:cubicBezTo>
                  <a:cubicBezTo>
                    <a:pt x="9746" y="1862"/>
                    <a:pt x="7872" y="1"/>
                    <a:pt x="5584"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4"/>
            <p:cNvSpPr/>
            <p:nvPr/>
          </p:nvSpPr>
          <p:spPr>
            <a:xfrm>
              <a:off x="6388775" y="3529575"/>
              <a:ext cx="199650" cy="36650"/>
            </a:xfrm>
            <a:custGeom>
              <a:avLst/>
              <a:gdLst/>
              <a:ahLst/>
              <a:cxnLst/>
              <a:rect l="l" t="t" r="r" b="b"/>
              <a:pathLst>
                <a:path w="7986" h="1466" extrusionOk="0">
                  <a:moveTo>
                    <a:pt x="7982" y="1"/>
                  </a:moveTo>
                  <a:cubicBezTo>
                    <a:pt x="7939" y="1"/>
                    <a:pt x="7624" y="353"/>
                    <a:pt x="6979" y="693"/>
                  </a:cubicBezTo>
                  <a:cubicBezTo>
                    <a:pt x="6176" y="1089"/>
                    <a:pt x="5301" y="1292"/>
                    <a:pt x="4410" y="1292"/>
                  </a:cubicBezTo>
                  <a:cubicBezTo>
                    <a:pt x="4311" y="1292"/>
                    <a:pt x="4212" y="1290"/>
                    <a:pt x="4112" y="1284"/>
                  </a:cubicBezTo>
                  <a:cubicBezTo>
                    <a:pt x="3131" y="1222"/>
                    <a:pt x="2150" y="1033"/>
                    <a:pt x="1207" y="744"/>
                  </a:cubicBezTo>
                  <a:cubicBezTo>
                    <a:pt x="535" y="547"/>
                    <a:pt x="88" y="414"/>
                    <a:pt x="11" y="414"/>
                  </a:cubicBezTo>
                  <a:cubicBezTo>
                    <a:pt x="5" y="414"/>
                    <a:pt x="1" y="415"/>
                    <a:pt x="0" y="417"/>
                  </a:cubicBezTo>
                  <a:cubicBezTo>
                    <a:pt x="101" y="480"/>
                    <a:pt x="201" y="530"/>
                    <a:pt x="315" y="555"/>
                  </a:cubicBezTo>
                  <a:cubicBezTo>
                    <a:pt x="503" y="631"/>
                    <a:pt x="805" y="744"/>
                    <a:pt x="1170" y="870"/>
                  </a:cubicBezTo>
                  <a:cubicBezTo>
                    <a:pt x="2113" y="1196"/>
                    <a:pt x="3106" y="1398"/>
                    <a:pt x="4112" y="1461"/>
                  </a:cubicBezTo>
                  <a:cubicBezTo>
                    <a:pt x="4197" y="1464"/>
                    <a:pt x="4281" y="1466"/>
                    <a:pt x="4364" y="1466"/>
                  </a:cubicBezTo>
                  <a:cubicBezTo>
                    <a:pt x="5455" y="1466"/>
                    <a:pt x="6410" y="1169"/>
                    <a:pt x="7030" y="807"/>
                  </a:cubicBezTo>
                  <a:cubicBezTo>
                    <a:pt x="7306" y="656"/>
                    <a:pt x="7545" y="467"/>
                    <a:pt x="7771" y="253"/>
                  </a:cubicBezTo>
                  <a:cubicBezTo>
                    <a:pt x="7859" y="178"/>
                    <a:pt x="7922" y="90"/>
                    <a:pt x="7985" y="2"/>
                  </a:cubicBezTo>
                  <a:cubicBezTo>
                    <a:pt x="7984" y="1"/>
                    <a:pt x="7983" y="1"/>
                    <a:pt x="7982"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4"/>
            <p:cNvSpPr/>
            <p:nvPr/>
          </p:nvSpPr>
          <p:spPr>
            <a:xfrm>
              <a:off x="5165975" y="1722475"/>
              <a:ext cx="242925" cy="174950"/>
            </a:xfrm>
            <a:custGeom>
              <a:avLst/>
              <a:gdLst/>
              <a:ahLst/>
              <a:cxnLst/>
              <a:rect l="l" t="t" r="r" b="b"/>
              <a:pathLst>
                <a:path w="9717" h="6998" extrusionOk="0">
                  <a:moveTo>
                    <a:pt x="659" y="1"/>
                  </a:moveTo>
                  <a:cubicBezTo>
                    <a:pt x="378" y="1"/>
                    <a:pt x="1" y="602"/>
                    <a:pt x="160" y="899"/>
                  </a:cubicBezTo>
                  <a:cubicBezTo>
                    <a:pt x="336" y="1264"/>
                    <a:pt x="1593" y="4734"/>
                    <a:pt x="2373" y="4847"/>
                  </a:cubicBezTo>
                  <a:cubicBezTo>
                    <a:pt x="2589" y="4882"/>
                    <a:pt x="2896" y="4895"/>
                    <a:pt x="3226" y="4895"/>
                  </a:cubicBezTo>
                  <a:cubicBezTo>
                    <a:pt x="4085" y="4895"/>
                    <a:pt x="5102" y="4810"/>
                    <a:pt x="5102" y="4810"/>
                  </a:cubicBezTo>
                  <a:lnTo>
                    <a:pt x="5730" y="6998"/>
                  </a:lnTo>
                  <a:lnTo>
                    <a:pt x="9716" y="5677"/>
                  </a:lnTo>
                  <a:cubicBezTo>
                    <a:pt x="9716" y="5677"/>
                    <a:pt x="8899" y="2332"/>
                    <a:pt x="8459" y="2169"/>
                  </a:cubicBezTo>
                  <a:cubicBezTo>
                    <a:pt x="8419" y="2155"/>
                    <a:pt x="8339" y="2149"/>
                    <a:pt x="8227" y="2149"/>
                  </a:cubicBezTo>
                  <a:cubicBezTo>
                    <a:pt x="7109" y="2149"/>
                    <a:pt x="2775" y="2773"/>
                    <a:pt x="2775" y="2773"/>
                  </a:cubicBezTo>
                  <a:cubicBezTo>
                    <a:pt x="2775" y="2773"/>
                    <a:pt x="1065" y="383"/>
                    <a:pt x="801" y="69"/>
                  </a:cubicBezTo>
                  <a:cubicBezTo>
                    <a:pt x="760" y="22"/>
                    <a:pt x="711" y="1"/>
                    <a:pt x="65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4"/>
            <p:cNvSpPr/>
            <p:nvPr/>
          </p:nvSpPr>
          <p:spPr>
            <a:xfrm>
              <a:off x="5319600" y="1899925"/>
              <a:ext cx="664900" cy="418200"/>
            </a:xfrm>
            <a:custGeom>
              <a:avLst/>
              <a:gdLst/>
              <a:ahLst/>
              <a:cxnLst/>
              <a:rect l="l" t="t" r="r" b="b"/>
              <a:pathLst>
                <a:path w="26596" h="16728" extrusionOk="0">
                  <a:moveTo>
                    <a:pt x="3974" y="0"/>
                  </a:moveTo>
                  <a:lnTo>
                    <a:pt x="0" y="755"/>
                  </a:lnTo>
                  <a:cubicBezTo>
                    <a:pt x="1145" y="5495"/>
                    <a:pt x="2779" y="10412"/>
                    <a:pt x="5722" y="14310"/>
                  </a:cubicBezTo>
                  <a:cubicBezTo>
                    <a:pt x="6351" y="15140"/>
                    <a:pt x="7042" y="15970"/>
                    <a:pt x="7998" y="16385"/>
                  </a:cubicBezTo>
                  <a:cubicBezTo>
                    <a:pt x="8557" y="16630"/>
                    <a:pt x="9167" y="16728"/>
                    <a:pt x="9783" y="16728"/>
                  </a:cubicBezTo>
                  <a:cubicBezTo>
                    <a:pt x="10400" y="16728"/>
                    <a:pt x="11022" y="16630"/>
                    <a:pt x="11607" y="16486"/>
                  </a:cubicBezTo>
                  <a:cubicBezTo>
                    <a:pt x="13330" y="16033"/>
                    <a:pt x="15681" y="15279"/>
                    <a:pt x="17517" y="14600"/>
                  </a:cubicBezTo>
                  <a:cubicBezTo>
                    <a:pt x="20824" y="13355"/>
                    <a:pt x="22949" y="12751"/>
                    <a:pt x="26256" y="11544"/>
                  </a:cubicBezTo>
                  <a:cubicBezTo>
                    <a:pt x="26521" y="11443"/>
                    <a:pt x="26596" y="11116"/>
                    <a:pt x="26420" y="10915"/>
                  </a:cubicBezTo>
                  <a:lnTo>
                    <a:pt x="24257" y="5596"/>
                  </a:lnTo>
                  <a:lnTo>
                    <a:pt x="11179" y="10073"/>
                  </a:lnTo>
                  <a:lnTo>
                    <a:pt x="397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4"/>
            <p:cNvSpPr/>
            <p:nvPr/>
          </p:nvSpPr>
          <p:spPr>
            <a:xfrm>
              <a:off x="5868175" y="1978200"/>
              <a:ext cx="148100" cy="213100"/>
            </a:xfrm>
            <a:custGeom>
              <a:avLst/>
              <a:gdLst/>
              <a:ahLst/>
              <a:cxnLst/>
              <a:rect l="l" t="t" r="r" b="b"/>
              <a:pathLst>
                <a:path w="5924" h="8524" extrusionOk="0">
                  <a:moveTo>
                    <a:pt x="4452" y="0"/>
                  </a:moveTo>
                  <a:cubicBezTo>
                    <a:pt x="906" y="1094"/>
                    <a:pt x="0" y="5684"/>
                    <a:pt x="2855" y="8036"/>
                  </a:cubicBezTo>
                  <a:cubicBezTo>
                    <a:pt x="3184" y="8297"/>
                    <a:pt x="3584" y="8524"/>
                    <a:pt x="3990" y="8524"/>
                  </a:cubicBezTo>
                  <a:cubicBezTo>
                    <a:pt x="4266" y="8524"/>
                    <a:pt x="4544" y="8419"/>
                    <a:pt x="4804" y="8149"/>
                  </a:cubicBezTo>
                  <a:cubicBezTo>
                    <a:pt x="4992" y="7922"/>
                    <a:pt x="5143" y="7671"/>
                    <a:pt x="5219" y="7382"/>
                  </a:cubicBezTo>
                  <a:cubicBezTo>
                    <a:pt x="5923" y="4917"/>
                    <a:pt x="5646" y="2276"/>
                    <a:pt x="4452"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4"/>
            <p:cNvSpPr/>
            <p:nvPr/>
          </p:nvSpPr>
          <p:spPr>
            <a:xfrm>
              <a:off x="5929150" y="2001775"/>
              <a:ext cx="62900" cy="183000"/>
            </a:xfrm>
            <a:custGeom>
              <a:avLst/>
              <a:gdLst/>
              <a:ahLst/>
              <a:cxnLst/>
              <a:rect l="l" t="t" r="r" b="b"/>
              <a:pathLst>
                <a:path w="2516" h="7320" extrusionOk="0">
                  <a:moveTo>
                    <a:pt x="428" y="1"/>
                  </a:moveTo>
                  <a:cubicBezTo>
                    <a:pt x="353" y="13"/>
                    <a:pt x="290" y="38"/>
                    <a:pt x="240" y="76"/>
                  </a:cubicBezTo>
                  <a:cubicBezTo>
                    <a:pt x="164" y="126"/>
                    <a:pt x="101" y="189"/>
                    <a:pt x="51" y="252"/>
                  </a:cubicBezTo>
                  <a:cubicBezTo>
                    <a:pt x="13" y="302"/>
                    <a:pt x="1" y="327"/>
                    <a:pt x="1" y="327"/>
                  </a:cubicBezTo>
                  <a:cubicBezTo>
                    <a:pt x="2" y="328"/>
                    <a:pt x="2" y="329"/>
                    <a:pt x="4" y="329"/>
                  </a:cubicBezTo>
                  <a:cubicBezTo>
                    <a:pt x="22" y="329"/>
                    <a:pt x="100" y="234"/>
                    <a:pt x="277" y="139"/>
                  </a:cubicBezTo>
                  <a:cubicBezTo>
                    <a:pt x="328" y="107"/>
                    <a:pt x="387" y="92"/>
                    <a:pt x="447" y="92"/>
                  </a:cubicBezTo>
                  <a:cubicBezTo>
                    <a:pt x="507" y="92"/>
                    <a:pt x="567" y="107"/>
                    <a:pt x="617" y="139"/>
                  </a:cubicBezTo>
                  <a:cubicBezTo>
                    <a:pt x="755" y="189"/>
                    <a:pt x="831" y="353"/>
                    <a:pt x="944" y="516"/>
                  </a:cubicBezTo>
                  <a:cubicBezTo>
                    <a:pt x="1522" y="1346"/>
                    <a:pt x="1925" y="2289"/>
                    <a:pt x="2126" y="3295"/>
                  </a:cubicBezTo>
                  <a:cubicBezTo>
                    <a:pt x="2340" y="4276"/>
                    <a:pt x="2327" y="5307"/>
                    <a:pt x="2101" y="6300"/>
                  </a:cubicBezTo>
                  <a:cubicBezTo>
                    <a:pt x="2025" y="6590"/>
                    <a:pt x="1887" y="6866"/>
                    <a:pt x="1686" y="7093"/>
                  </a:cubicBezTo>
                  <a:cubicBezTo>
                    <a:pt x="1535" y="7244"/>
                    <a:pt x="1422" y="7294"/>
                    <a:pt x="1434" y="7319"/>
                  </a:cubicBezTo>
                  <a:cubicBezTo>
                    <a:pt x="1548" y="7281"/>
                    <a:pt x="1648" y="7231"/>
                    <a:pt x="1724" y="7143"/>
                  </a:cubicBezTo>
                  <a:cubicBezTo>
                    <a:pt x="1962" y="6917"/>
                    <a:pt x="2126" y="6640"/>
                    <a:pt x="2214" y="6338"/>
                  </a:cubicBezTo>
                  <a:cubicBezTo>
                    <a:pt x="2491" y="5332"/>
                    <a:pt x="2516" y="4276"/>
                    <a:pt x="2302" y="3257"/>
                  </a:cubicBezTo>
                  <a:cubicBezTo>
                    <a:pt x="2101" y="2239"/>
                    <a:pt x="1661" y="1271"/>
                    <a:pt x="1045" y="441"/>
                  </a:cubicBezTo>
                  <a:lnTo>
                    <a:pt x="868" y="214"/>
                  </a:lnTo>
                  <a:cubicBezTo>
                    <a:pt x="818" y="139"/>
                    <a:pt x="743" y="89"/>
                    <a:pt x="655" y="51"/>
                  </a:cubicBezTo>
                  <a:cubicBezTo>
                    <a:pt x="579" y="13"/>
                    <a:pt x="504" y="1"/>
                    <a:pt x="428"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4"/>
            <p:cNvSpPr/>
            <p:nvPr/>
          </p:nvSpPr>
          <p:spPr>
            <a:xfrm>
              <a:off x="5512625" y="2151725"/>
              <a:ext cx="88975" cy="153450"/>
            </a:xfrm>
            <a:custGeom>
              <a:avLst/>
              <a:gdLst/>
              <a:ahLst/>
              <a:cxnLst/>
              <a:rect l="l" t="t" r="r" b="b"/>
              <a:pathLst>
                <a:path w="3559" h="6138" extrusionOk="0">
                  <a:moveTo>
                    <a:pt x="3458" y="1"/>
                  </a:moveTo>
                  <a:lnTo>
                    <a:pt x="3458" y="1"/>
                  </a:lnTo>
                  <a:cubicBezTo>
                    <a:pt x="3421" y="1"/>
                    <a:pt x="3471" y="416"/>
                    <a:pt x="3421" y="1082"/>
                  </a:cubicBezTo>
                  <a:cubicBezTo>
                    <a:pt x="3383" y="1484"/>
                    <a:pt x="3307" y="1862"/>
                    <a:pt x="3207" y="2239"/>
                  </a:cubicBezTo>
                  <a:cubicBezTo>
                    <a:pt x="3068" y="2704"/>
                    <a:pt x="2880" y="3144"/>
                    <a:pt x="2641" y="3559"/>
                  </a:cubicBezTo>
                  <a:cubicBezTo>
                    <a:pt x="2201" y="4314"/>
                    <a:pt x="1610" y="4980"/>
                    <a:pt x="918" y="5508"/>
                  </a:cubicBezTo>
                  <a:cubicBezTo>
                    <a:pt x="377" y="5923"/>
                    <a:pt x="0" y="6112"/>
                    <a:pt x="13" y="6137"/>
                  </a:cubicBezTo>
                  <a:cubicBezTo>
                    <a:pt x="113" y="6112"/>
                    <a:pt x="201" y="6074"/>
                    <a:pt x="289" y="6024"/>
                  </a:cubicBezTo>
                  <a:cubicBezTo>
                    <a:pt x="528" y="5911"/>
                    <a:pt x="767" y="5772"/>
                    <a:pt x="981" y="5609"/>
                  </a:cubicBezTo>
                  <a:cubicBezTo>
                    <a:pt x="1723" y="5106"/>
                    <a:pt x="2339" y="4427"/>
                    <a:pt x="2792" y="3660"/>
                  </a:cubicBezTo>
                  <a:cubicBezTo>
                    <a:pt x="3043" y="3220"/>
                    <a:pt x="3232" y="2767"/>
                    <a:pt x="3358" y="2289"/>
                  </a:cubicBezTo>
                  <a:cubicBezTo>
                    <a:pt x="3471" y="1899"/>
                    <a:pt x="3534" y="1497"/>
                    <a:pt x="3546" y="1095"/>
                  </a:cubicBezTo>
                  <a:cubicBezTo>
                    <a:pt x="3559" y="831"/>
                    <a:pt x="3546" y="554"/>
                    <a:pt x="3509" y="290"/>
                  </a:cubicBezTo>
                  <a:cubicBezTo>
                    <a:pt x="3509" y="189"/>
                    <a:pt x="3483" y="89"/>
                    <a:pt x="34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4"/>
            <p:cNvSpPr/>
            <p:nvPr/>
          </p:nvSpPr>
          <p:spPr>
            <a:xfrm>
              <a:off x="5598450" y="2070275"/>
              <a:ext cx="312500" cy="117350"/>
            </a:xfrm>
            <a:custGeom>
              <a:avLst/>
              <a:gdLst/>
              <a:ahLst/>
              <a:cxnLst/>
              <a:rect l="l" t="t" r="r" b="b"/>
              <a:pathLst>
                <a:path w="12500" h="4694" extrusionOk="0">
                  <a:moveTo>
                    <a:pt x="12471" y="1"/>
                  </a:moveTo>
                  <a:cubicBezTo>
                    <a:pt x="12360" y="1"/>
                    <a:pt x="9595" y="994"/>
                    <a:pt x="6225" y="2265"/>
                  </a:cubicBezTo>
                  <a:cubicBezTo>
                    <a:pt x="2779" y="3560"/>
                    <a:pt x="0" y="4642"/>
                    <a:pt x="25" y="4692"/>
                  </a:cubicBezTo>
                  <a:cubicBezTo>
                    <a:pt x="25" y="4693"/>
                    <a:pt x="27" y="4693"/>
                    <a:pt x="29" y="4693"/>
                  </a:cubicBezTo>
                  <a:cubicBezTo>
                    <a:pt x="140" y="4693"/>
                    <a:pt x="2905" y="3700"/>
                    <a:pt x="6288" y="2429"/>
                  </a:cubicBezTo>
                  <a:cubicBezTo>
                    <a:pt x="9720" y="1134"/>
                    <a:pt x="12499" y="52"/>
                    <a:pt x="12474" y="2"/>
                  </a:cubicBezTo>
                  <a:cubicBezTo>
                    <a:pt x="12474" y="1"/>
                    <a:pt x="12473" y="1"/>
                    <a:pt x="124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4"/>
            <p:cNvSpPr/>
            <p:nvPr/>
          </p:nvSpPr>
          <p:spPr>
            <a:xfrm>
              <a:off x="5351975" y="1915950"/>
              <a:ext cx="189900" cy="371600"/>
            </a:xfrm>
            <a:custGeom>
              <a:avLst/>
              <a:gdLst/>
              <a:ahLst/>
              <a:cxnLst/>
              <a:rect l="l" t="t" r="r" b="b"/>
              <a:pathLst>
                <a:path w="7596" h="14864" extrusionOk="0">
                  <a:moveTo>
                    <a:pt x="0" y="1"/>
                  </a:moveTo>
                  <a:cubicBezTo>
                    <a:pt x="0" y="51"/>
                    <a:pt x="13" y="114"/>
                    <a:pt x="26" y="164"/>
                  </a:cubicBezTo>
                  <a:cubicBezTo>
                    <a:pt x="63" y="290"/>
                    <a:pt x="101" y="441"/>
                    <a:pt x="164" y="629"/>
                  </a:cubicBezTo>
                  <a:cubicBezTo>
                    <a:pt x="277" y="1044"/>
                    <a:pt x="478" y="1623"/>
                    <a:pt x="730" y="2340"/>
                  </a:cubicBezTo>
                  <a:cubicBezTo>
                    <a:pt x="1421" y="4201"/>
                    <a:pt x="2201" y="6011"/>
                    <a:pt x="3094" y="7784"/>
                  </a:cubicBezTo>
                  <a:cubicBezTo>
                    <a:pt x="3622" y="8828"/>
                    <a:pt x="4138" y="9796"/>
                    <a:pt x="4653" y="10664"/>
                  </a:cubicBezTo>
                  <a:cubicBezTo>
                    <a:pt x="5169" y="11519"/>
                    <a:pt x="5659" y="12286"/>
                    <a:pt x="6087" y="12915"/>
                  </a:cubicBezTo>
                  <a:cubicBezTo>
                    <a:pt x="6300" y="13229"/>
                    <a:pt x="6514" y="13506"/>
                    <a:pt x="6690" y="13745"/>
                  </a:cubicBezTo>
                  <a:cubicBezTo>
                    <a:pt x="6866" y="13984"/>
                    <a:pt x="7030" y="14198"/>
                    <a:pt x="7156" y="14361"/>
                  </a:cubicBezTo>
                  <a:lnTo>
                    <a:pt x="7470" y="14738"/>
                  </a:lnTo>
                  <a:cubicBezTo>
                    <a:pt x="7545" y="14826"/>
                    <a:pt x="7596" y="14864"/>
                    <a:pt x="7596" y="14864"/>
                  </a:cubicBezTo>
                  <a:cubicBezTo>
                    <a:pt x="7570" y="14801"/>
                    <a:pt x="7533" y="14763"/>
                    <a:pt x="7508" y="14713"/>
                  </a:cubicBezTo>
                  <a:lnTo>
                    <a:pt x="7218" y="14311"/>
                  </a:lnTo>
                  <a:cubicBezTo>
                    <a:pt x="7093" y="14147"/>
                    <a:pt x="6942" y="13933"/>
                    <a:pt x="6778" y="13682"/>
                  </a:cubicBezTo>
                  <a:cubicBezTo>
                    <a:pt x="6602" y="13443"/>
                    <a:pt x="6401" y="13154"/>
                    <a:pt x="6200" y="12839"/>
                  </a:cubicBezTo>
                  <a:cubicBezTo>
                    <a:pt x="5772" y="12211"/>
                    <a:pt x="5294" y="11444"/>
                    <a:pt x="4804" y="10576"/>
                  </a:cubicBezTo>
                  <a:cubicBezTo>
                    <a:pt x="4301" y="9708"/>
                    <a:pt x="3773" y="8740"/>
                    <a:pt x="3257" y="7709"/>
                  </a:cubicBezTo>
                  <a:cubicBezTo>
                    <a:pt x="2226" y="5647"/>
                    <a:pt x="1409" y="3710"/>
                    <a:pt x="868" y="2302"/>
                  </a:cubicBezTo>
                  <a:cubicBezTo>
                    <a:pt x="591" y="1585"/>
                    <a:pt x="378" y="1007"/>
                    <a:pt x="239" y="617"/>
                  </a:cubicBezTo>
                  <a:lnTo>
                    <a:pt x="63" y="151"/>
                  </a:lnTo>
                  <a:cubicBezTo>
                    <a:pt x="51" y="101"/>
                    <a:pt x="26" y="5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4"/>
            <p:cNvSpPr/>
            <p:nvPr/>
          </p:nvSpPr>
          <p:spPr>
            <a:xfrm>
              <a:off x="5658475" y="2175300"/>
              <a:ext cx="9475" cy="6950"/>
            </a:xfrm>
            <a:custGeom>
              <a:avLst/>
              <a:gdLst/>
              <a:ahLst/>
              <a:cxnLst/>
              <a:rect l="l" t="t" r="r" b="b"/>
              <a:pathLst>
                <a:path w="379" h="278" extrusionOk="0">
                  <a:moveTo>
                    <a:pt x="190" y="1"/>
                  </a:moveTo>
                  <a:cubicBezTo>
                    <a:pt x="13" y="1"/>
                    <a:pt x="1" y="277"/>
                    <a:pt x="177" y="277"/>
                  </a:cubicBezTo>
                  <a:lnTo>
                    <a:pt x="190" y="277"/>
                  </a:lnTo>
                  <a:cubicBezTo>
                    <a:pt x="378" y="277"/>
                    <a:pt x="366" y="1"/>
                    <a:pt x="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4"/>
            <p:cNvSpPr/>
            <p:nvPr/>
          </p:nvSpPr>
          <p:spPr>
            <a:xfrm>
              <a:off x="5519525" y="2216175"/>
              <a:ext cx="9775" cy="6950"/>
            </a:xfrm>
            <a:custGeom>
              <a:avLst/>
              <a:gdLst/>
              <a:ahLst/>
              <a:cxnLst/>
              <a:rect l="l" t="t" r="r" b="b"/>
              <a:pathLst>
                <a:path w="391" h="278" extrusionOk="0">
                  <a:moveTo>
                    <a:pt x="202" y="0"/>
                  </a:moveTo>
                  <a:cubicBezTo>
                    <a:pt x="13" y="0"/>
                    <a:pt x="1" y="277"/>
                    <a:pt x="189" y="277"/>
                  </a:cubicBezTo>
                  <a:lnTo>
                    <a:pt x="202" y="277"/>
                  </a:lnTo>
                  <a:cubicBezTo>
                    <a:pt x="391" y="277"/>
                    <a:pt x="378" y="0"/>
                    <a:pt x="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4"/>
            <p:cNvSpPr/>
            <p:nvPr/>
          </p:nvSpPr>
          <p:spPr>
            <a:xfrm>
              <a:off x="5456650" y="2117775"/>
              <a:ext cx="9775" cy="6950"/>
            </a:xfrm>
            <a:custGeom>
              <a:avLst/>
              <a:gdLst/>
              <a:ahLst/>
              <a:cxnLst/>
              <a:rect l="l" t="t" r="r" b="b"/>
              <a:pathLst>
                <a:path w="391" h="278" extrusionOk="0">
                  <a:moveTo>
                    <a:pt x="202" y="1"/>
                  </a:moveTo>
                  <a:cubicBezTo>
                    <a:pt x="13" y="1"/>
                    <a:pt x="1" y="277"/>
                    <a:pt x="189" y="277"/>
                  </a:cubicBezTo>
                  <a:lnTo>
                    <a:pt x="202" y="277"/>
                  </a:lnTo>
                  <a:cubicBezTo>
                    <a:pt x="391" y="277"/>
                    <a:pt x="378"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4"/>
            <p:cNvSpPr/>
            <p:nvPr/>
          </p:nvSpPr>
          <p:spPr>
            <a:xfrm>
              <a:off x="5739600" y="2146700"/>
              <a:ext cx="9450" cy="6950"/>
            </a:xfrm>
            <a:custGeom>
              <a:avLst/>
              <a:gdLst/>
              <a:ahLst/>
              <a:cxnLst/>
              <a:rect l="l" t="t" r="r" b="b"/>
              <a:pathLst>
                <a:path w="378" h="278" extrusionOk="0">
                  <a:moveTo>
                    <a:pt x="189" y="0"/>
                  </a:moveTo>
                  <a:cubicBezTo>
                    <a:pt x="13" y="0"/>
                    <a:pt x="0" y="265"/>
                    <a:pt x="189" y="277"/>
                  </a:cubicBezTo>
                  <a:lnTo>
                    <a:pt x="201" y="277"/>
                  </a:lnTo>
                  <a:cubicBezTo>
                    <a:pt x="377" y="265"/>
                    <a:pt x="365"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4"/>
            <p:cNvSpPr/>
            <p:nvPr/>
          </p:nvSpPr>
          <p:spPr>
            <a:xfrm>
              <a:off x="5833225" y="2121700"/>
              <a:ext cx="8650" cy="5400"/>
            </a:xfrm>
            <a:custGeom>
              <a:avLst/>
              <a:gdLst/>
              <a:ahLst/>
              <a:cxnLst/>
              <a:rect l="l" t="t" r="r" b="b"/>
              <a:pathLst>
                <a:path w="346" h="216" extrusionOk="0">
                  <a:moveTo>
                    <a:pt x="188" y="0"/>
                  </a:moveTo>
                  <a:cubicBezTo>
                    <a:pt x="164" y="0"/>
                    <a:pt x="139" y="6"/>
                    <a:pt x="116" y="20"/>
                  </a:cubicBezTo>
                  <a:lnTo>
                    <a:pt x="103" y="32"/>
                  </a:lnTo>
                  <a:cubicBezTo>
                    <a:pt x="0" y="109"/>
                    <a:pt x="155" y="216"/>
                    <a:pt x="259" y="216"/>
                  </a:cubicBezTo>
                  <a:cubicBezTo>
                    <a:pt x="308" y="216"/>
                    <a:pt x="346" y="193"/>
                    <a:pt x="342" y="133"/>
                  </a:cubicBezTo>
                  <a:cubicBezTo>
                    <a:pt x="323" y="49"/>
                    <a:pt x="257" y="0"/>
                    <a:pt x="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4"/>
            <p:cNvSpPr/>
            <p:nvPr/>
          </p:nvSpPr>
          <p:spPr>
            <a:xfrm>
              <a:off x="5289100" y="1843075"/>
              <a:ext cx="165375" cy="76075"/>
            </a:xfrm>
            <a:custGeom>
              <a:avLst/>
              <a:gdLst/>
              <a:ahLst/>
              <a:cxnLst/>
              <a:rect l="l" t="t" r="r" b="b"/>
              <a:pathLst>
                <a:path w="6615" h="3043" extrusionOk="0">
                  <a:moveTo>
                    <a:pt x="3763" y="1"/>
                  </a:moveTo>
                  <a:cubicBezTo>
                    <a:pt x="2993" y="1"/>
                    <a:pt x="2227" y="140"/>
                    <a:pt x="1497" y="413"/>
                  </a:cubicBezTo>
                  <a:cubicBezTo>
                    <a:pt x="1082" y="552"/>
                    <a:pt x="717" y="778"/>
                    <a:pt x="415" y="1092"/>
                  </a:cubicBezTo>
                  <a:cubicBezTo>
                    <a:pt x="114" y="1419"/>
                    <a:pt x="0" y="1872"/>
                    <a:pt x="139" y="2287"/>
                  </a:cubicBezTo>
                  <a:cubicBezTo>
                    <a:pt x="285" y="2688"/>
                    <a:pt x="619" y="3043"/>
                    <a:pt x="1085" y="3043"/>
                  </a:cubicBezTo>
                  <a:cubicBezTo>
                    <a:pt x="1100" y="3043"/>
                    <a:pt x="1116" y="3042"/>
                    <a:pt x="1132" y="3041"/>
                  </a:cubicBezTo>
                  <a:cubicBezTo>
                    <a:pt x="2490" y="2953"/>
                    <a:pt x="3836" y="2765"/>
                    <a:pt x="5169" y="2475"/>
                  </a:cubicBezTo>
                  <a:cubicBezTo>
                    <a:pt x="5709" y="2362"/>
                    <a:pt x="6326" y="2174"/>
                    <a:pt x="6489" y="1658"/>
                  </a:cubicBezTo>
                  <a:cubicBezTo>
                    <a:pt x="6615" y="1281"/>
                    <a:pt x="6426" y="853"/>
                    <a:pt x="6137" y="602"/>
                  </a:cubicBezTo>
                  <a:cubicBezTo>
                    <a:pt x="5823" y="350"/>
                    <a:pt x="5458" y="199"/>
                    <a:pt x="5068" y="137"/>
                  </a:cubicBezTo>
                  <a:cubicBezTo>
                    <a:pt x="4636" y="46"/>
                    <a:pt x="4199" y="1"/>
                    <a:pt x="3763"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4"/>
            <p:cNvSpPr/>
            <p:nvPr/>
          </p:nvSpPr>
          <p:spPr>
            <a:xfrm>
              <a:off x="5293500" y="1855200"/>
              <a:ext cx="153450" cy="44150"/>
            </a:xfrm>
            <a:custGeom>
              <a:avLst/>
              <a:gdLst/>
              <a:ahLst/>
              <a:cxnLst/>
              <a:rect l="l" t="t" r="r" b="b"/>
              <a:pathLst>
                <a:path w="6138" h="1766" extrusionOk="0">
                  <a:moveTo>
                    <a:pt x="3751" y="0"/>
                  </a:moveTo>
                  <a:cubicBezTo>
                    <a:pt x="2659" y="0"/>
                    <a:pt x="1584" y="361"/>
                    <a:pt x="705" y="1060"/>
                  </a:cubicBezTo>
                  <a:cubicBezTo>
                    <a:pt x="516" y="1198"/>
                    <a:pt x="340" y="1362"/>
                    <a:pt x="177" y="1550"/>
                  </a:cubicBezTo>
                  <a:cubicBezTo>
                    <a:pt x="76" y="1676"/>
                    <a:pt x="1" y="1739"/>
                    <a:pt x="26" y="1764"/>
                  </a:cubicBezTo>
                  <a:cubicBezTo>
                    <a:pt x="27" y="1765"/>
                    <a:pt x="28" y="1766"/>
                    <a:pt x="30" y="1766"/>
                  </a:cubicBezTo>
                  <a:cubicBezTo>
                    <a:pt x="72" y="1766"/>
                    <a:pt x="322" y="1486"/>
                    <a:pt x="780" y="1161"/>
                  </a:cubicBezTo>
                  <a:cubicBezTo>
                    <a:pt x="1680" y="508"/>
                    <a:pt x="2746" y="171"/>
                    <a:pt x="3828" y="171"/>
                  </a:cubicBezTo>
                  <a:cubicBezTo>
                    <a:pt x="4289" y="171"/>
                    <a:pt x="4752" y="232"/>
                    <a:pt x="5207" y="356"/>
                  </a:cubicBezTo>
                  <a:cubicBezTo>
                    <a:pt x="5731" y="493"/>
                    <a:pt x="6059" y="650"/>
                    <a:pt x="6125" y="650"/>
                  </a:cubicBezTo>
                  <a:cubicBezTo>
                    <a:pt x="6132" y="650"/>
                    <a:pt x="6136" y="648"/>
                    <a:pt x="6137" y="645"/>
                  </a:cubicBezTo>
                  <a:cubicBezTo>
                    <a:pt x="6074" y="595"/>
                    <a:pt x="5999" y="544"/>
                    <a:pt x="5911" y="507"/>
                  </a:cubicBezTo>
                  <a:cubicBezTo>
                    <a:pt x="5697" y="393"/>
                    <a:pt x="5471" y="305"/>
                    <a:pt x="5244" y="230"/>
                  </a:cubicBezTo>
                  <a:cubicBezTo>
                    <a:pt x="4754" y="76"/>
                    <a:pt x="4251" y="0"/>
                    <a:pt x="3751" y="0"/>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4"/>
            <p:cNvSpPr/>
            <p:nvPr/>
          </p:nvSpPr>
          <p:spPr>
            <a:xfrm>
              <a:off x="6069050" y="3552675"/>
              <a:ext cx="201850" cy="759950"/>
            </a:xfrm>
            <a:custGeom>
              <a:avLst/>
              <a:gdLst/>
              <a:ahLst/>
              <a:cxnLst/>
              <a:rect l="l" t="t" r="r" b="b"/>
              <a:pathLst>
                <a:path w="8074" h="30398" extrusionOk="0">
                  <a:moveTo>
                    <a:pt x="5098" y="1"/>
                  </a:moveTo>
                  <a:cubicBezTo>
                    <a:pt x="4326" y="1"/>
                    <a:pt x="3573" y="183"/>
                    <a:pt x="2830" y="386"/>
                  </a:cubicBezTo>
                  <a:lnTo>
                    <a:pt x="2679" y="348"/>
                  </a:lnTo>
                  <a:cubicBezTo>
                    <a:pt x="1598" y="474"/>
                    <a:pt x="743" y="1392"/>
                    <a:pt x="378" y="2410"/>
                  </a:cubicBezTo>
                  <a:cubicBezTo>
                    <a:pt x="1" y="3429"/>
                    <a:pt x="26" y="4535"/>
                    <a:pt x="63" y="5629"/>
                  </a:cubicBezTo>
                  <a:cubicBezTo>
                    <a:pt x="214" y="12231"/>
                    <a:pt x="378" y="18833"/>
                    <a:pt x="1132" y="25384"/>
                  </a:cubicBezTo>
                  <a:cubicBezTo>
                    <a:pt x="1283" y="26805"/>
                    <a:pt x="1522" y="28314"/>
                    <a:pt x="2465" y="29396"/>
                  </a:cubicBezTo>
                  <a:cubicBezTo>
                    <a:pt x="3004" y="30015"/>
                    <a:pt x="3868" y="30398"/>
                    <a:pt x="4678" y="30398"/>
                  </a:cubicBezTo>
                  <a:cubicBezTo>
                    <a:pt x="5266" y="30398"/>
                    <a:pt x="5826" y="30195"/>
                    <a:pt x="6213" y="29735"/>
                  </a:cubicBezTo>
                  <a:cubicBezTo>
                    <a:pt x="6741" y="29106"/>
                    <a:pt x="6804" y="28239"/>
                    <a:pt x="6841" y="27421"/>
                  </a:cubicBezTo>
                  <a:cubicBezTo>
                    <a:pt x="7231" y="19524"/>
                    <a:pt x="7621" y="11627"/>
                    <a:pt x="8011" y="3731"/>
                  </a:cubicBezTo>
                  <a:cubicBezTo>
                    <a:pt x="8048" y="2838"/>
                    <a:pt x="8074" y="1869"/>
                    <a:pt x="7583" y="1128"/>
                  </a:cubicBezTo>
                  <a:cubicBezTo>
                    <a:pt x="7105" y="411"/>
                    <a:pt x="6225" y="59"/>
                    <a:pt x="5370" y="8"/>
                  </a:cubicBezTo>
                  <a:cubicBezTo>
                    <a:pt x="5279" y="3"/>
                    <a:pt x="5188" y="1"/>
                    <a:pt x="509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4"/>
            <p:cNvSpPr/>
            <p:nvPr/>
          </p:nvSpPr>
          <p:spPr>
            <a:xfrm>
              <a:off x="5992350" y="2620450"/>
              <a:ext cx="306850" cy="932275"/>
            </a:xfrm>
            <a:custGeom>
              <a:avLst/>
              <a:gdLst/>
              <a:ahLst/>
              <a:cxnLst/>
              <a:rect l="l" t="t" r="r" b="b"/>
              <a:pathLst>
                <a:path w="12274" h="37291" extrusionOk="0">
                  <a:moveTo>
                    <a:pt x="7457" y="1"/>
                  </a:moveTo>
                  <a:cubicBezTo>
                    <a:pt x="2641" y="13"/>
                    <a:pt x="0" y="2729"/>
                    <a:pt x="126" y="7797"/>
                  </a:cubicBezTo>
                  <a:cubicBezTo>
                    <a:pt x="340" y="16084"/>
                    <a:pt x="1182" y="24371"/>
                    <a:pt x="3295" y="32381"/>
                  </a:cubicBezTo>
                  <a:cubicBezTo>
                    <a:pt x="3660" y="33764"/>
                    <a:pt x="4075" y="35185"/>
                    <a:pt x="5068" y="36216"/>
                  </a:cubicBezTo>
                  <a:cubicBezTo>
                    <a:pt x="5702" y="36866"/>
                    <a:pt x="6628" y="37291"/>
                    <a:pt x="7512" y="37291"/>
                  </a:cubicBezTo>
                  <a:cubicBezTo>
                    <a:pt x="8014" y="37291"/>
                    <a:pt x="8502" y="37154"/>
                    <a:pt x="8916" y="36845"/>
                  </a:cubicBezTo>
                  <a:cubicBezTo>
                    <a:pt x="9897" y="36128"/>
                    <a:pt x="10123" y="34770"/>
                    <a:pt x="10261" y="33563"/>
                  </a:cubicBezTo>
                  <a:cubicBezTo>
                    <a:pt x="11305" y="24157"/>
                    <a:pt x="11896" y="16298"/>
                    <a:pt x="12009" y="6829"/>
                  </a:cubicBezTo>
                  <a:cubicBezTo>
                    <a:pt x="12009" y="6829"/>
                    <a:pt x="12273" y="1"/>
                    <a:pt x="745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4"/>
            <p:cNvSpPr/>
            <p:nvPr/>
          </p:nvSpPr>
          <p:spPr>
            <a:xfrm>
              <a:off x="6006500" y="2676400"/>
              <a:ext cx="92450" cy="783450"/>
            </a:xfrm>
            <a:custGeom>
              <a:avLst/>
              <a:gdLst/>
              <a:ahLst/>
              <a:cxnLst/>
              <a:rect l="l" t="t" r="r" b="b"/>
              <a:pathLst>
                <a:path w="3698" h="31338" extrusionOk="0">
                  <a:moveTo>
                    <a:pt x="2151" y="1"/>
                  </a:moveTo>
                  <a:lnTo>
                    <a:pt x="2151" y="14"/>
                  </a:lnTo>
                  <a:cubicBezTo>
                    <a:pt x="2113" y="14"/>
                    <a:pt x="2025" y="76"/>
                    <a:pt x="1886" y="202"/>
                  </a:cubicBezTo>
                  <a:cubicBezTo>
                    <a:pt x="1786" y="303"/>
                    <a:pt x="1698" y="391"/>
                    <a:pt x="1610" y="491"/>
                  </a:cubicBezTo>
                  <a:lnTo>
                    <a:pt x="1270" y="944"/>
                  </a:lnTo>
                  <a:cubicBezTo>
                    <a:pt x="805" y="1623"/>
                    <a:pt x="327" y="2780"/>
                    <a:pt x="164" y="4251"/>
                  </a:cubicBezTo>
                  <a:cubicBezTo>
                    <a:pt x="0" y="5735"/>
                    <a:pt x="88" y="7483"/>
                    <a:pt x="252" y="9382"/>
                  </a:cubicBezTo>
                  <a:cubicBezTo>
                    <a:pt x="428" y="11293"/>
                    <a:pt x="604" y="13393"/>
                    <a:pt x="855" y="15581"/>
                  </a:cubicBezTo>
                  <a:cubicBezTo>
                    <a:pt x="1371" y="19970"/>
                    <a:pt x="2037" y="23918"/>
                    <a:pt x="2553" y="26760"/>
                  </a:cubicBezTo>
                  <a:cubicBezTo>
                    <a:pt x="3081" y="29602"/>
                    <a:pt x="3458" y="31337"/>
                    <a:pt x="3584" y="31337"/>
                  </a:cubicBezTo>
                  <a:cubicBezTo>
                    <a:pt x="3697" y="31312"/>
                    <a:pt x="3534" y="29526"/>
                    <a:pt x="3169" y="26659"/>
                  </a:cubicBezTo>
                  <a:cubicBezTo>
                    <a:pt x="2804" y="23792"/>
                    <a:pt x="2239" y="19844"/>
                    <a:pt x="1736" y="15480"/>
                  </a:cubicBezTo>
                  <a:cubicBezTo>
                    <a:pt x="1471" y="13292"/>
                    <a:pt x="1258" y="11218"/>
                    <a:pt x="1056" y="9306"/>
                  </a:cubicBezTo>
                  <a:cubicBezTo>
                    <a:pt x="855" y="7407"/>
                    <a:pt x="679" y="5722"/>
                    <a:pt x="780" y="4314"/>
                  </a:cubicBezTo>
                  <a:cubicBezTo>
                    <a:pt x="830" y="3208"/>
                    <a:pt x="1094" y="2114"/>
                    <a:pt x="1572" y="1108"/>
                  </a:cubicBezTo>
                  <a:lnTo>
                    <a:pt x="1811" y="655"/>
                  </a:lnTo>
                  <a:cubicBezTo>
                    <a:pt x="1886" y="517"/>
                    <a:pt x="1974" y="416"/>
                    <a:pt x="2025" y="315"/>
                  </a:cubicBezTo>
                  <a:cubicBezTo>
                    <a:pt x="2125" y="139"/>
                    <a:pt x="2176" y="39"/>
                    <a:pt x="2151" y="1"/>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4"/>
            <p:cNvSpPr/>
            <p:nvPr/>
          </p:nvSpPr>
          <p:spPr>
            <a:xfrm>
              <a:off x="6068100" y="2626750"/>
              <a:ext cx="94350" cy="923625"/>
            </a:xfrm>
            <a:custGeom>
              <a:avLst/>
              <a:gdLst/>
              <a:ahLst/>
              <a:cxnLst/>
              <a:rect l="l" t="t" r="r" b="b"/>
              <a:pathLst>
                <a:path w="3774" h="36945" extrusionOk="0">
                  <a:moveTo>
                    <a:pt x="2453" y="0"/>
                  </a:moveTo>
                  <a:lnTo>
                    <a:pt x="2453" y="0"/>
                  </a:lnTo>
                  <a:cubicBezTo>
                    <a:pt x="2327" y="63"/>
                    <a:pt x="2227" y="126"/>
                    <a:pt x="2113" y="201"/>
                  </a:cubicBezTo>
                  <a:cubicBezTo>
                    <a:pt x="1812" y="428"/>
                    <a:pt x="1548" y="679"/>
                    <a:pt x="1321" y="968"/>
                  </a:cubicBezTo>
                  <a:cubicBezTo>
                    <a:pt x="957" y="1434"/>
                    <a:pt x="667" y="1949"/>
                    <a:pt x="466" y="2503"/>
                  </a:cubicBezTo>
                  <a:cubicBezTo>
                    <a:pt x="202" y="3244"/>
                    <a:pt x="64" y="4011"/>
                    <a:pt x="26" y="4791"/>
                  </a:cubicBezTo>
                  <a:cubicBezTo>
                    <a:pt x="1" y="5734"/>
                    <a:pt x="26" y="6665"/>
                    <a:pt x="114" y="7608"/>
                  </a:cubicBezTo>
                  <a:cubicBezTo>
                    <a:pt x="177" y="8614"/>
                    <a:pt x="252" y="9695"/>
                    <a:pt x="328" y="10827"/>
                  </a:cubicBezTo>
                  <a:cubicBezTo>
                    <a:pt x="491" y="13090"/>
                    <a:pt x="680" y="15580"/>
                    <a:pt x="906" y="18196"/>
                  </a:cubicBezTo>
                  <a:cubicBezTo>
                    <a:pt x="1346" y="23414"/>
                    <a:pt x="2000" y="28130"/>
                    <a:pt x="2604" y="31512"/>
                  </a:cubicBezTo>
                  <a:cubicBezTo>
                    <a:pt x="2918" y="33197"/>
                    <a:pt x="3195" y="34556"/>
                    <a:pt x="3409" y="35499"/>
                  </a:cubicBezTo>
                  <a:cubicBezTo>
                    <a:pt x="3522" y="35951"/>
                    <a:pt x="3610" y="36316"/>
                    <a:pt x="3660" y="36580"/>
                  </a:cubicBezTo>
                  <a:cubicBezTo>
                    <a:pt x="3698" y="36693"/>
                    <a:pt x="3723" y="36781"/>
                    <a:pt x="3736" y="36857"/>
                  </a:cubicBezTo>
                  <a:cubicBezTo>
                    <a:pt x="3748" y="36882"/>
                    <a:pt x="3748" y="36920"/>
                    <a:pt x="3773" y="36945"/>
                  </a:cubicBezTo>
                  <a:cubicBezTo>
                    <a:pt x="3761" y="36920"/>
                    <a:pt x="3761" y="36882"/>
                    <a:pt x="3761" y="36844"/>
                  </a:cubicBezTo>
                  <a:cubicBezTo>
                    <a:pt x="3736" y="36781"/>
                    <a:pt x="3723" y="36681"/>
                    <a:pt x="3698" y="36568"/>
                  </a:cubicBezTo>
                  <a:cubicBezTo>
                    <a:pt x="3648" y="36303"/>
                    <a:pt x="3572" y="35939"/>
                    <a:pt x="3484" y="35486"/>
                  </a:cubicBezTo>
                  <a:cubicBezTo>
                    <a:pt x="3283" y="34543"/>
                    <a:pt x="3031" y="33172"/>
                    <a:pt x="2730" y="31487"/>
                  </a:cubicBezTo>
                  <a:cubicBezTo>
                    <a:pt x="2151" y="28105"/>
                    <a:pt x="1535" y="23402"/>
                    <a:pt x="1082" y="18183"/>
                  </a:cubicBezTo>
                  <a:cubicBezTo>
                    <a:pt x="856" y="15568"/>
                    <a:pt x="667" y="13078"/>
                    <a:pt x="491" y="10814"/>
                  </a:cubicBezTo>
                  <a:cubicBezTo>
                    <a:pt x="416" y="9683"/>
                    <a:pt x="328" y="8601"/>
                    <a:pt x="252" y="7595"/>
                  </a:cubicBezTo>
                  <a:cubicBezTo>
                    <a:pt x="164" y="6665"/>
                    <a:pt x="127" y="5734"/>
                    <a:pt x="152" y="4804"/>
                  </a:cubicBezTo>
                  <a:cubicBezTo>
                    <a:pt x="177" y="4024"/>
                    <a:pt x="315" y="3270"/>
                    <a:pt x="554" y="2540"/>
                  </a:cubicBezTo>
                  <a:cubicBezTo>
                    <a:pt x="743" y="1987"/>
                    <a:pt x="1019" y="1471"/>
                    <a:pt x="1372" y="1019"/>
                  </a:cubicBezTo>
                  <a:cubicBezTo>
                    <a:pt x="1673" y="629"/>
                    <a:pt x="2038" y="289"/>
                    <a:pt x="24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4"/>
            <p:cNvSpPr/>
            <p:nvPr/>
          </p:nvSpPr>
          <p:spPr>
            <a:xfrm>
              <a:off x="6099850" y="3583375"/>
              <a:ext cx="39325" cy="702950"/>
            </a:xfrm>
            <a:custGeom>
              <a:avLst/>
              <a:gdLst/>
              <a:ahLst/>
              <a:cxnLst/>
              <a:rect l="l" t="t" r="r" b="b"/>
              <a:pathLst>
                <a:path w="1573" h="28118" extrusionOk="0">
                  <a:moveTo>
                    <a:pt x="51" y="0"/>
                  </a:moveTo>
                  <a:cubicBezTo>
                    <a:pt x="39" y="88"/>
                    <a:pt x="26" y="189"/>
                    <a:pt x="39" y="289"/>
                  </a:cubicBezTo>
                  <a:cubicBezTo>
                    <a:pt x="26" y="491"/>
                    <a:pt x="26" y="755"/>
                    <a:pt x="26" y="1107"/>
                  </a:cubicBezTo>
                  <a:cubicBezTo>
                    <a:pt x="1" y="1823"/>
                    <a:pt x="1" y="2855"/>
                    <a:pt x="26" y="4125"/>
                  </a:cubicBezTo>
                  <a:cubicBezTo>
                    <a:pt x="51" y="6677"/>
                    <a:pt x="139" y="10198"/>
                    <a:pt x="353" y="14084"/>
                  </a:cubicBezTo>
                  <a:cubicBezTo>
                    <a:pt x="554" y="17969"/>
                    <a:pt x="856" y="21478"/>
                    <a:pt x="1095" y="24018"/>
                  </a:cubicBezTo>
                  <a:cubicBezTo>
                    <a:pt x="1221" y="25288"/>
                    <a:pt x="1321" y="26307"/>
                    <a:pt x="1409" y="27011"/>
                  </a:cubicBezTo>
                  <a:cubicBezTo>
                    <a:pt x="1447" y="27363"/>
                    <a:pt x="1485" y="27627"/>
                    <a:pt x="1510" y="27828"/>
                  </a:cubicBezTo>
                  <a:cubicBezTo>
                    <a:pt x="1522" y="27929"/>
                    <a:pt x="1535" y="28017"/>
                    <a:pt x="1560" y="28117"/>
                  </a:cubicBezTo>
                  <a:cubicBezTo>
                    <a:pt x="1573" y="28017"/>
                    <a:pt x="1573" y="27916"/>
                    <a:pt x="1560" y="27828"/>
                  </a:cubicBezTo>
                  <a:cubicBezTo>
                    <a:pt x="1548" y="27627"/>
                    <a:pt x="1522" y="27350"/>
                    <a:pt x="1497" y="27011"/>
                  </a:cubicBezTo>
                  <a:cubicBezTo>
                    <a:pt x="1434" y="26281"/>
                    <a:pt x="1346" y="25263"/>
                    <a:pt x="1233" y="24005"/>
                  </a:cubicBezTo>
                  <a:cubicBezTo>
                    <a:pt x="1019" y="21465"/>
                    <a:pt x="743" y="17957"/>
                    <a:pt x="529" y="14071"/>
                  </a:cubicBezTo>
                  <a:cubicBezTo>
                    <a:pt x="328" y="10186"/>
                    <a:pt x="215" y="6665"/>
                    <a:pt x="152" y="4125"/>
                  </a:cubicBezTo>
                  <a:cubicBezTo>
                    <a:pt x="127" y="2867"/>
                    <a:pt x="102" y="1836"/>
                    <a:pt x="89" y="1107"/>
                  </a:cubicBezTo>
                  <a:cubicBezTo>
                    <a:pt x="76" y="755"/>
                    <a:pt x="64" y="491"/>
                    <a:pt x="64" y="289"/>
                  </a:cubicBezTo>
                  <a:cubicBezTo>
                    <a:pt x="64" y="189"/>
                    <a:pt x="64" y="88"/>
                    <a:pt x="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4"/>
            <p:cNvSpPr/>
            <p:nvPr/>
          </p:nvSpPr>
          <p:spPr>
            <a:xfrm>
              <a:off x="6025975" y="3442850"/>
              <a:ext cx="243350" cy="208175"/>
            </a:xfrm>
            <a:custGeom>
              <a:avLst/>
              <a:gdLst/>
              <a:ahLst/>
              <a:cxnLst/>
              <a:rect l="l" t="t" r="r" b="b"/>
              <a:pathLst>
                <a:path w="9734" h="8327" extrusionOk="0">
                  <a:moveTo>
                    <a:pt x="5571" y="0"/>
                  </a:moveTo>
                  <a:cubicBezTo>
                    <a:pt x="1849" y="0"/>
                    <a:pt x="1" y="4489"/>
                    <a:pt x="2616" y="7105"/>
                  </a:cubicBezTo>
                  <a:cubicBezTo>
                    <a:pt x="3415" y="7904"/>
                    <a:pt x="4485" y="8326"/>
                    <a:pt x="5568" y="8326"/>
                  </a:cubicBezTo>
                  <a:cubicBezTo>
                    <a:pt x="6104" y="8326"/>
                    <a:pt x="6644" y="8223"/>
                    <a:pt x="7156" y="8010"/>
                  </a:cubicBezTo>
                  <a:cubicBezTo>
                    <a:pt x="8715" y="7369"/>
                    <a:pt x="9734" y="5847"/>
                    <a:pt x="9734" y="4162"/>
                  </a:cubicBezTo>
                  <a:cubicBezTo>
                    <a:pt x="9734" y="1861"/>
                    <a:pt x="7873" y="0"/>
                    <a:pt x="5571"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4"/>
            <p:cNvSpPr/>
            <p:nvPr/>
          </p:nvSpPr>
          <p:spPr>
            <a:xfrm>
              <a:off x="6104575" y="4251325"/>
              <a:ext cx="137100" cy="127725"/>
            </a:xfrm>
            <a:custGeom>
              <a:avLst/>
              <a:gdLst/>
              <a:ahLst/>
              <a:cxnLst/>
              <a:rect l="l" t="t" r="r" b="b"/>
              <a:pathLst>
                <a:path w="5484" h="5109" extrusionOk="0">
                  <a:moveTo>
                    <a:pt x="2698" y="1"/>
                  </a:moveTo>
                  <a:cubicBezTo>
                    <a:pt x="2238" y="1"/>
                    <a:pt x="1777" y="97"/>
                    <a:pt x="1346" y="293"/>
                  </a:cubicBezTo>
                  <a:cubicBezTo>
                    <a:pt x="755" y="620"/>
                    <a:pt x="378" y="1236"/>
                    <a:pt x="189" y="1890"/>
                  </a:cubicBezTo>
                  <a:cubicBezTo>
                    <a:pt x="1" y="2544"/>
                    <a:pt x="1" y="4430"/>
                    <a:pt x="1" y="5096"/>
                  </a:cubicBezTo>
                  <a:lnTo>
                    <a:pt x="5483" y="5109"/>
                  </a:lnTo>
                  <a:lnTo>
                    <a:pt x="5345" y="2594"/>
                  </a:lnTo>
                  <a:cubicBezTo>
                    <a:pt x="5345" y="1777"/>
                    <a:pt x="5030" y="921"/>
                    <a:pt x="4364" y="444"/>
                  </a:cubicBezTo>
                  <a:cubicBezTo>
                    <a:pt x="3847" y="150"/>
                    <a:pt x="3273" y="1"/>
                    <a:pt x="2698"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4"/>
            <p:cNvSpPr/>
            <p:nvPr/>
          </p:nvSpPr>
          <p:spPr>
            <a:xfrm>
              <a:off x="6103000" y="4356725"/>
              <a:ext cx="258450" cy="35950"/>
            </a:xfrm>
            <a:custGeom>
              <a:avLst/>
              <a:gdLst/>
              <a:ahLst/>
              <a:cxnLst/>
              <a:rect l="l" t="t" r="r" b="b"/>
              <a:pathLst>
                <a:path w="10338" h="1438" extrusionOk="0">
                  <a:moveTo>
                    <a:pt x="5999" y="0"/>
                  </a:moveTo>
                  <a:lnTo>
                    <a:pt x="152" y="63"/>
                  </a:lnTo>
                  <a:lnTo>
                    <a:pt x="1" y="1371"/>
                  </a:lnTo>
                  <a:cubicBezTo>
                    <a:pt x="1" y="1371"/>
                    <a:pt x="3157" y="1437"/>
                    <a:pt x="5967" y="1437"/>
                  </a:cubicBezTo>
                  <a:cubicBezTo>
                    <a:pt x="8198" y="1437"/>
                    <a:pt x="10210" y="1395"/>
                    <a:pt x="10249" y="1245"/>
                  </a:cubicBezTo>
                  <a:cubicBezTo>
                    <a:pt x="10337" y="893"/>
                    <a:pt x="5999" y="0"/>
                    <a:pt x="599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4"/>
            <p:cNvSpPr/>
            <p:nvPr/>
          </p:nvSpPr>
          <p:spPr>
            <a:xfrm>
              <a:off x="6107475" y="2987025"/>
              <a:ext cx="10325" cy="7275"/>
            </a:xfrm>
            <a:custGeom>
              <a:avLst/>
              <a:gdLst/>
              <a:ahLst/>
              <a:cxnLst/>
              <a:rect l="l" t="t" r="r" b="b"/>
              <a:pathLst>
                <a:path w="413" h="291" extrusionOk="0">
                  <a:moveTo>
                    <a:pt x="203" y="1"/>
                  </a:moveTo>
                  <a:cubicBezTo>
                    <a:pt x="178" y="1"/>
                    <a:pt x="151" y="8"/>
                    <a:pt x="123" y="25"/>
                  </a:cubicBezTo>
                  <a:lnTo>
                    <a:pt x="123" y="38"/>
                  </a:lnTo>
                  <a:cubicBezTo>
                    <a:pt x="0" y="130"/>
                    <a:pt x="87" y="290"/>
                    <a:pt x="205" y="290"/>
                  </a:cubicBezTo>
                  <a:cubicBezTo>
                    <a:pt x="232" y="290"/>
                    <a:pt x="260" y="282"/>
                    <a:pt x="287" y="264"/>
                  </a:cubicBezTo>
                  <a:cubicBezTo>
                    <a:pt x="412" y="180"/>
                    <a:pt x="329" y="1"/>
                    <a:pt x="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4"/>
            <p:cNvSpPr/>
            <p:nvPr/>
          </p:nvSpPr>
          <p:spPr>
            <a:xfrm>
              <a:off x="6096825" y="2830775"/>
              <a:ext cx="10250" cy="7100"/>
            </a:xfrm>
            <a:custGeom>
              <a:avLst/>
              <a:gdLst/>
              <a:ahLst/>
              <a:cxnLst/>
              <a:rect l="l" t="t" r="r" b="b"/>
              <a:pathLst>
                <a:path w="410" h="284" extrusionOk="0">
                  <a:moveTo>
                    <a:pt x="212" y="0"/>
                  </a:moveTo>
                  <a:cubicBezTo>
                    <a:pt x="187" y="0"/>
                    <a:pt x="161" y="8"/>
                    <a:pt x="135" y="25"/>
                  </a:cubicBezTo>
                  <a:lnTo>
                    <a:pt x="122" y="25"/>
                  </a:lnTo>
                  <a:cubicBezTo>
                    <a:pt x="1" y="126"/>
                    <a:pt x="90" y="284"/>
                    <a:pt x="202" y="284"/>
                  </a:cubicBezTo>
                  <a:cubicBezTo>
                    <a:pt x="229" y="284"/>
                    <a:pt x="258" y="274"/>
                    <a:pt x="285" y="252"/>
                  </a:cubicBezTo>
                  <a:cubicBezTo>
                    <a:pt x="410" y="169"/>
                    <a:pt x="329" y="0"/>
                    <a:pt x="2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4"/>
            <p:cNvSpPr/>
            <p:nvPr/>
          </p:nvSpPr>
          <p:spPr>
            <a:xfrm>
              <a:off x="6118725" y="3180025"/>
              <a:ext cx="9775" cy="6950"/>
            </a:xfrm>
            <a:custGeom>
              <a:avLst/>
              <a:gdLst/>
              <a:ahLst/>
              <a:cxnLst/>
              <a:rect l="l" t="t" r="r" b="b"/>
              <a:pathLst>
                <a:path w="391" h="278" extrusionOk="0">
                  <a:moveTo>
                    <a:pt x="189" y="1"/>
                  </a:moveTo>
                  <a:cubicBezTo>
                    <a:pt x="0" y="1"/>
                    <a:pt x="13" y="277"/>
                    <a:pt x="202" y="277"/>
                  </a:cubicBezTo>
                  <a:cubicBezTo>
                    <a:pt x="378" y="277"/>
                    <a:pt x="390"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4"/>
            <p:cNvSpPr/>
            <p:nvPr/>
          </p:nvSpPr>
          <p:spPr>
            <a:xfrm>
              <a:off x="6148275" y="3395300"/>
              <a:ext cx="6400" cy="6925"/>
            </a:xfrm>
            <a:custGeom>
              <a:avLst/>
              <a:gdLst/>
              <a:ahLst/>
              <a:cxnLst/>
              <a:rect l="l" t="t" r="r" b="b"/>
              <a:pathLst>
                <a:path w="256" h="277" extrusionOk="0">
                  <a:moveTo>
                    <a:pt x="124" y="1"/>
                  </a:moveTo>
                  <a:cubicBezTo>
                    <a:pt x="109" y="1"/>
                    <a:pt x="93" y="5"/>
                    <a:pt x="76" y="16"/>
                  </a:cubicBezTo>
                  <a:lnTo>
                    <a:pt x="63" y="29"/>
                  </a:lnTo>
                  <a:cubicBezTo>
                    <a:pt x="0" y="104"/>
                    <a:pt x="13" y="217"/>
                    <a:pt x="101" y="267"/>
                  </a:cubicBezTo>
                  <a:cubicBezTo>
                    <a:pt x="115" y="274"/>
                    <a:pt x="128" y="276"/>
                    <a:pt x="140" y="276"/>
                  </a:cubicBezTo>
                  <a:cubicBezTo>
                    <a:pt x="255" y="276"/>
                    <a:pt x="234"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4"/>
            <p:cNvSpPr/>
            <p:nvPr/>
          </p:nvSpPr>
          <p:spPr>
            <a:xfrm>
              <a:off x="6118400" y="3725075"/>
              <a:ext cx="6400" cy="6925"/>
            </a:xfrm>
            <a:custGeom>
              <a:avLst/>
              <a:gdLst/>
              <a:ahLst/>
              <a:cxnLst/>
              <a:rect l="l" t="t" r="r" b="b"/>
              <a:pathLst>
                <a:path w="256" h="277" extrusionOk="0">
                  <a:moveTo>
                    <a:pt x="124" y="1"/>
                  </a:moveTo>
                  <a:cubicBezTo>
                    <a:pt x="110" y="1"/>
                    <a:pt x="94" y="5"/>
                    <a:pt x="76" y="16"/>
                  </a:cubicBezTo>
                  <a:lnTo>
                    <a:pt x="64" y="28"/>
                  </a:lnTo>
                  <a:cubicBezTo>
                    <a:pt x="1" y="91"/>
                    <a:pt x="13" y="217"/>
                    <a:pt x="101" y="267"/>
                  </a:cubicBezTo>
                  <a:cubicBezTo>
                    <a:pt x="116" y="274"/>
                    <a:pt x="129" y="276"/>
                    <a:pt x="140" y="276"/>
                  </a:cubicBezTo>
                  <a:cubicBezTo>
                    <a:pt x="255" y="276"/>
                    <a:pt x="234"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4"/>
            <p:cNvSpPr/>
            <p:nvPr/>
          </p:nvSpPr>
          <p:spPr>
            <a:xfrm>
              <a:off x="6133700" y="3894650"/>
              <a:ext cx="11275" cy="7950"/>
            </a:xfrm>
            <a:custGeom>
              <a:avLst/>
              <a:gdLst/>
              <a:ahLst/>
              <a:cxnLst/>
              <a:rect l="l" t="t" r="r" b="b"/>
              <a:pathLst>
                <a:path w="451" h="318" extrusionOk="0">
                  <a:moveTo>
                    <a:pt x="228" y="0"/>
                  </a:moveTo>
                  <a:cubicBezTo>
                    <a:pt x="197" y="0"/>
                    <a:pt x="163" y="11"/>
                    <a:pt x="131" y="36"/>
                  </a:cubicBezTo>
                  <a:lnTo>
                    <a:pt x="118" y="48"/>
                  </a:lnTo>
                  <a:cubicBezTo>
                    <a:pt x="0" y="156"/>
                    <a:pt x="97" y="318"/>
                    <a:pt x="217" y="318"/>
                  </a:cubicBezTo>
                  <a:cubicBezTo>
                    <a:pt x="251" y="318"/>
                    <a:pt x="286" y="305"/>
                    <a:pt x="319" y="275"/>
                  </a:cubicBezTo>
                  <a:cubicBezTo>
                    <a:pt x="450" y="174"/>
                    <a:pt x="355" y="0"/>
                    <a:pt x="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4"/>
            <p:cNvSpPr/>
            <p:nvPr/>
          </p:nvSpPr>
          <p:spPr>
            <a:xfrm>
              <a:off x="6133825" y="4086350"/>
              <a:ext cx="9750" cy="6950"/>
            </a:xfrm>
            <a:custGeom>
              <a:avLst/>
              <a:gdLst/>
              <a:ahLst/>
              <a:cxnLst/>
              <a:rect l="l" t="t" r="r" b="b"/>
              <a:pathLst>
                <a:path w="390" h="278" extrusionOk="0">
                  <a:moveTo>
                    <a:pt x="189" y="1"/>
                  </a:moveTo>
                  <a:cubicBezTo>
                    <a:pt x="0" y="1"/>
                    <a:pt x="13" y="277"/>
                    <a:pt x="201" y="277"/>
                  </a:cubicBezTo>
                  <a:cubicBezTo>
                    <a:pt x="377" y="277"/>
                    <a:pt x="390"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4"/>
            <p:cNvSpPr/>
            <p:nvPr/>
          </p:nvSpPr>
          <p:spPr>
            <a:xfrm>
              <a:off x="6065275" y="3526125"/>
              <a:ext cx="201850" cy="42025"/>
            </a:xfrm>
            <a:custGeom>
              <a:avLst/>
              <a:gdLst/>
              <a:ahLst/>
              <a:cxnLst/>
              <a:rect l="l" t="t" r="r" b="b"/>
              <a:pathLst>
                <a:path w="8074" h="1681" extrusionOk="0">
                  <a:moveTo>
                    <a:pt x="8071" y="0"/>
                  </a:moveTo>
                  <a:cubicBezTo>
                    <a:pt x="8035" y="0"/>
                    <a:pt x="7672" y="330"/>
                    <a:pt x="7005" y="706"/>
                  </a:cubicBezTo>
                  <a:cubicBezTo>
                    <a:pt x="6049" y="1240"/>
                    <a:pt x="4990" y="1507"/>
                    <a:pt x="3930" y="1507"/>
                  </a:cubicBezTo>
                  <a:cubicBezTo>
                    <a:pt x="2968" y="1507"/>
                    <a:pt x="2005" y="1287"/>
                    <a:pt x="1120" y="844"/>
                  </a:cubicBezTo>
                  <a:cubicBezTo>
                    <a:pt x="430" y="499"/>
                    <a:pt x="42" y="202"/>
                    <a:pt x="14" y="202"/>
                  </a:cubicBezTo>
                  <a:cubicBezTo>
                    <a:pt x="14" y="202"/>
                    <a:pt x="14" y="202"/>
                    <a:pt x="13" y="203"/>
                  </a:cubicBezTo>
                  <a:cubicBezTo>
                    <a:pt x="1" y="203"/>
                    <a:pt x="101" y="291"/>
                    <a:pt x="265" y="429"/>
                  </a:cubicBezTo>
                  <a:cubicBezTo>
                    <a:pt x="516" y="630"/>
                    <a:pt x="780" y="806"/>
                    <a:pt x="1057" y="957"/>
                  </a:cubicBezTo>
                  <a:cubicBezTo>
                    <a:pt x="1953" y="1441"/>
                    <a:pt x="2939" y="1681"/>
                    <a:pt x="3925" y="1681"/>
                  </a:cubicBezTo>
                  <a:cubicBezTo>
                    <a:pt x="5015" y="1681"/>
                    <a:pt x="6104" y="1387"/>
                    <a:pt x="7068" y="806"/>
                  </a:cubicBezTo>
                  <a:cubicBezTo>
                    <a:pt x="7344" y="643"/>
                    <a:pt x="7596" y="467"/>
                    <a:pt x="7835" y="253"/>
                  </a:cubicBezTo>
                  <a:cubicBezTo>
                    <a:pt x="7923" y="178"/>
                    <a:pt x="8011" y="102"/>
                    <a:pt x="8074" y="2"/>
                  </a:cubicBezTo>
                  <a:cubicBezTo>
                    <a:pt x="8073" y="1"/>
                    <a:pt x="8072" y="0"/>
                    <a:pt x="8071" y="0"/>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4"/>
            <p:cNvSpPr/>
            <p:nvPr/>
          </p:nvSpPr>
          <p:spPr>
            <a:xfrm>
              <a:off x="6105200" y="4313475"/>
              <a:ext cx="132075" cy="14850"/>
            </a:xfrm>
            <a:custGeom>
              <a:avLst/>
              <a:gdLst/>
              <a:ahLst/>
              <a:cxnLst/>
              <a:rect l="l" t="t" r="r" b="b"/>
              <a:pathLst>
                <a:path w="5283" h="594" extrusionOk="0">
                  <a:moveTo>
                    <a:pt x="5261" y="0"/>
                  </a:moveTo>
                  <a:cubicBezTo>
                    <a:pt x="5098" y="0"/>
                    <a:pt x="4017" y="340"/>
                    <a:pt x="2667" y="410"/>
                  </a:cubicBezTo>
                  <a:cubicBezTo>
                    <a:pt x="2495" y="419"/>
                    <a:pt x="2327" y="422"/>
                    <a:pt x="2164" y="422"/>
                  </a:cubicBezTo>
                  <a:cubicBezTo>
                    <a:pt x="1073" y="422"/>
                    <a:pt x="225" y="250"/>
                    <a:pt x="47" y="250"/>
                  </a:cubicBezTo>
                  <a:cubicBezTo>
                    <a:pt x="25" y="250"/>
                    <a:pt x="13" y="253"/>
                    <a:pt x="13" y="259"/>
                  </a:cubicBezTo>
                  <a:cubicBezTo>
                    <a:pt x="1" y="271"/>
                    <a:pt x="290" y="372"/>
                    <a:pt x="768" y="460"/>
                  </a:cubicBezTo>
                  <a:cubicBezTo>
                    <a:pt x="1264" y="549"/>
                    <a:pt x="1766" y="594"/>
                    <a:pt x="2268" y="594"/>
                  </a:cubicBezTo>
                  <a:cubicBezTo>
                    <a:pt x="3038" y="594"/>
                    <a:pt x="3807" y="489"/>
                    <a:pt x="4553" y="284"/>
                  </a:cubicBezTo>
                  <a:cubicBezTo>
                    <a:pt x="5018" y="146"/>
                    <a:pt x="5282" y="20"/>
                    <a:pt x="5282" y="7"/>
                  </a:cubicBezTo>
                  <a:cubicBezTo>
                    <a:pt x="5281" y="3"/>
                    <a:pt x="5274" y="0"/>
                    <a:pt x="5261" y="0"/>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24"/>
          <p:cNvGrpSpPr/>
          <p:nvPr/>
        </p:nvGrpSpPr>
        <p:grpSpPr>
          <a:xfrm>
            <a:off x="8226513" y="2012350"/>
            <a:ext cx="644500" cy="761125"/>
            <a:chOff x="8226513" y="2012350"/>
            <a:chExt cx="644500" cy="761125"/>
          </a:xfrm>
        </p:grpSpPr>
        <p:sp>
          <p:nvSpPr>
            <p:cNvPr id="403" name="Google Shape;403;p24"/>
            <p:cNvSpPr/>
            <p:nvPr/>
          </p:nvSpPr>
          <p:spPr>
            <a:xfrm>
              <a:off x="8646288" y="2547800"/>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4"/>
            <p:cNvSpPr/>
            <p:nvPr/>
          </p:nvSpPr>
          <p:spPr>
            <a:xfrm>
              <a:off x="8644363" y="2547800"/>
              <a:ext cx="226650" cy="225675"/>
            </a:xfrm>
            <a:custGeom>
              <a:avLst/>
              <a:gdLst/>
              <a:ahLst/>
              <a:cxnLst/>
              <a:rect l="l" t="t" r="r" b="b"/>
              <a:pathLst>
                <a:path w="9066" h="9027" extrusionOk="0">
                  <a:moveTo>
                    <a:pt x="2198" y="1118"/>
                  </a:moveTo>
                  <a:cubicBezTo>
                    <a:pt x="2221" y="1264"/>
                    <a:pt x="2239" y="1402"/>
                    <a:pt x="2257" y="1530"/>
                  </a:cubicBezTo>
                  <a:cubicBezTo>
                    <a:pt x="2066" y="1683"/>
                    <a:pt x="1875" y="1836"/>
                    <a:pt x="1722" y="2027"/>
                  </a:cubicBezTo>
                  <a:cubicBezTo>
                    <a:pt x="1684" y="2104"/>
                    <a:pt x="1607" y="2142"/>
                    <a:pt x="1607" y="2180"/>
                  </a:cubicBezTo>
                  <a:lnTo>
                    <a:pt x="1722" y="2066"/>
                  </a:lnTo>
                  <a:cubicBezTo>
                    <a:pt x="1913" y="1874"/>
                    <a:pt x="2066" y="1683"/>
                    <a:pt x="2296" y="1530"/>
                  </a:cubicBezTo>
                  <a:cubicBezTo>
                    <a:pt x="2257" y="1413"/>
                    <a:pt x="2228" y="1276"/>
                    <a:pt x="2198" y="1118"/>
                  </a:cubicBezTo>
                  <a:close/>
                  <a:moveTo>
                    <a:pt x="1607" y="2180"/>
                  </a:moveTo>
                  <a:lnTo>
                    <a:pt x="1607" y="2180"/>
                  </a:lnTo>
                  <a:cubicBezTo>
                    <a:pt x="1569" y="2219"/>
                    <a:pt x="1569" y="2257"/>
                    <a:pt x="1569" y="2257"/>
                  </a:cubicBezTo>
                  <a:lnTo>
                    <a:pt x="1607" y="2180"/>
                  </a:lnTo>
                  <a:close/>
                  <a:moveTo>
                    <a:pt x="575" y="2104"/>
                  </a:moveTo>
                  <a:lnTo>
                    <a:pt x="1" y="3557"/>
                  </a:lnTo>
                  <a:lnTo>
                    <a:pt x="39" y="3582"/>
                  </a:lnTo>
                  <a:lnTo>
                    <a:pt x="39" y="3595"/>
                  </a:lnTo>
                  <a:lnTo>
                    <a:pt x="44" y="3585"/>
                  </a:lnTo>
                  <a:lnTo>
                    <a:pt x="536" y="3905"/>
                  </a:lnTo>
                  <a:lnTo>
                    <a:pt x="51" y="3566"/>
                  </a:lnTo>
                  <a:lnTo>
                    <a:pt x="613" y="2180"/>
                  </a:lnTo>
                  <a:lnTo>
                    <a:pt x="1301" y="2257"/>
                  </a:lnTo>
                  <a:lnTo>
                    <a:pt x="1454" y="2257"/>
                  </a:lnTo>
                  <a:lnTo>
                    <a:pt x="1263" y="2219"/>
                  </a:lnTo>
                  <a:lnTo>
                    <a:pt x="575" y="2104"/>
                  </a:lnTo>
                  <a:close/>
                  <a:moveTo>
                    <a:pt x="536" y="3905"/>
                  </a:moveTo>
                  <a:lnTo>
                    <a:pt x="765" y="4065"/>
                  </a:lnTo>
                  <a:lnTo>
                    <a:pt x="765" y="4065"/>
                  </a:lnTo>
                  <a:cubicBezTo>
                    <a:pt x="765" y="4061"/>
                    <a:pt x="766" y="4058"/>
                    <a:pt x="766" y="4054"/>
                  </a:cubicBezTo>
                  <a:lnTo>
                    <a:pt x="536" y="3905"/>
                  </a:lnTo>
                  <a:close/>
                  <a:moveTo>
                    <a:pt x="7574" y="6770"/>
                  </a:moveTo>
                  <a:lnTo>
                    <a:pt x="7608" y="6776"/>
                  </a:lnTo>
                  <a:lnTo>
                    <a:pt x="7608" y="6776"/>
                  </a:lnTo>
                  <a:cubicBezTo>
                    <a:pt x="7610" y="6774"/>
                    <a:pt x="7611" y="6772"/>
                    <a:pt x="7612" y="6770"/>
                  </a:cubicBezTo>
                  <a:close/>
                  <a:moveTo>
                    <a:pt x="7608" y="6776"/>
                  </a:moveTo>
                  <a:cubicBezTo>
                    <a:pt x="7606" y="6780"/>
                    <a:pt x="7603" y="6784"/>
                    <a:pt x="7601" y="6788"/>
                  </a:cubicBezTo>
                  <a:lnTo>
                    <a:pt x="7601" y="6788"/>
                  </a:lnTo>
                  <a:lnTo>
                    <a:pt x="7918" y="6827"/>
                  </a:lnTo>
                  <a:lnTo>
                    <a:pt x="7918" y="6827"/>
                  </a:lnTo>
                  <a:lnTo>
                    <a:pt x="7608" y="6776"/>
                  </a:lnTo>
                  <a:close/>
                  <a:moveTo>
                    <a:pt x="3481" y="0"/>
                  </a:moveTo>
                  <a:lnTo>
                    <a:pt x="2105" y="612"/>
                  </a:lnTo>
                  <a:lnTo>
                    <a:pt x="2105" y="650"/>
                  </a:lnTo>
                  <a:lnTo>
                    <a:pt x="2112" y="648"/>
                  </a:lnTo>
                  <a:lnTo>
                    <a:pt x="2112" y="648"/>
                  </a:lnTo>
                  <a:cubicBezTo>
                    <a:pt x="2145" y="821"/>
                    <a:pt x="2172" y="977"/>
                    <a:pt x="2198" y="1118"/>
                  </a:cubicBezTo>
                  <a:lnTo>
                    <a:pt x="2198" y="1118"/>
                  </a:lnTo>
                  <a:cubicBezTo>
                    <a:pt x="2175" y="970"/>
                    <a:pt x="2148" y="813"/>
                    <a:pt x="2112" y="647"/>
                  </a:cubicBezTo>
                  <a:lnTo>
                    <a:pt x="2112" y="647"/>
                  </a:lnTo>
                  <a:lnTo>
                    <a:pt x="2112" y="648"/>
                  </a:lnTo>
                  <a:lnTo>
                    <a:pt x="2112" y="648"/>
                  </a:lnTo>
                  <a:cubicBezTo>
                    <a:pt x="2109" y="636"/>
                    <a:pt x="2107" y="624"/>
                    <a:pt x="2105" y="612"/>
                  </a:cubicBezTo>
                  <a:lnTo>
                    <a:pt x="2105" y="612"/>
                  </a:lnTo>
                  <a:cubicBezTo>
                    <a:pt x="2107" y="624"/>
                    <a:pt x="2110" y="636"/>
                    <a:pt x="2112" y="647"/>
                  </a:cubicBezTo>
                  <a:lnTo>
                    <a:pt x="2112" y="647"/>
                  </a:lnTo>
                  <a:lnTo>
                    <a:pt x="3490" y="89"/>
                  </a:lnTo>
                  <a:lnTo>
                    <a:pt x="3490" y="89"/>
                  </a:lnTo>
                  <a:lnTo>
                    <a:pt x="4017" y="803"/>
                  </a:lnTo>
                  <a:cubicBezTo>
                    <a:pt x="4189" y="784"/>
                    <a:pt x="4361" y="775"/>
                    <a:pt x="4528" y="775"/>
                  </a:cubicBezTo>
                  <a:cubicBezTo>
                    <a:pt x="4696" y="775"/>
                    <a:pt x="4858" y="784"/>
                    <a:pt x="5011" y="803"/>
                  </a:cubicBezTo>
                  <a:lnTo>
                    <a:pt x="5049" y="803"/>
                  </a:lnTo>
                  <a:lnTo>
                    <a:pt x="5568" y="62"/>
                  </a:lnTo>
                  <a:lnTo>
                    <a:pt x="5568" y="62"/>
                  </a:lnTo>
                  <a:lnTo>
                    <a:pt x="6921" y="596"/>
                  </a:lnTo>
                  <a:lnTo>
                    <a:pt x="6921" y="596"/>
                  </a:lnTo>
                  <a:cubicBezTo>
                    <a:pt x="6883" y="893"/>
                    <a:pt x="6846" y="1156"/>
                    <a:pt x="6809" y="1492"/>
                  </a:cubicBezTo>
                  <a:cubicBezTo>
                    <a:pt x="7038" y="1683"/>
                    <a:pt x="7306" y="1913"/>
                    <a:pt x="7497" y="2180"/>
                  </a:cubicBezTo>
                  <a:lnTo>
                    <a:pt x="7535" y="2180"/>
                  </a:lnTo>
                  <a:lnTo>
                    <a:pt x="8379" y="2034"/>
                  </a:lnTo>
                  <a:lnTo>
                    <a:pt x="8379" y="2034"/>
                  </a:lnTo>
                  <a:lnTo>
                    <a:pt x="8863" y="3450"/>
                  </a:lnTo>
                  <a:lnTo>
                    <a:pt x="8109" y="3978"/>
                  </a:lnTo>
                  <a:lnTo>
                    <a:pt x="8109" y="4016"/>
                  </a:lnTo>
                  <a:cubicBezTo>
                    <a:pt x="8147" y="4322"/>
                    <a:pt x="8147" y="4666"/>
                    <a:pt x="8109" y="5011"/>
                  </a:cubicBezTo>
                  <a:cubicBezTo>
                    <a:pt x="8373" y="5199"/>
                    <a:pt x="8599" y="5350"/>
                    <a:pt x="8862" y="5537"/>
                  </a:cubicBezTo>
                  <a:lnTo>
                    <a:pt x="8862" y="5537"/>
                  </a:lnTo>
                  <a:lnTo>
                    <a:pt x="8319" y="6877"/>
                  </a:lnTo>
                  <a:lnTo>
                    <a:pt x="8319" y="6877"/>
                  </a:lnTo>
                  <a:lnTo>
                    <a:pt x="7918" y="6827"/>
                  </a:lnTo>
                  <a:lnTo>
                    <a:pt x="7918" y="6827"/>
                  </a:lnTo>
                  <a:lnTo>
                    <a:pt x="8312" y="6893"/>
                  </a:lnTo>
                  <a:lnTo>
                    <a:pt x="8312" y="6893"/>
                  </a:lnTo>
                  <a:lnTo>
                    <a:pt x="8300" y="6923"/>
                  </a:lnTo>
                  <a:lnTo>
                    <a:pt x="8348" y="6899"/>
                  </a:lnTo>
                  <a:lnTo>
                    <a:pt x="8348" y="6899"/>
                  </a:lnTo>
                  <a:lnTo>
                    <a:pt x="8492" y="6923"/>
                  </a:lnTo>
                  <a:lnTo>
                    <a:pt x="8530" y="6923"/>
                  </a:lnTo>
                  <a:lnTo>
                    <a:pt x="8530" y="6885"/>
                  </a:lnTo>
                  <a:cubicBezTo>
                    <a:pt x="8721" y="6426"/>
                    <a:pt x="8912" y="5928"/>
                    <a:pt x="9065" y="5469"/>
                  </a:cubicBezTo>
                  <a:lnTo>
                    <a:pt x="9065" y="5431"/>
                  </a:lnTo>
                  <a:cubicBezTo>
                    <a:pt x="8799" y="5241"/>
                    <a:pt x="8533" y="5089"/>
                    <a:pt x="8305" y="4899"/>
                  </a:cubicBezTo>
                  <a:lnTo>
                    <a:pt x="8305" y="4899"/>
                  </a:lnTo>
                  <a:cubicBezTo>
                    <a:pt x="8337" y="4613"/>
                    <a:pt x="8337" y="4294"/>
                    <a:pt x="8304" y="3975"/>
                  </a:cubicBezTo>
                  <a:lnTo>
                    <a:pt x="8304" y="3975"/>
                  </a:lnTo>
                  <a:lnTo>
                    <a:pt x="9027" y="3442"/>
                  </a:lnTo>
                  <a:lnTo>
                    <a:pt x="9065" y="3442"/>
                  </a:lnTo>
                  <a:lnTo>
                    <a:pt x="9065" y="3404"/>
                  </a:lnTo>
                  <a:lnTo>
                    <a:pt x="8453" y="2027"/>
                  </a:lnTo>
                  <a:lnTo>
                    <a:pt x="8453" y="1989"/>
                  </a:lnTo>
                  <a:lnTo>
                    <a:pt x="8415" y="1989"/>
                  </a:lnTo>
                  <a:lnTo>
                    <a:pt x="7569" y="2136"/>
                  </a:lnTo>
                  <a:lnTo>
                    <a:pt x="7569" y="2136"/>
                  </a:lnTo>
                  <a:cubicBezTo>
                    <a:pt x="7343" y="1873"/>
                    <a:pt x="7116" y="1647"/>
                    <a:pt x="6853" y="1458"/>
                  </a:cubicBezTo>
                  <a:lnTo>
                    <a:pt x="6853" y="1458"/>
                  </a:lnTo>
                  <a:lnTo>
                    <a:pt x="7000" y="574"/>
                  </a:lnTo>
                  <a:lnTo>
                    <a:pt x="7000" y="536"/>
                  </a:lnTo>
                  <a:lnTo>
                    <a:pt x="6962" y="536"/>
                  </a:lnTo>
                  <a:lnTo>
                    <a:pt x="5508" y="0"/>
                  </a:lnTo>
                  <a:lnTo>
                    <a:pt x="4976" y="723"/>
                  </a:lnTo>
                  <a:lnTo>
                    <a:pt x="4976" y="723"/>
                  </a:lnTo>
                  <a:cubicBezTo>
                    <a:pt x="4815" y="707"/>
                    <a:pt x="4656" y="698"/>
                    <a:pt x="4500" y="698"/>
                  </a:cubicBezTo>
                  <a:cubicBezTo>
                    <a:pt x="4332" y="698"/>
                    <a:pt x="4170" y="708"/>
                    <a:pt x="4017" y="727"/>
                  </a:cubicBezTo>
                  <a:lnTo>
                    <a:pt x="3481" y="0"/>
                  </a:lnTo>
                  <a:close/>
                  <a:moveTo>
                    <a:pt x="765" y="4065"/>
                  </a:moveTo>
                  <a:cubicBezTo>
                    <a:pt x="729" y="4394"/>
                    <a:pt x="728" y="4723"/>
                    <a:pt x="762" y="5052"/>
                  </a:cubicBezTo>
                  <a:lnTo>
                    <a:pt x="762" y="5052"/>
                  </a:lnTo>
                  <a:lnTo>
                    <a:pt x="39" y="5584"/>
                  </a:lnTo>
                  <a:lnTo>
                    <a:pt x="39" y="5622"/>
                  </a:lnTo>
                  <a:lnTo>
                    <a:pt x="613" y="6999"/>
                  </a:lnTo>
                  <a:lnTo>
                    <a:pt x="613" y="7038"/>
                  </a:lnTo>
                  <a:lnTo>
                    <a:pt x="651" y="7038"/>
                  </a:lnTo>
                  <a:lnTo>
                    <a:pt x="1535" y="6890"/>
                  </a:lnTo>
                  <a:lnTo>
                    <a:pt x="1535" y="6890"/>
                  </a:lnTo>
                  <a:cubicBezTo>
                    <a:pt x="1724" y="7116"/>
                    <a:pt x="1949" y="7378"/>
                    <a:pt x="2248" y="7567"/>
                  </a:cubicBezTo>
                  <a:lnTo>
                    <a:pt x="2248" y="7567"/>
                  </a:lnTo>
                  <a:cubicBezTo>
                    <a:pt x="2181" y="7818"/>
                    <a:pt x="2144" y="8100"/>
                    <a:pt x="2109" y="8416"/>
                  </a:cubicBezTo>
                  <a:lnTo>
                    <a:pt x="2109" y="8416"/>
                  </a:lnTo>
                  <a:lnTo>
                    <a:pt x="2105" y="8414"/>
                  </a:lnTo>
                  <a:lnTo>
                    <a:pt x="2108" y="8418"/>
                  </a:lnTo>
                  <a:lnTo>
                    <a:pt x="2108" y="8418"/>
                  </a:lnTo>
                  <a:cubicBezTo>
                    <a:pt x="2107" y="8430"/>
                    <a:pt x="2106" y="8441"/>
                    <a:pt x="2105" y="8453"/>
                  </a:cubicBezTo>
                  <a:lnTo>
                    <a:pt x="2105" y="8491"/>
                  </a:lnTo>
                  <a:lnTo>
                    <a:pt x="3558" y="9026"/>
                  </a:lnTo>
                  <a:lnTo>
                    <a:pt x="3596" y="9026"/>
                  </a:lnTo>
                  <a:lnTo>
                    <a:pt x="4126" y="8269"/>
                  </a:lnTo>
                  <a:lnTo>
                    <a:pt x="4126" y="8269"/>
                  </a:lnTo>
                  <a:cubicBezTo>
                    <a:pt x="4275" y="8283"/>
                    <a:pt x="4423" y="8290"/>
                    <a:pt x="4571" y="8290"/>
                  </a:cubicBezTo>
                  <a:cubicBezTo>
                    <a:pt x="4732" y="8290"/>
                    <a:pt x="4892" y="8282"/>
                    <a:pt x="5052" y="8265"/>
                  </a:cubicBezTo>
                  <a:lnTo>
                    <a:pt x="5052" y="8265"/>
                  </a:lnTo>
                  <a:lnTo>
                    <a:pt x="5575" y="8937"/>
                  </a:lnTo>
                  <a:lnTo>
                    <a:pt x="5575" y="8937"/>
                  </a:lnTo>
                  <a:lnTo>
                    <a:pt x="5547" y="8950"/>
                  </a:lnTo>
                  <a:lnTo>
                    <a:pt x="5585" y="8950"/>
                  </a:lnTo>
                  <a:lnTo>
                    <a:pt x="5623" y="8988"/>
                  </a:lnTo>
                  <a:lnTo>
                    <a:pt x="5661" y="8988"/>
                  </a:lnTo>
                  <a:lnTo>
                    <a:pt x="7038" y="8414"/>
                  </a:lnTo>
                  <a:lnTo>
                    <a:pt x="7076" y="8414"/>
                  </a:lnTo>
                  <a:lnTo>
                    <a:pt x="7076" y="8376"/>
                  </a:lnTo>
                  <a:cubicBezTo>
                    <a:pt x="7040" y="8082"/>
                    <a:pt x="6968" y="7788"/>
                    <a:pt x="6928" y="7493"/>
                  </a:cubicBezTo>
                  <a:lnTo>
                    <a:pt x="6928" y="7493"/>
                  </a:lnTo>
                  <a:cubicBezTo>
                    <a:pt x="7189" y="7306"/>
                    <a:pt x="7413" y="7083"/>
                    <a:pt x="7601" y="6788"/>
                  </a:cubicBezTo>
                  <a:lnTo>
                    <a:pt x="7601" y="6788"/>
                  </a:lnTo>
                  <a:lnTo>
                    <a:pt x="7459" y="6770"/>
                  </a:lnTo>
                  <a:lnTo>
                    <a:pt x="7421" y="6770"/>
                  </a:lnTo>
                  <a:cubicBezTo>
                    <a:pt x="7229" y="6999"/>
                    <a:pt x="7000" y="7267"/>
                    <a:pt x="6732" y="7458"/>
                  </a:cubicBezTo>
                  <a:lnTo>
                    <a:pt x="6732" y="7497"/>
                  </a:lnTo>
                  <a:lnTo>
                    <a:pt x="6876" y="8359"/>
                  </a:lnTo>
                  <a:lnTo>
                    <a:pt x="6876" y="8359"/>
                  </a:lnTo>
                  <a:lnTo>
                    <a:pt x="5576" y="8937"/>
                  </a:lnTo>
                  <a:lnTo>
                    <a:pt x="5576" y="8937"/>
                  </a:lnTo>
                  <a:cubicBezTo>
                    <a:pt x="5398" y="8690"/>
                    <a:pt x="5222" y="8475"/>
                    <a:pt x="5076" y="8263"/>
                  </a:cubicBezTo>
                  <a:lnTo>
                    <a:pt x="5076" y="8263"/>
                  </a:lnTo>
                  <a:cubicBezTo>
                    <a:pt x="5080" y="8262"/>
                    <a:pt x="5084" y="8262"/>
                    <a:pt x="5088" y="8261"/>
                  </a:cubicBezTo>
                  <a:lnTo>
                    <a:pt x="5075" y="8261"/>
                  </a:lnTo>
                  <a:cubicBezTo>
                    <a:pt x="5067" y="8249"/>
                    <a:pt x="5058" y="8236"/>
                    <a:pt x="5049" y="8223"/>
                  </a:cubicBezTo>
                  <a:lnTo>
                    <a:pt x="5049" y="8185"/>
                  </a:lnTo>
                  <a:lnTo>
                    <a:pt x="5011" y="8185"/>
                  </a:lnTo>
                  <a:cubicBezTo>
                    <a:pt x="4858" y="8204"/>
                    <a:pt x="4696" y="8214"/>
                    <a:pt x="4528" y="8214"/>
                  </a:cubicBezTo>
                  <a:cubicBezTo>
                    <a:pt x="4361" y="8214"/>
                    <a:pt x="4189" y="8204"/>
                    <a:pt x="4017" y="8185"/>
                  </a:cubicBezTo>
                  <a:lnTo>
                    <a:pt x="4017" y="8223"/>
                  </a:lnTo>
                  <a:cubicBezTo>
                    <a:pt x="3832" y="8482"/>
                    <a:pt x="3647" y="8705"/>
                    <a:pt x="3497" y="8927"/>
                  </a:cubicBezTo>
                  <a:lnTo>
                    <a:pt x="3497" y="8927"/>
                  </a:lnTo>
                  <a:lnTo>
                    <a:pt x="2146" y="8430"/>
                  </a:lnTo>
                  <a:lnTo>
                    <a:pt x="2146" y="8430"/>
                  </a:lnTo>
                  <a:cubicBezTo>
                    <a:pt x="2183" y="8129"/>
                    <a:pt x="2221" y="7796"/>
                    <a:pt x="2296" y="7535"/>
                  </a:cubicBezTo>
                  <a:lnTo>
                    <a:pt x="2296" y="7497"/>
                  </a:lnTo>
                  <a:cubicBezTo>
                    <a:pt x="2028" y="7305"/>
                    <a:pt x="1760" y="7076"/>
                    <a:pt x="1569" y="6846"/>
                  </a:cubicBezTo>
                  <a:lnTo>
                    <a:pt x="687" y="6993"/>
                  </a:lnTo>
                  <a:lnTo>
                    <a:pt x="687" y="6993"/>
                  </a:lnTo>
                  <a:cubicBezTo>
                    <a:pt x="504" y="6519"/>
                    <a:pt x="287" y="6080"/>
                    <a:pt x="102" y="5642"/>
                  </a:cubicBezTo>
                  <a:lnTo>
                    <a:pt x="102" y="5642"/>
                  </a:lnTo>
                  <a:lnTo>
                    <a:pt x="804" y="5087"/>
                  </a:lnTo>
                  <a:cubicBezTo>
                    <a:pt x="766" y="4743"/>
                    <a:pt x="766" y="4399"/>
                    <a:pt x="804" y="4093"/>
                  </a:cubicBezTo>
                  <a:lnTo>
                    <a:pt x="765" y="4065"/>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4"/>
            <p:cNvSpPr/>
            <p:nvPr/>
          </p:nvSpPr>
          <p:spPr>
            <a:xfrm>
              <a:off x="8450288" y="2015225"/>
              <a:ext cx="375775" cy="376750"/>
            </a:xfrm>
            <a:custGeom>
              <a:avLst/>
              <a:gdLst/>
              <a:ahLst/>
              <a:cxnLst/>
              <a:rect l="l" t="t" r="r" b="b"/>
              <a:pathLst>
                <a:path w="15031" h="15070" extrusionOk="0">
                  <a:moveTo>
                    <a:pt x="7535" y="4655"/>
                  </a:moveTo>
                  <a:cubicBezTo>
                    <a:pt x="7879" y="4655"/>
                    <a:pt x="8228" y="4720"/>
                    <a:pt x="8567" y="4858"/>
                  </a:cubicBezTo>
                  <a:cubicBezTo>
                    <a:pt x="10824" y="5775"/>
                    <a:pt x="10862" y="8950"/>
                    <a:pt x="8605" y="9906"/>
                  </a:cubicBezTo>
                  <a:cubicBezTo>
                    <a:pt x="8242" y="10063"/>
                    <a:pt x="7876" y="10134"/>
                    <a:pt x="7523" y="10134"/>
                  </a:cubicBezTo>
                  <a:cubicBezTo>
                    <a:pt x="5721" y="10134"/>
                    <a:pt x="4243" y="8274"/>
                    <a:pt x="5010" y="6387"/>
                  </a:cubicBezTo>
                  <a:cubicBezTo>
                    <a:pt x="5418" y="5311"/>
                    <a:pt x="6444" y="4655"/>
                    <a:pt x="7535" y="4655"/>
                  </a:cubicBezTo>
                  <a:close/>
                  <a:moveTo>
                    <a:pt x="9103" y="0"/>
                  </a:moveTo>
                  <a:lnTo>
                    <a:pt x="8261" y="1301"/>
                  </a:lnTo>
                  <a:cubicBezTo>
                    <a:pt x="7974" y="1262"/>
                    <a:pt x="7687" y="1243"/>
                    <a:pt x="7405" y="1243"/>
                  </a:cubicBezTo>
                  <a:cubicBezTo>
                    <a:pt x="7123" y="1243"/>
                    <a:pt x="6846" y="1262"/>
                    <a:pt x="6578" y="1301"/>
                  </a:cubicBezTo>
                  <a:lnTo>
                    <a:pt x="5660" y="77"/>
                  </a:lnTo>
                  <a:lnTo>
                    <a:pt x="3327" y="1071"/>
                  </a:lnTo>
                  <a:lnTo>
                    <a:pt x="3595" y="2601"/>
                  </a:lnTo>
                  <a:cubicBezTo>
                    <a:pt x="3176" y="2944"/>
                    <a:pt x="2795" y="3325"/>
                    <a:pt x="2452" y="3781"/>
                  </a:cubicBezTo>
                  <a:lnTo>
                    <a:pt x="2452" y="3781"/>
                  </a:lnTo>
                  <a:lnTo>
                    <a:pt x="956" y="3557"/>
                  </a:lnTo>
                  <a:lnTo>
                    <a:pt x="0" y="5928"/>
                  </a:lnTo>
                  <a:lnTo>
                    <a:pt x="1224" y="6808"/>
                  </a:lnTo>
                  <a:cubicBezTo>
                    <a:pt x="1147" y="7344"/>
                    <a:pt x="1147" y="7917"/>
                    <a:pt x="1262" y="8453"/>
                  </a:cubicBezTo>
                  <a:lnTo>
                    <a:pt x="0" y="9371"/>
                  </a:lnTo>
                  <a:lnTo>
                    <a:pt x="1033" y="11704"/>
                  </a:lnTo>
                  <a:lnTo>
                    <a:pt x="2524" y="11436"/>
                  </a:lnTo>
                  <a:cubicBezTo>
                    <a:pt x="2868" y="11857"/>
                    <a:pt x="3289" y="12239"/>
                    <a:pt x="3710" y="12583"/>
                  </a:cubicBezTo>
                  <a:lnTo>
                    <a:pt x="3480" y="14113"/>
                  </a:lnTo>
                  <a:lnTo>
                    <a:pt x="5890" y="15069"/>
                  </a:lnTo>
                  <a:lnTo>
                    <a:pt x="6731" y="13807"/>
                  </a:lnTo>
                  <a:cubicBezTo>
                    <a:pt x="6969" y="13823"/>
                    <a:pt x="7200" y="13832"/>
                    <a:pt x="7430" y="13832"/>
                  </a:cubicBezTo>
                  <a:cubicBezTo>
                    <a:pt x="7755" y="13832"/>
                    <a:pt x="8078" y="13814"/>
                    <a:pt x="8414" y="13769"/>
                  </a:cubicBezTo>
                  <a:lnTo>
                    <a:pt x="9332" y="15031"/>
                  </a:lnTo>
                  <a:lnTo>
                    <a:pt x="11665" y="13998"/>
                  </a:lnTo>
                  <a:lnTo>
                    <a:pt x="11359" y="12507"/>
                  </a:lnTo>
                  <a:cubicBezTo>
                    <a:pt x="11818" y="12163"/>
                    <a:pt x="12201" y="11742"/>
                    <a:pt x="12545" y="11321"/>
                  </a:cubicBezTo>
                  <a:lnTo>
                    <a:pt x="14075" y="11551"/>
                  </a:lnTo>
                  <a:lnTo>
                    <a:pt x="15031" y="9141"/>
                  </a:lnTo>
                  <a:lnTo>
                    <a:pt x="13730" y="8300"/>
                  </a:lnTo>
                  <a:cubicBezTo>
                    <a:pt x="13807" y="7726"/>
                    <a:pt x="13807" y="7152"/>
                    <a:pt x="13730" y="6617"/>
                  </a:cubicBezTo>
                  <a:lnTo>
                    <a:pt x="14954" y="5699"/>
                  </a:lnTo>
                  <a:lnTo>
                    <a:pt x="13960" y="3366"/>
                  </a:lnTo>
                  <a:lnTo>
                    <a:pt x="12430" y="3634"/>
                  </a:lnTo>
                  <a:cubicBezTo>
                    <a:pt x="12086" y="3213"/>
                    <a:pt x="11703" y="2830"/>
                    <a:pt x="11244" y="2486"/>
                  </a:cubicBezTo>
                  <a:lnTo>
                    <a:pt x="11474" y="956"/>
                  </a:lnTo>
                  <a:lnTo>
                    <a:pt x="9103"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4"/>
            <p:cNvSpPr/>
            <p:nvPr/>
          </p:nvSpPr>
          <p:spPr>
            <a:xfrm>
              <a:off x="8450288" y="2012350"/>
              <a:ext cx="378650" cy="380575"/>
            </a:xfrm>
            <a:custGeom>
              <a:avLst/>
              <a:gdLst/>
              <a:ahLst/>
              <a:cxnLst/>
              <a:rect l="l" t="t" r="r" b="b"/>
              <a:pathLst>
                <a:path w="15146" h="15223" extrusionOk="0">
                  <a:moveTo>
                    <a:pt x="2677" y="3519"/>
                  </a:moveTo>
                  <a:lnTo>
                    <a:pt x="2626" y="3590"/>
                  </a:lnTo>
                  <a:lnTo>
                    <a:pt x="2626" y="3590"/>
                  </a:lnTo>
                  <a:cubicBezTo>
                    <a:pt x="2643" y="3568"/>
                    <a:pt x="2660" y="3545"/>
                    <a:pt x="2677" y="3519"/>
                  </a:cubicBezTo>
                  <a:close/>
                  <a:moveTo>
                    <a:pt x="2626" y="3590"/>
                  </a:moveTo>
                  <a:lnTo>
                    <a:pt x="2626" y="3590"/>
                  </a:lnTo>
                  <a:cubicBezTo>
                    <a:pt x="2569" y="3666"/>
                    <a:pt x="2516" y="3719"/>
                    <a:pt x="2486" y="3749"/>
                  </a:cubicBezTo>
                  <a:cubicBezTo>
                    <a:pt x="2451" y="3783"/>
                    <a:pt x="2448" y="3818"/>
                    <a:pt x="2419" y="3853"/>
                  </a:cubicBezTo>
                  <a:lnTo>
                    <a:pt x="2419" y="3853"/>
                  </a:lnTo>
                  <a:cubicBezTo>
                    <a:pt x="2414" y="3846"/>
                    <a:pt x="2410" y="3838"/>
                    <a:pt x="2410" y="3825"/>
                  </a:cubicBezTo>
                  <a:lnTo>
                    <a:pt x="2104" y="3787"/>
                  </a:lnTo>
                  <a:lnTo>
                    <a:pt x="956" y="3596"/>
                  </a:lnTo>
                  <a:cubicBezTo>
                    <a:pt x="947" y="3621"/>
                    <a:pt x="937" y="3646"/>
                    <a:pt x="927" y="3672"/>
                  </a:cubicBezTo>
                  <a:lnTo>
                    <a:pt x="918" y="3672"/>
                  </a:lnTo>
                  <a:lnTo>
                    <a:pt x="927" y="3674"/>
                  </a:lnTo>
                  <a:lnTo>
                    <a:pt x="927" y="3674"/>
                  </a:lnTo>
                  <a:cubicBezTo>
                    <a:pt x="701" y="4275"/>
                    <a:pt x="403" y="5051"/>
                    <a:pt x="0" y="5967"/>
                  </a:cubicBezTo>
                  <a:lnTo>
                    <a:pt x="0" y="6005"/>
                  </a:lnTo>
                  <a:lnTo>
                    <a:pt x="38" y="6005"/>
                  </a:lnTo>
                  <a:lnTo>
                    <a:pt x="61" y="6021"/>
                  </a:lnTo>
                  <a:lnTo>
                    <a:pt x="61" y="6021"/>
                  </a:lnTo>
                  <a:cubicBezTo>
                    <a:pt x="432" y="5058"/>
                    <a:pt x="729" y="4277"/>
                    <a:pt x="954" y="3678"/>
                  </a:cubicBezTo>
                  <a:lnTo>
                    <a:pt x="954" y="3678"/>
                  </a:lnTo>
                  <a:lnTo>
                    <a:pt x="2065" y="3863"/>
                  </a:lnTo>
                  <a:lnTo>
                    <a:pt x="2371" y="3902"/>
                  </a:lnTo>
                  <a:lnTo>
                    <a:pt x="2448" y="3902"/>
                  </a:lnTo>
                  <a:cubicBezTo>
                    <a:pt x="2448" y="3876"/>
                    <a:pt x="2431" y="3868"/>
                    <a:pt x="2419" y="3853"/>
                  </a:cubicBezTo>
                  <a:lnTo>
                    <a:pt x="2419" y="3853"/>
                  </a:lnTo>
                  <a:cubicBezTo>
                    <a:pt x="2454" y="3819"/>
                    <a:pt x="2486" y="3787"/>
                    <a:pt x="2486" y="3787"/>
                  </a:cubicBezTo>
                  <a:lnTo>
                    <a:pt x="2626" y="3590"/>
                  </a:lnTo>
                  <a:close/>
                  <a:moveTo>
                    <a:pt x="9064" y="1"/>
                  </a:moveTo>
                  <a:lnTo>
                    <a:pt x="9026" y="39"/>
                  </a:lnTo>
                  <a:cubicBezTo>
                    <a:pt x="8721" y="496"/>
                    <a:pt x="8455" y="915"/>
                    <a:pt x="8150" y="1296"/>
                  </a:cubicBezTo>
                  <a:lnTo>
                    <a:pt x="8150" y="1296"/>
                  </a:lnTo>
                  <a:cubicBezTo>
                    <a:pt x="7938" y="1283"/>
                    <a:pt x="7731" y="1276"/>
                    <a:pt x="7524" y="1276"/>
                  </a:cubicBezTo>
                  <a:cubicBezTo>
                    <a:pt x="7210" y="1276"/>
                    <a:pt x="6899" y="1293"/>
                    <a:pt x="6575" y="1335"/>
                  </a:cubicBezTo>
                  <a:lnTo>
                    <a:pt x="6575" y="1335"/>
                  </a:lnTo>
                  <a:lnTo>
                    <a:pt x="5660" y="115"/>
                  </a:lnTo>
                  <a:lnTo>
                    <a:pt x="5660" y="77"/>
                  </a:lnTo>
                  <a:lnTo>
                    <a:pt x="3289" y="1110"/>
                  </a:lnTo>
                  <a:cubicBezTo>
                    <a:pt x="3404" y="1722"/>
                    <a:pt x="3480" y="2219"/>
                    <a:pt x="3557" y="2639"/>
                  </a:cubicBezTo>
                  <a:cubicBezTo>
                    <a:pt x="3251" y="2907"/>
                    <a:pt x="2945" y="3175"/>
                    <a:pt x="2677" y="3519"/>
                  </a:cubicBezTo>
                  <a:cubicBezTo>
                    <a:pt x="2983" y="3213"/>
                    <a:pt x="3251" y="2945"/>
                    <a:pt x="3595" y="2678"/>
                  </a:cubicBezTo>
                  <a:cubicBezTo>
                    <a:pt x="3520" y="2265"/>
                    <a:pt x="3445" y="1779"/>
                    <a:pt x="3334" y="1183"/>
                  </a:cubicBezTo>
                  <a:lnTo>
                    <a:pt x="3334" y="1183"/>
                  </a:lnTo>
                  <a:lnTo>
                    <a:pt x="5631" y="204"/>
                  </a:lnTo>
                  <a:lnTo>
                    <a:pt x="6578" y="1492"/>
                  </a:lnTo>
                  <a:lnTo>
                    <a:pt x="6655" y="1492"/>
                  </a:lnTo>
                  <a:cubicBezTo>
                    <a:pt x="6923" y="1454"/>
                    <a:pt x="7200" y="1435"/>
                    <a:pt x="7477" y="1435"/>
                  </a:cubicBezTo>
                  <a:cubicBezTo>
                    <a:pt x="7754" y="1435"/>
                    <a:pt x="8032" y="1454"/>
                    <a:pt x="8299" y="1492"/>
                  </a:cubicBezTo>
                  <a:lnTo>
                    <a:pt x="8338" y="1492"/>
                  </a:lnTo>
                  <a:lnTo>
                    <a:pt x="8338" y="1454"/>
                  </a:lnTo>
                  <a:lnTo>
                    <a:pt x="9201" y="216"/>
                  </a:lnTo>
                  <a:lnTo>
                    <a:pt x="11465" y="1129"/>
                  </a:lnTo>
                  <a:lnTo>
                    <a:pt x="11465" y="1129"/>
                  </a:lnTo>
                  <a:cubicBezTo>
                    <a:pt x="11391" y="1607"/>
                    <a:pt x="11316" y="2086"/>
                    <a:pt x="11206" y="2601"/>
                  </a:cubicBezTo>
                  <a:lnTo>
                    <a:pt x="11206" y="2639"/>
                  </a:lnTo>
                  <a:lnTo>
                    <a:pt x="11244" y="2678"/>
                  </a:lnTo>
                  <a:cubicBezTo>
                    <a:pt x="11703" y="2984"/>
                    <a:pt x="12086" y="3404"/>
                    <a:pt x="12430" y="3825"/>
                  </a:cubicBezTo>
                  <a:lnTo>
                    <a:pt x="12468" y="3863"/>
                  </a:lnTo>
                  <a:lnTo>
                    <a:pt x="12506" y="3863"/>
                  </a:lnTo>
                  <a:lnTo>
                    <a:pt x="13944" y="3569"/>
                  </a:lnTo>
                  <a:lnTo>
                    <a:pt x="13944" y="3569"/>
                  </a:lnTo>
                  <a:cubicBezTo>
                    <a:pt x="14272" y="4300"/>
                    <a:pt x="14600" y="5064"/>
                    <a:pt x="14929" y="5795"/>
                  </a:cubicBezTo>
                  <a:lnTo>
                    <a:pt x="14929" y="5795"/>
                  </a:lnTo>
                  <a:lnTo>
                    <a:pt x="13730" y="6694"/>
                  </a:lnTo>
                  <a:lnTo>
                    <a:pt x="13692" y="6732"/>
                  </a:lnTo>
                  <a:lnTo>
                    <a:pt x="13692" y="6770"/>
                  </a:lnTo>
                  <a:cubicBezTo>
                    <a:pt x="13769" y="7306"/>
                    <a:pt x="13769" y="7879"/>
                    <a:pt x="13692" y="8415"/>
                  </a:cubicBezTo>
                  <a:lnTo>
                    <a:pt x="13692" y="8453"/>
                  </a:lnTo>
                  <a:lnTo>
                    <a:pt x="13730" y="8491"/>
                  </a:lnTo>
                  <a:lnTo>
                    <a:pt x="14938" y="9296"/>
                  </a:lnTo>
                  <a:lnTo>
                    <a:pt x="14031" y="11582"/>
                  </a:lnTo>
                  <a:lnTo>
                    <a:pt x="14031" y="11582"/>
                  </a:lnTo>
                  <a:lnTo>
                    <a:pt x="12583" y="11360"/>
                  </a:lnTo>
                  <a:lnTo>
                    <a:pt x="12506" y="11360"/>
                  </a:lnTo>
                  <a:lnTo>
                    <a:pt x="12506" y="11398"/>
                  </a:lnTo>
                  <a:cubicBezTo>
                    <a:pt x="12162" y="11819"/>
                    <a:pt x="11780" y="12239"/>
                    <a:pt x="11359" y="12583"/>
                  </a:cubicBezTo>
                  <a:lnTo>
                    <a:pt x="11321" y="12622"/>
                  </a:lnTo>
                  <a:lnTo>
                    <a:pt x="11321" y="12660"/>
                  </a:lnTo>
                  <a:cubicBezTo>
                    <a:pt x="11394" y="13137"/>
                    <a:pt x="11503" y="13650"/>
                    <a:pt x="11579" y="14096"/>
                  </a:cubicBezTo>
                  <a:lnTo>
                    <a:pt x="11579" y="14096"/>
                  </a:lnTo>
                  <a:lnTo>
                    <a:pt x="9352" y="15082"/>
                  </a:lnTo>
                  <a:lnTo>
                    <a:pt x="9352" y="15082"/>
                  </a:lnTo>
                  <a:lnTo>
                    <a:pt x="8491" y="13846"/>
                  </a:lnTo>
                  <a:lnTo>
                    <a:pt x="8452" y="13807"/>
                  </a:lnTo>
                  <a:lnTo>
                    <a:pt x="8414" y="13807"/>
                  </a:lnTo>
                  <a:cubicBezTo>
                    <a:pt x="8101" y="13852"/>
                    <a:pt x="7774" y="13871"/>
                    <a:pt x="7449" y="13871"/>
                  </a:cubicBezTo>
                  <a:cubicBezTo>
                    <a:pt x="7220" y="13871"/>
                    <a:pt x="6991" y="13861"/>
                    <a:pt x="6770" y="13846"/>
                  </a:cubicBezTo>
                  <a:lnTo>
                    <a:pt x="6731" y="13846"/>
                  </a:lnTo>
                  <a:lnTo>
                    <a:pt x="6693" y="13884"/>
                  </a:lnTo>
                  <a:lnTo>
                    <a:pt x="5851" y="15092"/>
                  </a:lnTo>
                  <a:lnTo>
                    <a:pt x="3566" y="14171"/>
                  </a:lnTo>
                  <a:lnTo>
                    <a:pt x="3566" y="14171"/>
                  </a:lnTo>
                  <a:cubicBezTo>
                    <a:pt x="3639" y="13690"/>
                    <a:pt x="3713" y="13178"/>
                    <a:pt x="3786" y="12736"/>
                  </a:cubicBezTo>
                  <a:lnTo>
                    <a:pt x="3786" y="12660"/>
                  </a:lnTo>
                  <a:lnTo>
                    <a:pt x="3748" y="12660"/>
                  </a:lnTo>
                  <a:cubicBezTo>
                    <a:pt x="3327" y="12316"/>
                    <a:pt x="2907" y="11933"/>
                    <a:pt x="2601" y="11513"/>
                  </a:cubicBezTo>
                  <a:lnTo>
                    <a:pt x="2563" y="11474"/>
                  </a:lnTo>
                  <a:lnTo>
                    <a:pt x="2524" y="11474"/>
                  </a:lnTo>
                  <a:lnTo>
                    <a:pt x="1050" y="11732"/>
                  </a:lnTo>
                  <a:lnTo>
                    <a:pt x="1050" y="11732"/>
                  </a:lnTo>
                  <a:lnTo>
                    <a:pt x="101" y="9505"/>
                  </a:lnTo>
                  <a:lnTo>
                    <a:pt x="1300" y="8606"/>
                  </a:lnTo>
                  <a:lnTo>
                    <a:pt x="1339" y="8606"/>
                  </a:lnTo>
                  <a:lnTo>
                    <a:pt x="1339" y="8568"/>
                  </a:lnTo>
                  <a:cubicBezTo>
                    <a:pt x="1262" y="8032"/>
                    <a:pt x="1224" y="7459"/>
                    <a:pt x="1300" y="6923"/>
                  </a:cubicBezTo>
                  <a:lnTo>
                    <a:pt x="1300" y="6885"/>
                  </a:lnTo>
                  <a:lnTo>
                    <a:pt x="1300" y="6847"/>
                  </a:lnTo>
                  <a:cubicBezTo>
                    <a:pt x="1299" y="6858"/>
                    <a:pt x="1297" y="6870"/>
                    <a:pt x="1296" y="6881"/>
                  </a:cubicBezTo>
                  <a:lnTo>
                    <a:pt x="1296" y="6881"/>
                  </a:lnTo>
                  <a:lnTo>
                    <a:pt x="61" y="6021"/>
                  </a:lnTo>
                  <a:lnTo>
                    <a:pt x="61" y="6021"/>
                  </a:lnTo>
                  <a:cubicBezTo>
                    <a:pt x="58" y="6031"/>
                    <a:pt x="54" y="6041"/>
                    <a:pt x="50" y="6051"/>
                  </a:cubicBezTo>
                  <a:lnTo>
                    <a:pt x="50" y="6051"/>
                  </a:lnTo>
                  <a:lnTo>
                    <a:pt x="38" y="6043"/>
                  </a:lnTo>
                  <a:lnTo>
                    <a:pt x="38" y="6082"/>
                  </a:lnTo>
                  <a:cubicBezTo>
                    <a:pt x="42" y="6071"/>
                    <a:pt x="46" y="6061"/>
                    <a:pt x="50" y="6051"/>
                  </a:cubicBezTo>
                  <a:lnTo>
                    <a:pt x="50" y="6051"/>
                  </a:lnTo>
                  <a:lnTo>
                    <a:pt x="1296" y="6882"/>
                  </a:lnTo>
                  <a:lnTo>
                    <a:pt x="1296" y="6882"/>
                  </a:lnTo>
                  <a:cubicBezTo>
                    <a:pt x="1296" y="6882"/>
                    <a:pt x="1296" y="6881"/>
                    <a:pt x="1296" y="6881"/>
                  </a:cubicBezTo>
                  <a:lnTo>
                    <a:pt x="1296" y="6881"/>
                  </a:lnTo>
                  <a:lnTo>
                    <a:pt x="1300" y="6885"/>
                  </a:lnTo>
                  <a:lnTo>
                    <a:pt x="1296" y="6882"/>
                  </a:lnTo>
                  <a:lnTo>
                    <a:pt x="1296" y="6882"/>
                  </a:lnTo>
                  <a:cubicBezTo>
                    <a:pt x="1226" y="7395"/>
                    <a:pt x="1226" y="7943"/>
                    <a:pt x="1296" y="8457"/>
                  </a:cubicBezTo>
                  <a:lnTo>
                    <a:pt x="1296" y="8457"/>
                  </a:lnTo>
                  <a:lnTo>
                    <a:pt x="77" y="9371"/>
                  </a:lnTo>
                  <a:lnTo>
                    <a:pt x="38" y="9409"/>
                  </a:lnTo>
                  <a:lnTo>
                    <a:pt x="38" y="9447"/>
                  </a:lnTo>
                  <a:cubicBezTo>
                    <a:pt x="339" y="10162"/>
                    <a:pt x="677" y="10913"/>
                    <a:pt x="1015" y="11738"/>
                  </a:cubicBezTo>
                  <a:lnTo>
                    <a:pt x="1015" y="11738"/>
                  </a:lnTo>
                  <a:lnTo>
                    <a:pt x="994" y="11742"/>
                  </a:lnTo>
                  <a:lnTo>
                    <a:pt x="1023" y="11756"/>
                  </a:lnTo>
                  <a:lnTo>
                    <a:pt x="1023" y="11756"/>
                  </a:lnTo>
                  <a:cubicBezTo>
                    <a:pt x="1026" y="11764"/>
                    <a:pt x="1029" y="11772"/>
                    <a:pt x="1033" y="11780"/>
                  </a:cubicBezTo>
                  <a:lnTo>
                    <a:pt x="1033" y="11819"/>
                  </a:lnTo>
                  <a:lnTo>
                    <a:pt x="1071" y="11819"/>
                  </a:lnTo>
                  <a:lnTo>
                    <a:pt x="2534" y="11563"/>
                  </a:lnTo>
                  <a:lnTo>
                    <a:pt x="2534" y="11563"/>
                  </a:lnTo>
                  <a:cubicBezTo>
                    <a:pt x="2865" y="11965"/>
                    <a:pt x="3266" y="12368"/>
                    <a:pt x="3703" y="12702"/>
                  </a:cubicBezTo>
                  <a:lnTo>
                    <a:pt x="3703" y="12702"/>
                  </a:lnTo>
                  <a:cubicBezTo>
                    <a:pt x="3629" y="13152"/>
                    <a:pt x="3555" y="13671"/>
                    <a:pt x="3480" y="14190"/>
                  </a:cubicBezTo>
                  <a:lnTo>
                    <a:pt x="3480" y="14228"/>
                  </a:lnTo>
                  <a:lnTo>
                    <a:pt x="3519" y="14228"/>
                  </a:lnTo>
                  <a:lnTo>
                    <a:pt x="5890" y="15184"/>
                  </a:lnTo>
                  <a:lnTo>
                    <a:pt x="5928" y="15222"/>
                  </a:lnTo>
                  <a:lnTo>
                    <a:pt x="5966" y="15146"/>
                  </a:lnTo>
                  <a:lnTo>
                    <a:pt x="6815" y="13928"/>
                  </a:lnTo>
                  <a:lnTo>
                    <a:pt x="6815" y="13928"/>
                  </a:lnTo>
                  <a:cubicBezTo>
                    <a:pt x="7057" y="13959"/>
                    <a:pt x="7292" y="13975"/>
                    <a:pt x="7527" y="13975"/>
                  </a:cubicBezTo>
                  <a:cubicBezTo>
                    <a:pt x="7811" y="13975"/>
                    <a:pt x="8094" y="13951"/>
                    <a:pt x="8386" y="13897"/>
                  </a:cubicBezTo>
                  <a:lnTo>
                    <a:pt x="8386" y="13897"/>
                  </a:lnTo>
                  <a:lnTo>
                    <a:pt x="9294" y="15108"/>
                  </a:lnTo>
                  <a:lnTo>
                    <a:pt x="9332" y="15184"/>
                  </a:lnTo>
                  <a:lnTo>
                    <a:pt x="9370" y="15146"/>
                  </a:lnTo>
                  <a:lnTo>
                    <a:pt x="11742" y="14152"/>
                  </a:lnTo>
                  <a:lnTo>
                    <a:pt x="11780" y="14113"/>
                  </a:lnTo>
                  <a:lnTo>
                    <a:pt x="11780" y="14037"/>
                  </a:lnTo>
                  <a:cubicBezTo>
                    <a:pt x="11705" y="13590"/>
                    <a:pt x="11595" y="13071"/>
                    <a:pt x="11518" y="12585"/>
                  </a:cubicBezTo>
                  <a:lnTo>
                    <a:pt x="11518" y="12585"/>
                  </a:lnTo>
                  <a:cubicBezTo>
                    <a:pt x="11910" y="12259"/>
                    <a:pt x="12300" y="11868"/>
                    <a:pt x="12626" y="11443"/>
                  </a:cubicBezTo>
                  <a:lnTo>
                    <a:pt x="12626" y="11443"/>
                  </a:lnTo>
                  <a:lnTo>
                    <a:pt x="14002" y="11654"/>
                  </a:lnTo>
                  <a:lnTo>
                    <a:pt x="14002" y="11654"/>
                  </a:lnTo>
                  <a:lnTo>
                    <a:pt x="13998" y="11666"/>
                  </a:lnTo>
                  <a:lnTo>
                    <a:pt x="14008" y="11655"/>
                  </a:lnTo>
                  <a:lnTo>
                    <a:pt x="14008" y="11655"/>
                  </a:lnTo>
                  <a:lnTo>
                    <a:pt x="14075" y="11666"/>
                  </a:lnTo>
                  <a:lnTo>
                    <a:pt x="14151" y="11666"/>
                  </a:lnTo>
                  <a:lnTo>
                    <a:pt x="14189" y="11627"/>
                  </a:lnTo>
                  <a:cubicBezTo>
                    <a:pt x="14495" y="10786"/>
                    <a:pt x="14801" y="10021"/>
                    <a:pt x="15145" y="9218"/>
                  </a:cubicBezTo>
                  <a:lnTo>
                    <a:pt x="15145" y="9180"/>
                  </a:lnTo>
                  <a:lnTo>
                    <a:pt x="15069" y="9141"/>
                  </a:lnTo>
                  <a:lnTo>
                    <a:pt x="13848" y="8290"/>
                  </a:lnTo>
                  <a:lnTo>
                    <a:pt x="13848" y="8290"/>
                  </a:lnTo>
                  <a:cubicBezTo>
                    <a:pt x="13882" y="7748"/>
                    <a:pt x="13881" y="7207"/>
                    <a:pt x="13813" y="6700"/>
                  </a:cubicBezTo>
                  <a:lnTo>
                    <a:pt x="13813" y="6700"/>
                  </a:lnTo>
                  <a:lnTo>
                    <a:pt x="15031" y="5814"/>
                  </a:lnTo>
                  <a:lnTo>
                    <a:pt x="15069" y="5776"/>
                  </a:lnTo>
                  <a:lnTo>
                    <a:pt x="15069" y="5737"/>
                  </a:lnTo>
                  <a:cubicBezTo>
                    <a:pt x="14687" y="4934"/>
                    <a:pt x="14381" y="4131"/>
                    <a:pt x="14036" y="3366"/>
                  </a:cubicBezTo>
                  <a:lnTo>
                    <a:pt x="13998" y="3328"/>
                  </a:lnTo>
                  <a:lnTo>
                    <a:pt x="13960" y="3328"/>
                  </a:lnTo>
                  <a:lnTo>
                    <a:pt x="12496" y="3621"/>
                  </a:lnTo>
                  <a:lnTo>
                    <a:pt x="12496" y="3621"/>
                  </a:lnTo>
                  <a:cubicBezTo>
                    <a:pt x="12156" y="3208"/>
                    <a:pt x="11744" y="2796"/>
                    <a:pt x="11331" y="2457"/>
                  </a:cubicBezTo>
                  <a:lnTo>
                    <a:pt x="11331" y="2457"/>
                  </a:lnTo>
                  <a:cubicBezTo>
                    <a:pt x="11404" y="1979"/>
                    <a:pt x="11477" y="1470"/>
                    <a:pt x="11550" y="995"/>
                  </a:cubicBezTo>
                  <a:lnTo>
                    <a:pt x="11550" y="957"/>
                  </a:lnTo>
                  <a:lnTo>
                    <a:pt x="11474" y="957"/>
                  </a:lnTo>
                  <a:lnTo>
                    <a:pt x="9103"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4"/>
            <p:cNvSpPr/>
            <p:nvPr/>
          </p:nvSpPr>
          <p:spPr>
            <a:xfrm>
              <a:off x="8226513" y="2459388"/>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266;p24">
            <a:extLst>
              <a:ext uri="{FF2B5EF4-FFF2-40B4-BE49-F238E27FC236}">
                <a16:creationId xmlns:a16="http://schemas.microsoft.com/office/drawing/2014/main" id="{F817EAE7-9ED8-924D-9D70-21BB922B455C}"/>
              </a:ext>
            </a:extLst>
          </p:cNvPr>
          <p:cNvSpPr txBox="1">
            <a:spLocks/>
          </p:cNvSpPr>
          <p:nvPr/>
        </p:nvSpPr>
        <p:spPr>
          <a:xfrm>
            <a:off x="1873908" y="798720"/>
            <a:ext cx="2124716" cy="5220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1800"/>
              <a:buFont typeface="Nanum Gothic Coding"/>
              <a:buNone/>
              <a:defRPr sz="1800" b="0" i="0" u="none" strike="noStrike" cap="none">
                <a:solidFill>
                  <a:schemeClr val="dk1"/>
                </a:solidFill>
                <a:latin typeface="Nanum Gothic Coding"/>
                <a:ea typeface="Nanum Gothic Coding"/>
                <a:cs typeface="Nanum Gothic Coding"/>
                <a:sym typeface="Nanum Gothic Coding"/>
              </a:defRPr>
            </a:lvl1pPr>
            <a:lvl2pPr marL="914400" marR="0" lvl="1" indent="-317500" algn="r" rtl="0">
              <a:lnSpc>
                <a:spcPct val="100000"/>
              </a:lnSpc>
              <a:spcBef>
                <a:spcPts val="0"/>
              </a:spcBef>
              <a:spcAft>
                <a:spcPts val="0"/>
              </a:spcAft>
              <a:buClr>
                <a:srgbClr val="434343"/>
              </a:buClr>
              <a:buSzPts val="2800"/>
              <a:buFont typeface="Nanum Gothic Coding"/>
              <a:buNone/>
              <a:defRPr sz="2800" b="0" i="0" u="none" strike="noStrike" cap="none">
                <a:solidFill>
                  <a:srgbClr val="434343"/>
                </a:solidFill>
                <a:latin typeface="Nanum Gothic Coding"/>
                <a:ea typeface="Nanum Gothic Coding"/>
                <a:cs typeface="Nanum Gothic Coding"/>
                <a:sym typeface="Nanum Gothic Coding"/>
              </a:defRPr>
            </a:lvl2pPr>
            <a:lvl3pPr marL="1371600" marR="0" lvl="2" indent="-317500" algn="r" rtl="0">
              <a:lnSpc>
                <a:spcPct val="100000"/>
              </a:lnSpc>
              <a:spcBef>
                <a:spcPts val="0"/>
              </a:spcBef>
              <a:spcAft>
                <a:spcPts val="0"/>
              </a:spcAft>
              <a:buClr>
                <a:srgbClr val="434343"/>
              </a:buClr>
              <a:buSzPts val="2800"/>
              <a:buFont typeface="Nanum Gothic Coding"/>
              <a:buNone/>
              <a:defRPr sz="2800" b="0" i="0" u="none" strike="noStrike" cap="none">
                <a:solidFill>
                  <a:srgbClr val="434343"/>
                </a:solidFill>
                <a:latin typeface="Nanum Gothic Coding"/>
                <a:ea typeface="Nanum Gothic Coding"/>
                <a:cs typeface="Nanum Gothic Coding"/>
                <a:sym typeface="Nanum Gothic Coding"/>
              </a:defRPr>
            </a:lvl3pPr>
            <a:lvl4pPr marL="1828800" marR="0" lvl="3" indent="-317500" algn="r" rtl="0">
              <a:lnSpc>
                <a:spcPct val="100000"/>
              </a:lnSpc>
              <a:spcBef>
                <a:spcPts val="0"/>
              </a:spcBef>
              <a:spcAft>
                <a:spcPts val="0"/>
              </a:spcAft>
              <a:buClr>
                <a:srgbClr val="434343"/>
              </a:buClr>
              <a:buSzPts val="2800"/>
              <a:buFont typeface="Nanum Gothic Coding"/>
              <a:buNone/>
              <a:defRPr sz="2800" b="0" i="0" u="none" strike="noStrike" cap="none">
                <a:solidFill>
                  <a:srgbClr val="434343"/>
                </a:solidFill>
                <a:latin typeface="Nanum Gothic Coding"/>
                <a:ea typeface="Nanum Gothic Coding"/>
                <a:cs typeface="Nanum Gothic Coding"/>
                <a:sym typeface="Nanum Gothic Coding"/>
              </a:defRPr>
            </a:lvl4pPr>
            <a:lvl5pPr marL="2286000" marR="0" lvl="4" indent="-317500" algn="r" rtl="0">
              <a:lnSpc>
                <a:spcPct val="100000"/>
              </a:lnSpc>
              <a:spcBef>
                <a:spcPts val="0"/>
              </a:spcBef>
              <a:spcAft>
                <a:spcPts val="0"/>
              </a:spcAft>
              <a:buClr>
                <a:srgbClr val="434343"/>
              </a:buClr>
              <a:buSzPts val="2800"/>
              <a:buFont typeface="Nanum Gothic Coding"/>
              <a:buNone/>
              <a:defRPr sz="2800" b="0" i="0" u="none" strike="noStrike" cap="none">
                <a:solidFill>
                  <a:srgbClr val="434343"/>
                </a:solidFill>
                <a:latin typeface="Nanum Gothic Coding"/>
                <a:ea typeface="Nanum Gothic Coding"/>
                <a:cs typeface="Nanum Gothic Coding"/>
                <a:sym typeface="Nanum Gothic Coding"/>
              </a:defRPr>
            </a:lvl5pPr>
            <a:lvl6pPr marL="2743200" marR="0" lvl="5" indent="-317500" algn="r" rtl="0">
              <a:lnSpc>
                <a:spcPct val="100000"/>
              </a:lnSpc>
              <a:spcBef>
                <a:spcPts val="0"/>
              </a:spcBef>
              <a:spcAft>
                <a:spcPts val="0"/>
              </a:spcAft>
              <a:buClr>
                <a:srgbClr val="434343"/>
              </a:buClr>
              <a:buSzPts val="2800"/>
              <a:buFont typeface="Nanum Gothic Coding"/>
              <a:buNone/>
              <a:defRPr sz="2800" b="0" i="0" u="none" strike="noStrike" cap="none">
                <a:solidFill>
                  <a:srgbClr val="434343"/>
                </a:solidFill>
                <a:latin typeface="Nanum Gothic Coding"/>
                <a:ea typeface="Nanum Gothic Coding"/>
                <a:cs typeface="Nanum Gothic Coding"/>
                <a:sym typeface="Nanum Gothic Coding"/>
              </a:defRPr>
            </a:lvl6pPr>
            <a:lvl7pPr marL="3200400" marR="0" lvl="6" indent="-317500" algn="r" rtl="0">
              <a:lnSpc>
                <a:spcPct val="100000"/>
              </a:lnSpc>
              <a:spcBef>
                <a:spcPts val="0"/>
              </a:spcBef>
              <a:spcAft>
                <a:spcPts val="0"/>
              </a:spcAft>
              <a:buClr>
                <a:srgbClr val="434343"/>
              </a:buClr>
              <a:buSzPts val="2800"/>
              <a:buFont typeface="Nanum Gothic Coding"/>
              <a:buNone/>
              <a:defRPr sz="2800" b="0" i="0" u="none" strike="noStrike" cap="none">
                <a:solidFill>
                  <a:srgbClr val="434343"/>
                </a:solidFill>
                <a:latin typeface="Nanum Gothic Coding"/>
                <a:ea typeface="Nanum Gothic Coding"/>
                <a:cs typeface="Nanum Gothic Coding"/>
                <a:sym typeface="Nanum Gothic Coding"/>
              </a:defRPr>
            </a:lvl7pPr>
            <a:lvl8pPr marL="3657600" marR="0" lvl="7" indent="-317500" algn="r" rtl="0">
              <a:lnSpc>
                <a:spcPct val="100000"/>
              </a:lnSpc>
              <a:spcBef>
                <a:spcPts val="0"/>
              </a:spcBef>
              <a:spcAft>
                <a:spcPts val="0"/>
              </a:spcAft>
              <a:buClr>
                <a:srgbClr val="434343"/>
              </a:buClr>
              <a:buSzPts val="2800"/>
              <a:buFont typeface="Nanum Gothic Coding"/>
              <a:buNone/>
              <a:defRPr sz="2800" b="0" i="0" u="none" strike="noStrike" cap="none">
                <a:solidFill>
                  <a:srgbClr val="434343"/>
                </a:solidFill>
                <a:latin typeface="Nanum Gothic Coding"/>
                <a:ea typeface="Nanum Gothic Coding"/>
                <a:cs typeface="Nanum Gothic Coding"/>
                <a:sym typeface="Nanum Gothic Coding"/>
              </a:defRPr>
            </a:lvl8pPr>
            <a:lvl9pPr marL="4114800" marR="0" lvl="8" indent="-317500" algn="r" rtl="0">
              <a:lnSpc>
                <a:spcPct val="100000"/>
              </a:lnSpc>
              <a:spcBef>
                <a:spcPts val="0"/>
              </a:spcBef>
              <a:spcAft>
                <a:spcPts val="0"/>
              </a:spcAft>
              <a:buClr>
                <a:srgbClr val="434343"/>
              </a:buClr>
              <a:buSzPts val="2800"/>
              <a:buFont typeface="Nanum Gothic Coding"/>
              <a:buNone/>
              <a:defRPr sz="2800" b="0" i="0" u="none" strike="noStrike" cap="none">
                <a:solidFill>
                  <a:srgbClr val="434343"/>
                </a:solidFill>
                <a:latin typeface="Nanum Gothic Coding"/>
                <a:ea typeface="Nanum Gothic Coding"/>
                <a:cs typeface="Nanum Gothic Coding"/>
                <a:sym typeface="Nanum Gothic Coding"/>
              </a:defRPr>
            </a:lvl9pPr>
          </a:lstStyle>
          <a:p>
            <a:r>
              <a:rPr lang="en-US" sz="1100" b="1" dirty="0">
                <a:solidFill>
                  <a:schemeClr val="accent3"/>
                </a:solidFill>
              </a:rPr>
              <a:t>Kristina </a:t>
            </a:r>
            <a:r>
              <a:rPr lang="en-US" sz="1100" b="1" dirty="0" err="1">
                <a:solidFill>
                  <a:schemeClr val="accent3"/>
                </a:solidFill>
              </a:rPr>
              <a:t>Myftaraga</a:t>
            </a:r>
            <a:endParaRPr lang="en-US" sz="1100" b="1" dirty="0">
              <a:solidFill>
                <a:schemeClr val="accent3"/>
              </a:solidFill>
            </a:endParaRPr>
          </a:p>
          <a:p>
            <a:r>
              <a:rPr lang="en-US" sz="1100" b="1" dirty="0">
                <a:solidFill>
                  <a:schemeClr val="accent3"/>
                </a:solidFill>
              </a:rPr>
              <a:t>Prof. Vladimir </a:t>
            </a:r>
            <a:r>
              <a:rPr lang="en-US" sz="1100" b="1" dirty="0" err="1">
                <a:solidFill>
                  <a:schemeClr val="accent3"/>
                </a:solidFill>
              </a:rPr>
              <a:t>Georgiev</a:t>
            </a:r>
            <a:endParaRPr lang="en-US" sz="1100" b="1" dirty="0">
              <a:solidFill>
                <a:schemeClr val="accent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86"/>
        <p:cNvGrpSpPr/>
        <p:nvPr/>
      </p:nvGrpSpPr>
      <p:grpSpPr>
        <a:xfrm>
          <a:off x="0" y="0"/>
          <a:ext cx="0" cy="0"/>
          <a:chOff x="0" y="0"/>
          <a:chExt cx="0" cy="0"/>
        </a:xfrm>
      </p:grpSpPr>
      <p:grpSp>
        <p:nvGrpSpPr>
          <p:cNvPr id="2487" name="Google Shape;2487;p42"/>
          <p:cNvGrpSpPr/>
          <p:nvPr/>
        </p:nvGrpSpPr>
        <p:grpSpPr>
          <a:xfrm>
            <a:off x="6388923" y="1763938"/>
            <a:ext cx="2119128" cy="2785685"/>
            <a:chOff x="6388923" y="1763938"/>
            <a:chExt cx="2119128" cy="2785685"/>
          </a:xfrm>
        </p:grpSpPr>
        <p:sp>
          <p:nvSpPr>
            <p:cNvPr id="2488" name="Google Shape;2488;p42"/>
            <p:cNvSpPr/>
            <p:nvPr/>
          </p:nvSpPr>
          <p:spPr>
            <a:xfrm rot="5400000">
              <a:off x="6557211" y="2543488"/>
              <a:ext cx="7475" cy="344052"/>
            </a:xfrm>
            <a:custGeom>
              <a:avLst/>
              <a:gdLst/>
              <a:ahLst/>
              <a:cxnLst/>
              <a:rect l="l" t="t" r="r" b="b"/>
              <a:pathLst>
                <a:path w="280" h="26030" extrusionOk="0">
                  <a:moveTo>
                    <a:pt x="140" y="0"/>
                  </a:moveTo>
                  <a:cubicBezTo>
                    <a:pt x="84" y="0"/>
                    <a:pt x="1" y="5831"/>
                    <a:pt x="1" y="13029"/>
                  </a:cubicBezTo>
                  <a:cubicBezTo>
                    <a:pt x="1" y="20199"/>
                    <a:pt x="84" y="26030"/>
                    <a:pt x="140" y="26030"/>
                  </a:cubicBezTo>
                  <a:cubicBezTo>
                    <a:pt x="224" y="26030"/>
                    <a:pt x="280" y="20199"/>
                    <a:pt x="280" y="13029"/>
                  </a:cubicBezTo>
                  <a:cubicBezTo>
                    <a:pt x="280" y="5831"/>
                    <a:pt x="224"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2"/>
            <p:cNvGrpSpPr/>
            <p:nvPr/>
          </p:nvGrpSpPr>
          <p:grpSpPr>
            <a:xfrm>
              <a:off x="6563581" y="1763938"/>
              <a:ext cx="1944470" cy="2785685"/>
              <a:chOff x="3519150" y="1453075"/>
              <a:chExt cx="2803850" cy="4016850"/>
            </a:xfrm>
          </p:grpSpPr>
          <p:sp>
            <p:nvSpPr>
              <p:cNvPr id="2490" name="Google Shape;2490;p42"/>
              <p:cNvSpPr/>
              <p:nvPr/>
            </p:nvSpPr>
            <p:spPr>
              <a:xfrm>
                <a:off x="5301875" y="3814175"/>
                <a:ext cx="1021125" cy="1459050"/>
              </a:xfrm>
              <a:custGeom>
                <a:avLst/>
                <a:gdLst/>
                <a:ahLst/>
                <a:cxnLst/>
                <a:rect l="l" t="t" r="r" b="b"/>
                <a:pathLst>
                  <a:path w="40845" h="58362" extrusionOk="0">
                    <a:moveTo>
                      <a:pt x="36334" y="1"/>
                    </a:moveTo>
                    <a:cubicBezTo>
                      <a:pt x="35149" y="1"/>
                      <a:pt x="33054" y="829"/>
                      <a:pt x="30690" y="5521"/>
                    </a:cubicBezTo>
                    <a:cubicBezTo>
                      <a:pt x="27063" y="12774"/>
                      <a:pt x="25696" y="16987"/>
                      <a:pt x="25696" y="16987"/>
                    </a:cubicBezTo>
                    <a:cubicBezTo>
                      <a:pt x="25696" y="16987"/>
                      <a:pt x="25155" y="17846"/>
                      <a:pt x="24433" y="17846"/>
                    </a:cubicBezTo>
                    <a:cubicBezTo>
                      <a:pt x="24199" y="17846"/>
                      <a:pt x="23947" y="17756"/>
                      <a:pt x="23687" y="17517"/>
                    </a:cubicBezTo>
                    <a:cubicBezTo>
                      <a:pt x="22713" y="16620"/>
                      <a:pt x="21410" y="14193"/>
                      <a:pt x="19842" y="14193"/>
                    </a:cubicBezTo>
                    <a:cubicBezTo>
                      <a:pt x="19703" y="14193"/>
                      <a:pt x="19562" y="14212"/>
                      <a:pt x="19419" y="14253"/>
                    </a:cubicBezTo>
                    <a:cubicBezTo>
                      <a:pt x="17577" y="14811"/>
                      <a:pt x="16991" y="16848"/>
                      <a:pt x="17382" y="19861"/>
                    </a:cubicBezTo>
                    <a:cubicBezTo>
                      <a:pt x="17745" y="22874"/>
                      <a:pt x="18330" y="29486"/>
                      <a:pt x="18386" y="30100"/>
                    </a:cubicBezTo>
                    <a:cubicBezTo>
                      <a:pt x="18429" y="30553"/>
                      <a:pt x="18239" y="31172"/>
                      <a:pt x="17764" y="31172"/>
                    </a:cubicBezTo>
                    <a:cubicBezTo>
                      <a:pt x="17624" y="31172"/>
                      <a:pt x="17460" y="31119"/>
                      <a:pt x="17270" y="30992"/>
                    </a:cubicBezTo>
                    <a:cubicBezTo>
                      <a:pt x="16612" y="30538"/>
                      <a:pt x="13328" y="27015"/>
                      <a:pt x="10880" y="27015"/>
                    </a:cubicBezTo>
                    <a:cubicBezTo>
                      <a:pt x="10321" y="27015"/>
                      <a:pt x="9805" y="27199"/>
                      <a:pt x="9375" y="27645"/>
                    </a:cubicBezTo>
                    <a:cubicBezTo>
                      <a:pt x="7031" y="30044"/>
                      <a:pt x="9459" y="38246"/>
                      <a:pt x="9710" y="39139"/>
                    </a:cubicBezTo>
                    <a:cubicBezTo>
                      <a:pt x="9989" y="40060"/>
                      <a:pt x="9793" y="40450"/>
                      <a:pt x="9375" y="40673"/>
                    </a:cubicBezTo>
                    <a:cubicBezTo>
                      <a:pt x="9352" y="40686"/>
                      <a:pt x="9326" y="40691"/>
                      <a:pt x="9298" y="40691"/>
                    </a:cubicBezTo>
                    <a:cubicBezTo>
                      <a:pt x="8799" y="40691"/>
                      <a:pt x="7430" y="38922"/>
                      <a:pt x="6111" y="37577"/>
                    </a:cubicBezTo>
                    <a:cubicBezTo>
                      <a:pt x="5118" y="36584"/>
                      <a:pt x="3909" y="35606"/>
                      <a:pt x="2842" y="35606"/>
                    </a:cubicBezTo>
                    <a:cubicBezTo>
                      <a:pt x="2379" y="35606"/>
                      <a:pt x="1943" y="35790"/>
                      <a:pt x="1563" y="36238"/>
                    </a:cubicBezTo>
                    <a:cubicBezTo>
                      <a:pt x="336" y="37744"/>
                      <a:pt x="1" y="43910"/>
                      <a:pt x="5943" y="53898"/>
                    </a:cubicBezTo>
                    <a:lnTo>
                      <a:pt x="9012" y="58361"/>
                    </a:lnTo>
                    <a:lnTo>
                      <a:pt x="14425" y="57999"/>
                    </a:lnTo>
                    <a:cubicBezTo>
                      <a:pt x="25975" y="56548"/>
                      <a:pt x="30634" y="52475"/>
                      <a:pt x="31052" y="50578"/>
                    </a:cubicBezTo>
                    <a:cubicBezTo>
                      <a:pt x="31471" y="48708"/>
                      <a:pt x="29211" y="48067"/>
                      <a:pt x="27202" y="47844"/>
                    </a:cubicBezTo>
                    <a:cubicBezTo>
                      <a:pt x="25222" y="47620"/>
                      <a:pt x="22850" y="47648"/>
                      <a:pt x="22766" y="47174"/>
                    </a:cubicBezTo>
                    <a:cubicBezTo>
                      <a:pt x="22683" y="46700"/>
                      <a:pt x="22878" y="46309"/>
                      <a:pt x="23743" y="45946"/>
                    </a:cubicBezTo>
                    <a:cubicBezTo>
                      <a:pt x="24608" y="45584"/>
                      <a:pt x="32559" y="42459"/>
                      <a:pt x="33033" y="39139"/>
                    </a:cubicBezTo>
                    <a:cubicBezTo>
                      <a:pt x="33480" y="35791"/>
                      <a:pt x="26449" y="35261"/>
                      <a:pt x="25501" y="34954"/>
                    </a:cubicBezTo>
                    <a:cubicBezTo>
                      <a:pt x="24580" y="34619"/>
                      <a:pt x="25054" y="33838"/>
                      <a:pt x="25556" y="33531"/>
                    </a:cubicBezTo>
                    <a:cubicBezTo>
                      <a:pt x="26031" y="33197"/>
                      <a:pt x="31638" y="29570"/>
                      <a:pt x="34233" y="28007"/>
                    </a:cubicBezTo>
                    <a:cubicBezTo>
                      <a:pt x="36827" y="26473"/>
                      <a:pt x="38083" y="24743"/>
                      <a:pt x="37385" y="22958"/>
                    </a:cubicBezTo>
                    <a:cubicBezTo>
                      <a:pt x="36716" y="21256"/>
                      <a:pt x="33619" y="21814"/>
                      <a:pt x="32196" y="21590"/>
                    </a:cubicBezTo>
                    <a:cubicBezTo>
                      <a:pt x="30773" y="21367"/>
                      <a:pt x="31387" y="19693"/>
                      <a:pt x="31387" y="19693"/>
                    </a:cubicBezTo>
                    <a:cubicBezTo>
                      <a:pt x="31387" y="19693"/>
                      <a:pt x="33842" y="16039"/>
                      <a:pt x="37330" y="8701"/>
                    </a:cubicBezTo>
                    <a:cubicBezTo>
                      <a:pt x="40845" y="1364"/>
                      <a:pt x="37302" y="164"/>
                      <a:pt x="37302" y="164"/>
                    </a:cubicBezTo>
                    <a:lnTo>
                      <a:pt x="37302" y="164"/>
                    </a:lnTo>
                    <a:lnTo>
                      <a:pt x="37358" y="248"/>
                    </a:lnTo>
                    <a:cubicBezTo>
                      <a:pt x="37358" y="248"/>
                      <a:pt x="36982" y="1"/>
                      <a:pt x="36334" y="1"/>
                    </a:cubicBezTo>
                    <a:close/>
                  </a:path>
                </a:pathLst>
              </a:cu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2"/>
              <p:cNvSpPr/>
              <p:nvPr/>
            </p:nvSpPr>
            <p:spPr>
              <a:xfrm>
                <a:off x="5432300" y="3982875"/>
                <a:ext cx="721925" cy="1477975"/>
              </a:xfrm>
              <a:custGeom>
                <a:avLst/>
                <a:gdLst/>
                <a:ahLst/>
                <a:cxnLst/>
                <a:rect l="l" t="t" r="r" b="b"/>
                <a:pathLst>
                  <a:path w="28877" h="59119" extrusionOk="0">
                    <a:moveTo>
                      <a:pt x="28876" y="0"/>
                    </a:moveTo>
                    <a:lnTo>
                      <a:pt x="28793" y="140"/>
                    </a:lnTo>
                    <a:lnTo>
                      <a:pt x="28570" y="586"/>
                    </a:lnTo>
                    <a:lnTo>
                      <a:pt x="27733" y="2344"/>
                    </a:lnTo>
                    <a:cubicBezTo>
                      <a:pt x="27007" y="3850"/>
                      <a:pt x="25947" y="5998"/>
                      <a:pt x="24636" y="8677"/>
                    </a:cubicBezTo>
                    <a:cubicBezTo>
                      <a:pt x="22013" y="14061"/>
                      <a:pt x="18386" y="21455"/>
                      <a:pt x="14341" y="29601"/>
                    </a:cubicBezTo>
                    <a:cubicBezTo>
                      <a:pt x="10268" y="37748"/>
                      <a:pt x="6641" y="45169"/>
                      <a:pt x="4046" y="50525"/>
                    </a:cubicBezTo>
                    <a:cubicBezTo>
                      <a:pt x="2763" y="53232"/>
                      <a:pt x="1703" y="55408"/>
                      <a:pt x="1005" y="56914"/>
                    </a:cubicBezTo>
                    <a:lnTo>
                      <a:pt x="196" y="58672"/>
                    </a:lnTo>
                    <a:lnTo>
                      <a:pt x="1" y="59118"/>
                    </a:lnTo>
                    <a:cubicBezTo>
                      <a:pt x="57" y="59035"/>
                      <a:pt x="140" y="58867"/>
                      <a:pt x="224" y="58672"/>
                    </a:cubicBezTo>
                    <a:cubicBezTo>
                      <a:pt x="419" y="58253"/>
                      <a:pt x="726" y="57668"/>
                      <a:pt x="1089" y="56942"/>
                    </a:cubicBezTo>
                    <a:cubicBezTo>
                      <a:pt x="1814" y="55436"/>
                      <a:pt x="2875" y="53260"/>
                      <a:pt x="4158" y="50581"/>
                    </a:cubicBezTo>
                    <a:cubicBezTo>
                      <a:pt x="6780" y="45197"/>
                      <a:pt x="10435" y="37803"/>
                      <a:pt x="14481" y="29657"/>
                    </a:cubicBezTo>
                    <a:cubicBezTo>
                      <a:pt x="18526" y="21510"/>
                      <a:pt x="22181" y="14117"/>
                      <a:pt x="24775" y="8733"/>
                    </a:cubicBezTo>
                    <a:cubicBezTo>
                      <a:pt x="26059" y="6054"/>
                      <a:pt x="27119" y="3878"/>
                      <a:pt x="27816" y="2344"/>
                    </a:cubicBezTo>
                    <a:cubicBezTo>
                      <a:pt x="28151" y="1590"/>
                      <a:pt x="28430" y="1005"/>
                      <a:pt x="28625" y="614"/>
                    </a:cubicBezTo>
                    <a:cubicBezTo>
                      <a:pt x="28709" y="419"/>
                      <a:pt x="28793" y="251"/>
                      <a:pt x="28821" y="168"/>
                    </a:cubicBezTo>
                    <a:cubicBezTo>
                      <a:pt x="28876" y="56"/>
                      <a:pt x="28876" y="0"/>
                      <a:pt x="288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2"/>
              <p:cNvSpPr/>
              <p:nvPr/>
            </p:nvSpPr>
            <p:spPr>
              <a:xfrm>
                <a:off x="5834050" y="4270925"/>
                <a:ext cx="62800" cy="239950"/>
              </a:xfrm>
              <a:custGeom>
                <a:avLst/>
                <a:gdLst/>
                <a:ahLst/>
                <a:cxnLst/>
                <a:rect l="l" t="t" r="r" b="b"/>
                <a:pathLst>
                  <a:path w="2512" h="9598" extrusionOk="0">
                    <a:moveTo>
                      <a:pt x="1" y="0"/>
                    </a:moveTo>
                    <a:cubicBezTo>
                      <a:pt x="1" y="140"/>
                      <a:pt x="29" y="252"/>
                      <a:pt x="84" y="391"/>
                    </a:cubicBezTo>
                    <a:cubicBezTo>
                      <a:pt x="140" y="670"/>
                      <a:pt x="224" y="1033"/>
                      <a:pt x="336" y="1423"/>
                    </a:cubicBezTo>
                    <a:cubicBezTo>
                      <a:pt x="559" y="2344"/>
                      <a:pt x="866" y="3488"/>
                      <a:pt x="1173" y="4827"/>
                    </a:cubicBezTo>
                    <a:cubicBezTo>
                      <a:pt x="1507" y="6166"/>
                      <a:pt x="1814" y="7366"/>
                      <a:pt x="2065" y="8231"/>
                    </a:cubicBezTo>
                    <a:cubicBezTo>
                      <a:pt x="2177" y="8649"/>
                      <a:pt x="2288" y="8984"/>
                      <a:pt x="2372" y="9235"/>
                    </a:cubicBezTo>
                    <a:cubicBezTo>
                      <a:pt x="2400" y="9347"/>
                      <a:pt x="2456" y="9486"/>
                      <a:pt x="2512" y="9598"/>
                    </a:cubicBezTo>
                    <a:cubicBezTo>
                      <a:pt x="2512" y="9458"/>
                      <a:pt x="2484" y="9319"/>
                      <a:pt x="2428" y="9207"/>
                    </a:cubicBezTo>
                    <a:cubicBezTo>
                      <a:pt x="2372" y="8928"/>
                      <a:pt x="2288" y="8566"/>
                      <a:pt x="2177" y="8175"/>
                    </a:cubicBezTo>
                    <a:lnTo>
                      <a:pt x="1368" y="4771"/>
                    </a:lnTo>
                    <a:cubicBezTo>
                      <a:pt x="1033" y="3432"/>
                      <a:pt x="726" y="2232"/>
                      <a:pt x="447" y="1368"/>
                    </a:cubicBezTo>
                    <a:cubicBezTo>
                      <a:pt x="336" y="949"/>
                      <a:pt x="224" y="614"/>
                      <a:pt x="140" y="363"/>
                    </a:cubicBezTo>
                    <a:cubicBezTo>
                      <a:pt x="112" y="224"/>
                      <a:pt x="57" y="112"/>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2"/>
              <p:cNvSpPr/>
              <p:nvPr/>
            </p:nvSpPr>
            <p:spPr>
              <a:xfrm>
                <a:off x="5909375" y="4431325"/>
                <a:ext cx="274150" cy="81725"/>
              </a:xfrm>
              <a:custGeom>
                <a:avLst/>
                <a:gdLst/>
                <a:ahLst/>
                <a:cxnLst/>
                <a:rect l="l" t="t" r="r" b="b"/>
                <a:pathLst>
                  <a:path w="10966" h="3269" extrusionOk="0">
                    <a:moveTo>
                      <a:pt x="10934" y="0"/>
                    </a:moveTo>
                    <a:cubicBezTo>
                      <a:pt x="10837" y="0"/>
                      <a:pt x="8394" y="661"/>
                      <a:pt x="5441" y="1536"/>
                    </a:cubicBezTo>
                    <a:cubicBezTo>
                      <a:pt x="2428" y="2456"/>
                      <a:pt x="1" y="3210"/>
                      <a:pt x="1" y="3265"/>
                    </a:cubicBezTo>
                    <a:cubicBezTo>
                      <a:pt x="1" y="3268"/>
                      <a:pt x="4" y="3269"/>
                      <a:pt x="11" y="3269"/>
                    </a:cubicBezTo>
                    <a:cubicBezTo>
                      <a:pt x="188" y="3269"/>
                      <a:pt x="2597" y="2590"/>
                      <a:pt x="5497" y="1731"/>
                    </a:cubicBezTo>
                    <a:cubicBezTo>
                      <a:pt x="8510" y="838"/>
                      <a:pt x="10965" y="57"/>
                      <a:pt x="10937" y="1"/>
                    </a:cubicBezTo>
                    <a:cubicBezTo>
                      <a:pt x="10937" y="1"/>
                      <a:pt x="10936" y="0"/>
                      <a:pt x="109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2"/>
              <p:cNvSpPr/>
              <p:nvPr/>
            </p:nvSpPr>
            <p:spPr>
              <a:xfrm>
                <a:off x="5739900" y="4807450"/>
                <a:ext cx="252500" cy="14975"/>
              </a:xfrm>
              <a:custGeom>
                <a:avLst/>
                <a:gdLst/>
                <a:ahLst/>
                <a:cxnLst/>
                <a:rect l="l" t="t" r="r" b="b"/>
                <a:pathLst>
                  <a:path w="10100" h="599" extrusionOk="0">
                    <a:moveTo>
                      <a:pt x="9891" y="1"/>
                    </a:moveTo>
                    <a:cubicBezTo>
                      <a:pt x="9821" y="1"/>
                      <a:pt x="9751" y="8"/>
                      <a:pt x="9681" y="22"/>
                    </a:cubicBezTo>
                    <a:lnTo>
                      <a:pt x="8621" y="105"/>
                    </a:lnTo>
                    <a:cubicBezTo>
                      <a:pt x="7701" y="189"/>
                      <a:pt x="6445" y="273"/>
                      <a:pt x="5050" y="357"/>
                    </a:cubicBezTo>
                    <a:cubicBezTo>
                      <a:pt x="3655" y="412"/>
                      <a:pt x="2400" y="440"/>
                      <a:pt x="1479" y="440"/>
                    </a:cubicBezTo>
                    <a:lnTo>
                      <a:pt x="391" y="440"/>
                    </a:lnTo>
                    <a:cubicBezTo>
                      <a:pt x="252" y="440"/>
                      <a:pt x="112" y="440"/>
                      <a:pt x="0" y="468"/>
                    </a:cubicBezTo>
                    <a:cubicBezTo>
                      <a:pt x="112" y="496"/>
                      <a:pt x="252" y="524"/>
                      <a:pt x="391" y="524"/>
                    </a:cubicBezTo>
                    <a:cubicBezTo>
                      <a:pt x="642" y="552"/>
                      <a:pt x="1005" y="580"/>
                      <a:pt x="1479" y="580"/>
                    </a:cubicBezTo>
                    <a:cubicBezTo>
                      <a:pt x="1860" y="591"/>
                      <a:pt x="2299" y="598"/>
                      <a:pt x="2782" y="598"/>
                    </a:cubicBezTo>
                    <a:cubicBezTo>
                      <a:pt x="3464" y="598"/>
                      <a:pt x="4233" y="585"/>
                      <a:pt x="5050" y="552"/>
                    </a:cubicBezTo>
                    <a:cubicBezTo>
                      <a:pt x="6445" y="496"/>
                      <a:pt x="7701" y="357"/>
                      <a:pt x="8621" y="245"/>
                    </a:cubicBezTo>
                    <a:cubicBezTo>
                      <a:pt x="9068" y="189"/>
                      <a:pt x="9458" y="133"/>
                      <a:pt x="9709" y="105"/>
                    </a:cubicBezTo>
                    <a:cubicBezTo>
                      <a:pt x="9821" y="78"/>
                      <a:pt x="9960" y="50"/>
                      <a:pt x="10100" y="22"/>
                    </a:cubicBezTo>
                    <a:cubicBezTo>
                      <a:pt x="10030" y="8"/>
                      <a:pt x="9960" y="1"/>
                      <a:pt x="98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2"/>
              <p:cNvSpPr/>
              <p:nvPr/>
            </p:nvSpPr>
            <p:spPr>
              <a:xfrm>
                <a:off x="5623425" y="4614775"/>
                <a:ext cx="118600" cy="202300"/>
              </a:xfrm>
              <a:custGeom>
                <a:avLst/>
                <a:gdLst/>
                <a:ahLst/>
                <a:cxnLst/>
                <a:rect l="l" t="t" r="r" b="b"/>
                <a:pathLst>
                  <a:path w="4744" h="8092" extrusionOk="0">
                    <a:moveTo>
                      <a:pt x="0" y="1"/>
                    </a:moveTo>
                    <a:cubicBezTo>
                      <a:pt x="56" y="112"/>
                      <a:pt x="112" y="252"/>
                      <a:pt x="168" y="363"/>
                    </a:cubicBezTo>
                    <a:cubicBezTo>
                      <a:pt x="279" y="559"/>
                      <a:pt x="447" y="866"/>
                      <a:pt x="642" y="1228"/>
                    </a:cubicBezTo>
                    <a:cubicBezTo>
                      <a:pt x="1060" y="1982"/>
                      <a:pt x="1646" y="2986"/>
                      <a:pt x="2288" y="4102"/>
                    </a:cubicBezTo>
                    <a:cubicBezTo>
                      <a:pt x="2958" y="5218"/>
                      <a:pt x="3543" y="6222"/>
                      <a:pt x="3990" y="6920"/>
                    </a:cubicBezTo>
                    <a:cubicBezTo>
                      <a:pt x="4213" y="7282"/>
                      <a:pt x="4408" y="7589"/>
                      <a:pt x="4520" y="7785"/>
                    </a:cubicBezTo>
                    <a:cubicBezTo>
                      <a:pt x="4576" y="7896"/>
                      <a:pt x="4659" y="7980"/>
                      <a:pt x="4743" y="8091"/>
                    </a:cubicBezTo>
                    <a:cubicBezTo>
                      <a:pt x="4715" y="7952"/>
                      <a:pt x="4659" y="7840"/>
                      <a:pt x="4576" y="7729"/>
                    </a:cubicBezTo>
                    <a:cubicBezTo>
                      <a:pt x="4464" y="7533"/>
                      <a:pt x="4297" y="7227"/>
                      <a:pt x="4101" y="6864"/>
                    </a:cubicBezTo>
                    <a:cubicBezTo>
                      <a:pt x="3683" y="6111"/>
                      <a:pt x="3097" y="5106"/>
                      <a:pt x="2455" y="3990"/>
                    </a:cubicBezTo>
                    <a:cubicBezTo>
                      <a:pt x="1814" y="2874"/>
                      <a:pt x="1200" y="1870"/>
                      <a:pt x="754" y="1145"/>
                    </a:cubicBezTo>
                    <a:cubicBezTo>
                      <a:pt x="530" y="782"/>
                      <a:pt x="363" y="503"/>
                      <a:pt x="223" y="308"/>
                    </a:cubicBezTo>
                    <a:cubicBezTo>
                      <a:pt x="168" y="196"/>
                      <a:pt x="84" y="84"/>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2"/>
              <p:cNvSpPr/>
              <p:nvPr/>
            </p:nvSpPr>
            <p:spPr>
              <a:xfrm>
                <a:off x="5439975" y="4866575"/>
                <a:ext cx="154175" cy="256700"/>
              </a:xfrm>
              <a:custGeom>
                <a:avLst/>
                <a:gdLst/>
                <a:ahLst/>
                <a:cxnLst/>
                <a:rect l="l" t="t" r="r" b="b"/>
                <a:pathLst>
                  <a:path w="6167" h="10268" extrusionOk="0">
                    <a:moveTo>
                      <a:pt x="1" y="0"/>
                    </a:moveTo>
                    <a:lnTo>
                      <a:pt x="1" y="0"/>
                    </a:lnTo>
                    <a:cubicBezTo>
                      <a:pt x="57" y="140"/>
                      <a:pt x="112" y="279"/>
                      <a:pt x="196" y="419"/>
                    </a:cubicBezTo>
                    <a:lnTo>
                      <a:pt x="838" y="1535"/>
                    </a:lnTo>
                    <a:cubicBezTo>
                      <a:pt x="1396" y="2483"/>
                      <a:pt x="2149" y="3767"/>
                      <a:pt x="2986" y="5190"/>
                    </a:cubicBezTo>
                    <a:cubicBezTo>
                      <a:pt x="3851" y="6612"/>
                      <a:pt x="4632" y="7868"/>
                      <a:pt x="5190" y="8789"/>
                    </a:cubicBezTo>
                    <a:lnTo>
                      <a:pt x="5888" y="9877"/>
                    </a:lnTo>
                    <a:cubicBezTo>
                      <a:pt x="5971" y="10016"/>
                      <a:pt x="6055" y="10156"/>
                      <a:pt x="6167" y="10267"/>
                    </a:cubicBezTo>
                    <a:cubicBezTo>
                      <a:pt x="6111" y="10128"/>
                      <a:pt x="6027" y="9988"/>
                      <a:pt x="5943" y="9849"/>
                    </a:cubicBezTo>
                    <a:lnTo>
                      <a:pt x="5302" y="8733"/>
                    </a:lnTo>
                    <a:cubicBezTo>
                      <a:pt x="4772" y="7784"/>
                      <a:pt x="4018" y="6501"/>
                      <a:pt x="3153" y="5078"/>
                    </a:cubicBezTo>
                    <a:cubicBezTo>
                      <a:pt x="2316" y="3683"/>
                      <a:pt x="1535" y="2400"/>
                      <a:pt x="949" y="1479"/>
                    </a:cubicBezTo>
                    <a:lnTo>
                      <a:pt x="252" y="391"/>
                    </a:lnTo>
                    <a:cubicBezTo>
                      <a:pt x="196" y="251"/>
                      <a:pt x="85" y="112"/>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2"/>
              <p:cNvSpPr/>
              <p:nvPr/>
            </p:nvSpPr>
            <p:spPr>
              <a:xfrm>
                <a:off x="5592025" y="5092550"/>
                <a:ext cx="319475" cy="24450"/>
              </a:xfrm>
              <a:custGeom>
                <a:avLst/>
                <a:gdLst/>
                <a:ahLst/>
                <a:cxnLst/>
                <a:rect l="l" t="t" r="r" b="b"/>
                <a:pathLst>
                  <a:path w="12779" h="978" extrusionOk="0">
                    <a:moveTo>
                      <a:pt x="12779" y="1"/>
                    </a:moveTo>
                    <a:cubicBezTo>
                      <a:pt x="12611" y="1"/>
                      <a:pt x="12444" y="1"/>
                      <a:pt x="12276" y="29"/>
                    </a:cubicBezTo>
                    <a:lnTo>
                      <a:pt x="10909" y="196"/>
                    </a:lnTo>
                    <a:cubicBezTo>
                      <a:pt x="9765" y="308"/>
                      <a:pt x="8175" y="475"/>
                      <a:pt x="6390" y="586"/>
                    </a:cubicBezTo>
                    <a:cubicBezTo>
                      <a:pt x="4632" y="726"/>
                      <a:pt x="3014" y="782"/>
                      <a:pt x="1870" y="838"/>
                    </a:cubicBezTo>
                    <a:lnTo>
                      <a:pt x="503" y="893"/>
                    </a:lnTo>
                    <a:cubicBezTo>
                      <a:pt x="336" y="893"/>
                      <a:pt x="168" y="921"/>
                      <a:pt x="1" y="949"/>
                    </a:cubicBezTo>
                    <a:cubicBezTo>
                      <a:pt x="140" y="977"/>
                      <a:pt x="308" y="977"/>
                      <a:pt x="475" y="977"/>
                    </a:cubicBezTo>
                    <a:lnTo>
                      <a:pt x="1870" y="977"/>
                    </a:lnTo>
                    <a:cubicBezTo>
                      <a:pt x="3014" y="949"/>
                      <a:pt x="4604" y="893"/>
                      <a:pt x="6390" y="782"/>
                    </a:cubicBezTo>
                    <a:cubicBezTo>
                      <a:pt x="8175" y="642"/>
                      <a:pt x="9793" y="475"/>
                      <a:pt x="10937" y="308"/>
                    </a:cubicBezTo>
                    <a:cubicBezTo>
                      <a:pt x="11495" y="224"/>
                      <a:pt x="11969" y="168"/>
                      <a:pt x="12304" y="112"/>
                    </a:cubicBezTo>
                    <a:cubicBezTo>
                      <a:pt x="12472" y="84"/>
                      <a:pt x="12611" y="56"/>
                      <a:pt x="1277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2"/>
              <p:cNvSpPr/>
              <p:nvPr/>
            </p:nvSpPr>
            <p:spPr>
              <a:xfrm>
                <a:off x="3812775" y="3743625"/>
                <a:ext cx="1487750" cy="1632125"/>
              </a:xfrm>
              <a:custGeom>
                <a:avLst/>
                <a:gdLst/>
                <a:ahLst/>
                <a:cxnLst/>
                <a:rect l="l" t="t" r="r" b="b"/>
                <a:pathLst>
                  <a:path w="59510" h="65285" extrusionOk="0">
                    <a:moveTo>
                      <a:pt x="1" y="1"/>
                    </a:moveTo>
                    <a:lnTo>
                      <a:pt x="1" y="65285"/>
                    </a:lnTo>
                    <a:lnTo>
                      <a:pt x="59509" y="65285"/>
                    </a:lnTo>
                    <a:lnTo>
                      <a:pt x="59509"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2"/>
              <p:cNvSpPr/>
              <p:nvPr/>
            </p:nvSpPr>
            <p:spPr>
              <a:xfrm>
                <a:off x="3595875" y="4070050"/>
                <a:ext cx="1625825" cy="403875"/>
              </a:xfrm>
              <a:custGeom>
                <a:avLst/>
                <a:gdLst/>
                <a:ahLst/>
                <a:cxnLst/>
                <a:rect l="l" t="t" r="r" b="b"/>
                <a:pathLst>
                  <a:path w="65033" h="16155" extrusionOk="0">
                    <a:moveTo>
                      <a:pt x="0" y="1"/>
                    </a:moveTo>
                    <a:lnTo>
                      <a:pt x="0" y="16154"/>
                    </a:lnTo>
                    <a:lnTo>
                      <a:pt x="65032" y="16154"/>
                    </a:lnTo>
                    <a:lnTo>
                      <a:pt x="65032" y="1"/>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2"/>
              <p:cNvSpPr/>
              <p:nvPr/>
            </p:nvSpPr>
            <p:spPr>
              <a:xfrm>
                <a:off x="3667700" y="4153750"/>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2"/>
              <p:cNvSpPr/>
              <p:nvPr/>
            </p:nvSpPr>
            <p:spPr>
              <a:xfrm>
                <a:off x="3667700" y="4238150"/>
                <a:ext cx="320175" cy="49550"/>
              </a:xfrm>
              <a:custGeom>
                <a:avLst/>
                <a:gdLst/>
                <a:ahLst/>
                <a:cxnLst/>
                <a:rect l="l" t="t" r="r" b="b"/>
                <a:pathLst>
                  <a:path w="12807" h="1982"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2"/>
              <p:cNvSpPr/>
              <p:nvPr/>
            </p:nvSpPr>
            <p:spPr>
              <a:xfrm>
                <a:off x="3667700" y="4326025"/>
                <a:ext cx="320175" cy="48850"/>
              </a:xfrm>
              <a:custGeom>
                <a:avLst/>
                <a:gdLst/>
                <a:ahLst/>
                <a:cxnLst/>
                <a:rect l="l" t="t" r="r" b="b"/>
                <a:pathLst>
                  <a:path w="12807" h="1954" extrusionOk="0">
                    <a:moveTo>
                      <a:pt x="1" y="1"/>
                    </a:moveTo>
                    <a:lnTo>
                      <a:pt x="1" y="1953"/>
                    </a:lnTo>
                    <a:lnTo>
                      <a:pt x="12806" y="1953"/>
                    </a:lnTo>
                    <a:lnTo>
                      <a:pt x="12806"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2"/>
              <p:cNvSpPr/>
              <p:nvPr/>
            </p:nvSpPr>
            <p:spPr>
              <a:xfrm>
                <a:off x="4071550" y="4164900"/>
                <a:ext cx="43250" cy="36975"/>
              </a:xfrm>
              <a:custGeom>
                <a:avLst/>
                <a:gdLst/>
                <a:ahLst/>
                <a:cxnLst/>
                <a:rect l="l" t="t" r="r" b="b"/>
                <a:pathLst>
                  <a:path w="1730" h="1479" extrusionOk="0">
                    <a:moveTo>
                      <a:pt x="1004" y="1"/>
                    </a:moveTo>
                    <a:cubicBezTo>
                      <a:pt x="335" y="1"/>
                      <a:pt x="0" y="782"/>
                      <a:pt x="474" y="1256"/>
                    </a:cubicBezTo>
                    <a:cubicBezTo>
                      <a:pt x="628" y="1410"/>
                      <a:pt x="814" y="1479"/>
                      <a:pt x="995" y="1479"/>
                    </a:cubicBezTo>
                    <a:cubicBezTo>
                      <a:pt x="1373" y="1479"/>
                      <a:pt x="1730" y="1179"/>
                      <a:pt x="1730" y="726"/>
                    </a:cubicBezTo>
                    <a:cubicBezTo>
                      <a:pt x="1730" y="336"/>
                      <a:pt x="1395" y="1"/>
                      <a:pt x="10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2"/>
              <p:cNvSpPr/>
              <p:nvPr/>
            </p:nvSpPr>
            <p:spPr>
              <a:xfrm>
                <a:off x="4152450" y="4164900"/>
                <a:ext cx="43275" cy="36975"/>
              </a:xfrm>
              <a:custGeom>
                <a:avLst/>
                <a:gdLst/>
                <a:ahLst/>
                <a:cxnLst/>
                <a:rect l="l" t="t" r="r" b="b"/>
                <a:pathLst>
                  <a:path w="1731" h="1479" extrusionOk="0">
                    <a:moveTo>
                      <a:pt x="1005" y="1"/>
                    </a:moveTo>
                    <a:cubicBezTo>
                      <a:pt x="335" y="1"/>
                      <a:pt x="0" y="782"/>
                      <a:pt x="475" y="1256"/>
                    </a:cubicBezTo>
                    <a:cubicBezTo>
                      <a:pt x="628" y="1410"/>
                      <a:pt x="814" y="1479"/>
                      <a:pt x="995" y="1479"/>
                    </a:cubicBezTo>
                    <a:cubicBezTo>
                      <a:pt x="1373" y="1479"/>
                      <a:pt x="1730" y="1179"/>
                      <a:pt x="1730" y="726"/>
                    </a:cubicBezTo>
                    <a:cubicBezTo>
                      <a:pt x="1730" y="336"/>
                      <a:pt x="1395" y="1"/>
                      <a:pt x="10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2"/>
              <p:cNvSpPr/>
              <p:nvPr/>
            </p:nvSpPr>
            <p:spPr>
              <a:xfrm>
                <a:off x="4234050" y="4164900"/>
                <a:ext cx="43275" cy="36975"/>
              </a:xfrm>
              <a:custGeom>
                <a:avLst/>
                <a:gdLst/>
                <a:ahLst/>
                <a:cxnLst/>
                <a:rect l="l" t="t" r="r" b="b"/>
                <a:pathLst>
                  <a:path w="1731" h="1479" extrusionOk="0">
                    <a:moveTo>
                      <a:pt x="977" y="1"/>
                    </a:moveTo>
                    <a:cubicBezTo>
                      <a:pt x="335" y="1"/>
                      <a:pt x="1" y="782"/>
                      <a:pt x="475" y="1256"/>
                    </a:cubicBezTo>
                    <a:cubicBezTo>
                      <a:pt x="619" y="1410"/>
                      <a:pt x="802" y="1479"/>
                      <a:pt x="983" y="1479"/>
                    </a:cubicBezTo>
                    <a:cubicBezTo>
                      <a:pt x="1360" y="1479"/>
                      <a:pt x="1730" y="1179"/>
                      <a:pt x="1730" y="726"/>
                    </a:cubicBezTo>
                    <a:cubicBezTo>
                      <a:pt x="1702" y="336"/>
                      <a:pt x="1396"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2"/>
              <p:cNvSpPr/>
              <p:nvPr/>
            </p:nvSpPr>
            <p:spPr>
              <a:xfrm>
                <a:off x="4314950" y="4164900"/>
                <a:ext cx="43275" cy="36975"/>
              </a:xfrm>
              <a:custGeom>
                <a:avLst/>
                <a:gdLst/>
                <a:ahLst/>
                <a:cxnLst/>
                <a:rect l="l" t="t" r="r" b="b"/>
                <a:pathLst>
                  <a:path w="1731" h="1479" extrusionOk="0">
                    <a:moveTo>
                      <a:pt x="977" y="1"/>
                    </a:moveTo>
                    <a:cubicBezTo>
                      <a:pt x="336" y="1"/>
                      <a:pt x="1" y="782"/>
                      <a:pt x="475" y="1256"/>
                    </a:cubicBezTo>
                    <a:cubicBezTo>
                      <a:pt x="620" y="1410"/>
                      <a:pt x="802" y="1479"/>
                      <a:pt x="983" y="1479"/>
                    </a:cubicBezTo>
                    <a:cubicBezTo>
                      <a:pt x="1361" y="1479"/>
                      <a:pt x="1731" y="1179"/>
                      <a:pt x="1731" y="726"/>
                    </a:cubicBezTo>
                    <a:cubicBezTo>
                      <a:pt x="1731" y="336"/>
                      <a:pt x="1396"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2"/>
              <p:cNvSpPr/>
              <p:nvPr/>
            </p:nvSpPr>
            <p:spPr>
              <a:xfrm>
                <a:off x="4942675" y="4164900"/>
                <a:ext cx="43275" cy="36975"/>
              </a:xfrm>
              <a:custGeom>
                <a:avLst/>
                <a:gdLst/>
                <a:ahLst/>
                <a:cxnLst/>
                <a:rect l="l" t="t" r="r" b="b"/>
                <a:pathLst>
                  <a:path w="1731" h="1479" extrusionOk="0">
                    <a:moveTo>
                      <a:pt x="1005" y="1"/>
                    </a:moveTo>
                    <a:cubicBezTo>
                      <a:pt x="336" y="1"/>
                      <a:pt x="1" y="782"/>
                      <a:pt x="475" y="1256"/>
                    </a:cubicBezTo>
                    <a:cubicBezTo>
                      <a:pt x="629" y="1410"/>
                      <a:pt x="815" y="1479"/>
                      <a:pt x="996" y="1479"/>
                    </a:cubicBezTo>
                    <a:cubicBezTo>
                      <a:pt x="1374" y="1479"/>
                      <a:pt x="1731" y="1179"/>
                      <a:pt x="1731" y="726"/>
                    </a:cubicBezTo>
                    <a:cubicBezTo>
                      <a:pt x="1731" y="336"/>
                      <a:pt x="1396" y="1"/>
                      <a:pt x="10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2"/>
              <p:cNvSpPr/>
              <p:nvPr/>
            </p:nvSpPr>
            <p:spPr>
              <a:xfrm>
                <a:off x="5025675" y="4164900"/>
                <a:ext cx="43275" cy="36975"/>
              </a:xfrm>
              <a:custGeom>
                <a:avLst/>
                <a:gdLst/>
                <a:ahLst/>
                <a:cxnLst/>
                <a:rect l="l" t="t" r="r" b="b"/>
                <a:pathLst>
                  <a:path w="1731" h="1479" extrusionOk="0">
                    <a:moveTo>
                      <a:pt x="977" y="1"/>
                    </a:moveTo>
                    <a:cubicBezTo>
                      <a:pt x="336" y="1"/>
                      <a:pt x="1" y="782"/>
                      <a:pt x="475" y="1256"/>
                    </a:cubicBezTo>
                    <a:cubicBezTo>
                      <a:pt x="620" y="1410"/>
                      <a:pt x="802" y="1479"/>
                      <a:pt x="983" y="1479"/>
                    </a:cubicBezTo>
                    <a:cubicBezTo>
                      <a:pt x="1361" y="1479"/>
                      <a:pt x="1731" y="1179"/>
                      <a:pt x="1731" y="726"/>
                    </a:cubicBezTo>
                    <a:cubicBezTo>
                      <a:pt x="1731" y="336"/>
                      <a:pt x="1396"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2"/>
              <p:cNvSpPr/>
              <p:nvPr/>
            </p:nvSpPr>
            <p:spPr>
              <a:xfrm>
                <a:off x="4395875" y="4164900"/>
                <a:ext cx="43250" cy="36975"/>
              </a:xfrm>
              <a:custGeom>
                <a:avLst/>
                <a:gdLst/>
                <a:ahLst/>
                <a:cxnLst/>
                <a:rect l="l" t="t" r="r" b="b"/>
                <a:pathLst>
                  <a:path w="1730" h="1479" extrusionOk="0">
                    <a:moveTo>
                      <a:pt x="977" y="1"/>
                    </a:moveTo>
                    <a:cubicBezTo>
                      <a:pt x="335" y="1"/>
                      <a:pt x="0" y="782"/>
                      <a:pt x="474" y="1256"/>
                    </a:cubicBezTo>
                    <a:cubicBezTo>
                      <a:pt x="619" y="1410"/>
                      <a:pt x="802" y="1479"/>
                      <a:pt x="982" y="1479"/>
                    </a:cubicBezTo>
                    <a:cubicBezTo>
                      <a:pt x="1360" y="1479"/>
                      <a:pt x="1730" y="1179"/>
                      <a:pt x="1730" y="726"/>
                    </a:cubicBezTo>
                    <a:cubicBezTo>
                      <a:pt x="1730" y="336"/>
                      <a:pt x="1395"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2"/>
              <p:cNvSpPr/>
              <p:nvPr/>
            </p:nvSpPr>
            <p:spPr>
              <a:xfrm>
                <a:off x="4794125" y="4164900"/>
                <a:ext cx="43275" cy="36975"/>
              </a:xfrm>
              <a:custGeom>
                <a:avLst/>
                <a:gdLst/>
                <a:ahLst/>
                <a:cxnLst/>
                <a:rect l="l" t="t" r="r" b="b"/>
                <a:pathLst>
                  <a:path w="1731" h="1479" extrusionOk="0">
                    <a:moveTo>
                      <a:pt x="977" y="1"/>
                    </a:moveTo>
                    <a:cubicBezTo>
                      <a:pt x="335" y="1"/>
                      <a:pt x="0" y="782"/>
                      <a:pt x="475" y="1256"/>
                    </a:cubicBezTo>
                    <a:cubicBezTo>
                      <a:pt x="619" y="1410"/>
                      <a:pt x="802" y="1479"/>
                      <a:pt x="983" y="1479"/>
                    </a:cubicBezTo>
                    <a:cubicBezTo>
                      <a:pt x="1360" y="1479"/>
                      <a:pt x="1730" y="1179"/>
                      <a:pt x="1730" y="726"/>
                    </a:cubicBezTo>
                    <a:cubicBezTo>
                      <a:pt x="1730" y="336"/>
                      <a:pt x="1395"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2"/>
              <p:cNvSpPr/>
              <p:nvPr/>
            </p:nvSpPr>
            <p:spPr>
              <a:xfrm>
                <a:off x="4476775" y="4164900"/>
                <a:ext cx="43275" cy="36975"/>
              </a:xfrm>
              <a:custGeom>
                <a:avLst/>
                <a:gdLst/>
                <a:ahLst/>
                <a:cxnLst/>
                <a:rect l="l" t="t" r="r" b="b"/>
                <a:pathLst>
                  <a:path w="1731" h="1479" extrusionOk="0">
                    <a:moveTo>
                      <a:pt x="1005" y="1"/>
                    </a:moveTo>
                    <a:cubicBezTo>
                      <a:pt x="335" y="1"/>
                      <a:pt x="0" y="782"/>
                      <a:pt x="475" y="1256"/>
                    </a:cubicBezTo>
                    <a:cubicBezTo>
                      <a:pt x="628" y="1410"/>
                      <a:pt x="814" y="1479"/>
                      <a:pt x="995" y="1479"/>
                    </a:cubicBezTo>
                    <a:cubicBezTo>
                      <a:pt x="1373" y="1479"/>
                      <a:pt x="1730" y="1179"/>
                      <a:pt x="1730" y="726"/>
                    </a:cubicBezTo>
                    <a:cubicBezTo>
                      <a:pt x="1730" y="336"/>
                      <a:pt x="1395" y="1"/>
                      <a:pt x="10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2"/>
              <p:cNvSpPr/>
              <p:nvPr/>
            </p:nvSpPr>
            <p:spPr>
              <a:xfrm>
                <a:off x="4558375" y="4164900"/>
                <a:ext cx="42575" cy="36975"/>
              </a:xfrm>
              <a:custGeom>
                <a:avLst/>
                <a:gdLst/>
                <a:ahLst/>
                <a:cxnLst/>
                <a:rect l="l" t="t" r="r" b="b"/>
                <a:pathLst>
                  <a:path w="1703" h="1479" extrusionOk="0">
                    <a:moveTo>
                      <a:pt x="977" y="1"/>
                    </a:moveTo>
                    <a:cubicBezTo>
                      <a:pt x="307" y="1"/>
                      <a:pt x="1" y="782"/>
                      <a:pt x="447" y="1256"/>
                    </a:cubicBezTo>
                    <a:cubicBezTo>
                      <a:pt x="601" y="1410"/>
                      <a:pt x="786" y="1479"/>
                      <a:pt x="967" y="1479"/>
                    </a:cubicBezTo>
                    <a:cubicBezTo>
                      <a:pt x="1345" y="1479"/>
                      <a:pt x="1702" y="1179"/>
                      <a:pt x="1702" y="726"/>
                    </a:cubicBezTo>
                    <a:cubicBezTo>
                      <a:pt x="1702" y="336"/>
                      <a:pt x="1368" y="1"/>
                      <a:pt x="9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2"/>
              <p:cNvSpPr/>
              <p:nvPr/>
            </p:nvSpPr>
            <p:spPr>
              <a:xfrm>
                <a:off x="4722275" y="4164900"/>
                <a:ext cx="43275" cy="36975"/>
              </a:xfrm>
              <a:custGeom>
                <a:avLst/>
                <a:gdLst/>
                <a:ahLst/>
                <a:cxnLst/>
                <a:rect l="l" t="t" r="r" b="b"/>
                <a:pathLst>
                  <a:path w="1731" h="1479" extrusionOk="0">
                    <a:moveTo>
                      <a:pt x="977" y="1"/>
                    </a:moveTo>
                    <a:cubicBezTo>
                      <a:pt x="336" y="1"/>
                      <a:pt x="1" y="782"/>
                      <a:pt x="475" y="1256"/>
                    </a:cubicBezTo>
                    <a:cubicBezTo>
                      <a:pt x="620" y="1410"/>
                      <a:pt x="802" y="1479"/>
                      <a:pt x="983" y="1479"/>
                    </a:cubicBezTo>
                    <a:cubicBezTo>
                      <a:pt x="1361" y="1479"/>
                      <a:pt x="1731" y="1179"/>
                      <a:pt x="1731" y="726"/>
                    </a:cubicBezTo>
                    <a:cubicBezTo>
                      <a:pt x="1731" y="336"/>
                      <a:pt x="1396" y="1"/>
                      <a:pt x="9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2"/>
              <p:cNvSpPr/>
              <p:nvPr/>
            </p:nvSpPr>
            <p:spPr>
              <a:xfrm>
                <a:off x="5092650" y="4164900"/>
                <a:ext cx="43250" cy="36975"/>
              </a:xfrm>
              <a:custGeom>
                <a:avLst/>
                <a:gdLst/>
                <a:ahLst/>
                <a:cxnLst/>
                <a:rect l="l" t="t" r="r" b="b"/>
                <a:pathLst>
                  <a:path w="1730" h="1479" extrusionOk="0">
                    <a:moveTo>
                      <a:pt x="1005" y="1"/>
                    </a:moveTo>
                    <a:cubicBezTo>
                      <a:pt x="335" y="1"/>
                      <a:pt x="0" y="782"/>
                      <a:pt x="474" y="1256"/>
                    </a:cubicBezTo>
                    <a:cubicBezTo>
                      <a:pt x="628" y="1410"/>
                      <a:pt x="814" y="1479"/>
                      <a:pt x="995" y="1479"/>
                    </a:cubicBezTo>
                    <a:cubicBezTo>
                      <a:pt x="1373" y="1479"/>
                      <a:pt x="1730" y="1179"/>
                      <a:pt x="1730" y="726"/>
                    </a:cubicBezTo>
                    <a:cubicBezTo>
                      <a:pt x="1730" y="336"/>
                      <a:pt x="1395" y="1"/>
                      <a:pt x="10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2"/>
              <p:cNvSpPr/>
              <p:nvPr/>
            </p:nvSpPr>
            <p:spPr>
              <a:xfrm>
                <a:off x="4639275" y="4164900"/>
                <a:ext cx="42575" cy="36975"/>
              </a:xfrm>
              <a:custGeom>
                <a:avLst/>
                <a:gdLst/>
                <a:ahLst/>
                <a:cxnLst/>
                <a:rect l="l" t="t" r="r" b="b"/>
                <a:pathLst>
                  <a:path w="1703" h="1479" extrusionOk="0">
                    <a:moveTo>
                      <a:pt x="977" y="1"/>
                    </a:moveTo>
                    <a:cubicBezTo>
                      <a:pt x="336" y="1"/>
                      <a:pt x="1" y="782"/>
                      <a:pt x="447" y="1256"/>
                    </a:cubicBezTo>
                    <a:cubicBezTo>
                      <a:pt x="601" y="1410"/>
                      <a:pt x="787" y="1479"/>
                      <a:pt x="968" y="1479"/>
                    </a:cubicBezTo>
                    <a:cubicBezTo>
                      <a:pt x="1346" y="1479"/>
                      <a:pt x="1703" y="1179"/>
                      <a:pt x="1703" y="726"/>
                    </a:cubicBezTo>
                    <a:cubicBezTo>
                      <a:pt x="1703" y="336"/>
                      <a:pt x="1396" y="1"/>
                      <a:pt x="97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2"/>
              <p:cNvSpPr/>
              <p:nvPr/>
            </p:nvSpPr>
            <p:spPr>
              <a:xfrm>
                <a:off x="4870850" y="4164900"/>
                <a:ext cx="43275" cy="36975"/>
              </a:xfrm>
              <a:custGeom>
                <a:avLst/>
                <a:gdLst/>
                <a:ahLst/>
                <a:cxnLst/>
                <a:rect l="l" t="t" r="r" b="b"/>
                <a:pathLst>
                  <a:path w="1731" h="1479" extrusionOk="0">
                    <a:moveTo>
                      <a:pt x="1005" y="1"/>
                    </a:moveTo>
                    <a:cubicBezTo>
                      <a:pt x="335" y="1"/>
                      <a:pt x="0" y="782"/>
                      <a:pt x="475" y="1256"/>
                    </a:cubicBezTo>
                    <a:cubicBezTo>
                      <a:pt x="628" y="1410"/>
                      <a:pt x="814" y="1479"/>
                      <a:pt x="995" y="1479"/>
                    </a:cubicBezTo>
                    <a:cubicBezTo>
                      <a:pt x="1373" y="1479"/>
                      <a:pt x="1730" y="1179"/>
                      <a:pt x="1730" y="726"/>
                    </a:cubicBezTo>
                    <a:cubicBezTo>
                      <a:pt x="1730" y="336"/>
                      <a:pt x="1395" y="1"/>
                      <a:pt x="100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2"/>
              <p:cNvSpPr/>
              <p:nvPr/>
            </p:nvSpPr>
            <p:spPr>
              <a:xfrm>
                <a:off x="5098925" y="4253475"/>
                <a:ext cx="43250" cy="37000"/>
              </a:xfrm>
              <a:custGeom>
                <a:avLst/>
                <a:gdLst/>
                <a:ahLst/>
                <a:cxnLst/>
                <a:rect l="l" t="t" r="r" b="b"/>
                <a:pathLst>
                  <a:path w="1730" h="1480" extrusionOk="0">
                    <a:moveTo>
                      <a:pt x="744" y="1"/>
                    </a:moveTo>
                    <a:cubicBezTo>
                      <a:pt x="368" y="1"/>
                      <a:pt x="0" y="294"/>
                      <a:pt x="0" y="726"/>
                    </a:cubicBezTo>
                    <a:cubicBezTo>
                      <a:pt x="0" y="1145"/>
                      <a:pt x="335" y="1480"/>
                      <a:pt x="754" y="1480"/>
                    </a:cubicBezTo>
                    <a:cubicBezTo>
                      <a:pt x="1395" y="1480"/>
                      <a:pt x="1730" y="671"/>
                      <a:pt x="1256" y="224"/>
                    </a:cubicBezTo>
                    <a:cubicBezTo>
                      <a:pt x="1110" y="70"/>
                      <a:pt x="926" y="1"/>
                      <a:pt x="7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2"/>
              <p:cNvSpPr/>
              <p:nvPr/>
            </p:nvSpPr>
            <p:spPr>
              <a:xfrm>
                <a:off x="5018000" y="4253475"/>
                <a:ext cx="43275" cy="37000"/>
              </a:xfrm>
              <a:custGeom>
                <a:avLst/>
                <a:gdLst/>
                <a:ahLst/>
                <a:cxnLst/>
                <a:rect l="l" t="t" r="r" b="b"/>
                <a:pathLst>
                  <a:path w="1731" h="1480" extrusionOk="0">
                    <a:moveTo>
                      <a:pt x="732" y="1"/>
                    </a:moveTo>
                    <a:cubicBezTo>
                      <a:pt x="356" y="1"/>
                      <a:pt x="1" y="294"/>
                      <a:pt x="1" y="726"/>
                    </a:cubicBezTo>
                    <a:cubicBezTo>
                      <a:pt x="1" y="1145"/>
                      <a:pt x="336" y="1480"/>
                      <a:pt x="726" y="1480"/>
                    </a:cubicBezTo>
                    <a:cubicBezTo>
                      <a:pt x="1396" y="1480"/>
                      <a:pt x="1731" y="671"/>
                      <a:pt x="1256" y="224"/>
                    </a:cubicBezTo>
                    <a:cubicBezTo>
                      <a:pt x="1102"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2"/>
              <p:cNvSpPr/>
              <p:nvPr/>
            </p:nvSpPr>
            <p:spPr>
              <a:xfrm>
                <a:off x="4937100" y="4253475"/>
                <a:ext cx="43275" cy="37000"/>
              </a:xfrm>
              <a:custGeom>
                <a:avLst/>
                <a:gdLst/>
                <a:ahLst/>
                <a:cxnLst/>
                <a:rect l="l" t="t" r="r" b="b"/>
                <a:pathLst>
                  <a:path w="1731" h="1480" extrusionOk="0">
                    <a:moveTo>
                      <a:pt x="732" y="1"/>
                    </a:moveTo>
                    <a:cubicBezTo>
                      <a:pt x="355" y="1"/>
                      <a:pt x="1" y="294"/>
                      <a:pt x="1" y="726"/>
                    </a:cubicBezTo>
                    <a:cubicBezTo>
                      <a:pt x="1" y="1145"/>
                      <a:pt x="336" y="1480"/>
                      <a:pt x="726" y="1480"/>
                    </a:cubicBezTo>
                    <a:cubicBezTo>
                      <a:pt x="1396" y="1480"/>
                      <a:pt x="1730" y="671"/>
                      <a:pt x="1256" y="224"/>
                    </a:cubicBezTo>
                    <a:cubicBezTo>
                      <a:pt x="1102"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2"/>
              <p:cNvSpPr/>
              <p:nvPr/>
            </p:nvSpPr>
            <p:spPr>
              <a:xfrm>
                <a:off x="4856200" y="4253475"/>
                <a:ext cx="42575" cy="37000"/>
              </a:xfrm>
              <a:custGeom>
                <a:avLst/>
                <a:gdLst/>
                <a:ahLst/>
                <a:cxnLst/>
                <a:rect l="l" t="t" r="r" b="b"/>
                <a:pathLst>
                  <a:path w="1703" h="1480" extrusionOk="0">
                    <a:moveTo>
                      <a:pt x="732" y="1"/>
                    </a:moveTo>
                    <a:cubicBezTo>
                      <a:pt x="355" y="1"/>
                      <a:pt x="0" y="294"/>
                      <a:pt x="0" y="726"/>
                    </a:cubicBezTo>
                    <a:cubicBezTo>
                      <a:pt x="0" y="1145"/>
                      <a:pt x="335" y="1480"/>
                      <a:pt x="726" y="1480"/>
                    </a:cubicBezTo>
                    <a:cubicBezTo>
                      <a:pt x="1395" y="1480"/>
                      <a:pt x="1702" y="671"/>
                      <a:pt x="1256" y="224"/>
                    </a:cubicBezTo>
                    <a:cubicBezTo>
                      <a:pt x="1101"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2"/>
              <p:cNvSpPr/>
              <p:nvPr/>
            </p:nvSpPr>
            <p:spPr>
              <a:xfrm>
                <a:off x="4227775" y="4253475"/>
                <a:ext cx="43275" cy="37000"/>
              </a:xfrm>
              <a:custGeom>
                <a:avLst/>
                <a:gdLst/>
                <a:ahLst/>
                <a:cxnLst/>
                <a:rect l="l" t="t" r="r" b="b"/>
                <a:pathLst>
                  <a:path w="1731" h="1480" extrusionOk="0">
                    <a:moveTo>
                      <a:pt x="744" y="1"/>
                    </a:moveTo>
                    <a:cubicBezTo>
                      <a:pt x="368" y="1"/>
                      <a:pt x="0" y="294"/>
                      <a:pt x="0" y="726"/>
                    </a:cubicBezTo>
                    <a:cubicBezTo>
                      <a:pt x="0" y="1145"/>
                      <a:pt x="335" y="1480"/>
                      <a:pt x="754" y="1480"/>
                    </a:cubicBezTo>
                    <a:cubicBezTo>
                      <a:pt x="1395" y="1480"/>
                      <a:pt x="1730" y="671"/>
                      <a:pt x="1256" y="224"/>
                    </a:cubicBezTo>
                    <a:cubicBezTo>
                      <a:pt x="1110" y="70"/>
                      <a:pt x="926" y="1"/>
                      <a:pt x="7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2"/>
              <p:cNvSpPr/>
              <p:nvPr/>
            </p:nvSpPr>
            <p:spPr>
              <a:xfrm>
                <a:off x="4145475" y="4253475"/>
                <a:ext cx="42575" cy="37000"/>
              </a:xfrm>
              <a:custGeom>
                <a:avLst/>
                <a:gdLst/>
                <a:ahLst/>
                <a:cxnLst/>
                <a:rect l="l" t="t" r="r" b="b"/>
                <a:pathLst>
                  <a:path w="1703" h="1480" extrusionOk="0">
                    <a:moveTo>
                      <a:pt x="732" y="1"/>
                    </a:moveTo>
                    <a:cubicBezTo>
                      <a:pt x="355" y="1"/>
                      <a:pt x="0" y="294"/>
                      <a:pt x="0" y="726"/>
                    </a:cubicBezTo>
                    <a:cubicBezTo>
                      <a:pt x="0" y="1145"/>
                      <a:pt x="307" y="1480"/>
                      <a:pt x="726" y="1480"/>
                    </a:cubicBezTo>
                    <a:cubicBezTo>
                      <a:pt x="1367" y="1480"/>
                      <a:pt x="1702" y="671"/>
                      <a:pt x="1256" y="224"/>
                    </a:cubicBezTo>
                    <a:cubicBezTo>
                      <a:pt x="1101"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2"/>
              <p:cNvSpPr/>
              <p:nvPr/>
            </p:nvSpPr>
            <p:spPr>
              <a:xfrm>
                <a:off x="4775300" y="4253475"/>
                <a:ext cx="42550" cy="37000"/>
              </a:xfrm>
              <a:custGeom>
                <a:avLst/>
                <a:gdLst/>
                <a:ahLst/>
                <a:cxnLst/>
                <a:rect l="l" t="t" r="r" b="b"/>
                <a:pathLst>
                  <a:path w="1702" h="1480" extrusionOk="0">
                    <a:moveTo>
                      <a:pt x="731" y="1"/>
                    </a:moveTo>
                    <a:cubicBezTo>
                      <a:pt x="355" y="1"/>
                      <a:pt x="0" y="294"/>
                      <a:pt x="0" y="726"/>
                    </a:cubicBezTo>
                    <a:cubicBezTo>
                      <a:pt x="0" y="1145"/>
                      <a:pt x="307" y="1480"/>
                      <a:pt x="726" y="1480"/>
                    </a:cubicBezTo>
                    <a:cubicBezTo>
                      <a:pt x="1367" y="1480"/>
                      <a:pt x="1702" y="671"/>
                      <a:pt x="1256" y="224"/>
                    </a:cubicBezTo>
                    <a:cubicBezTo>
                      <a:pt x="1101" y="70"/>
                      <a:pt x="914" y="1"/>
                      <a:pt x="7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2"/>
              <p:cNvSpPr/>
              <p:nvPr/>
            </p:nvSpPr>
            <p:spPr>
              <a:xfrm>
                <a:off x="4377025" y="4253475"/>
                <a:ext cx="42575" cy="37000"/>
              </a:xfrm>
              <a:custGeom>
                <a:avLst/>
                <a:gdLst/>
                <a:ahLst/>
                <a:cxnLst/>
                <a:rect l="l" t="t" r="r" b="b"/>
                <a:pathLst>
                  <a:path w="1703" h="1480" extrusionOk="0">
                    <a:moveTo>
                      <a:pt x="732" y="1"/>
                    </a:moveTo>
                    <a:cubicBezTo>
                      <a:pt x="356" y="1"/>
                      <a:pt x="1" y="294"/>
                      <a:pt x="1" y="726"/>
                    </a:cubicBezTo>
                    <a:cubicBezTo>
                      <a:pt x="1" y="1145"/>
                      <a:pt x="336" y="1480"/>
                      <a:pt x="726" y="1480"/>
                    </a:cubicBezTo>
                    <a:cubicBezTo>
                      <a:pt x="1396" y="1480"/>
                      <a:pt x="1703" y="671"/>
                      <a:pt x="1256" y="224"/>
                    </a:cubicBezTo>
                    <a:cubicBezTo>
                      <a:pt x="1102"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2"/>
              <p:cNvSpPr/>
              <p:nvPr/>
            </p:nvSpPr>
            <p:spPr>
              <a:xfrm>
                <a:off x="4693675" y="4253475"/>
                <a:ext cx="43275" cy="37000"/>
              </a:xfrm>
              <a:custGeom>
                <a:avLst/>
                <a:gdLst/>
                <a:ahLst/>
                <a:cxnLst/>
                <a:rect l="l" t="t" r="r" b="b"/>
                <a:pathLst>
                  <a:path w="1731" h="1480" extrusionOk="0">
                    <a:moveTo>
                      <a:pt x="745" y="1"/>
                    </a:moveTo>
                    <a:cubicBezTo>
                      <a:pt x="368" y="1"/>
                      <a:pt x="1" y="294"/>
                      <a:pt x="1" y="726"/>
                    </a:cubicBezTo>
                    <a:cubicBezTo>
                      <a:pt x="1" y="1145"/>
                      <a:pt x="336" y="1480"/>
                      <a:pt x="754" y="1480"/>
                    </a:cubicBezTo>
                    <a:cubicBezTo>
                      <a:pt x="1396" y="1480"/>
                      <a:pt x="1731" y="671"/>
                      <a:pt x="1256" y="224"/>
                    </a:cubicBezTo>
                    <a:cubicBezTo>
                      <a:pt x="1111" y="70"/>
                      <a:pt x="927" y="1"/>
                      <a:pt x="74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2"/>
              <p:cNvSpPr/>
              <p:nvPr/>
            </p:nvSpPr>
            <p:spPr>
              <a:xfrm>
                <a:off x="4612775" y="4253475"/>
                <a:ext cx="43275" cy="37000"/>
              </a:xfrm>
              <a:custGeom>
                <a:avLst/>
                <a:gdLst/>
                <a:ahLst/>
                <a:cxnLst/>
                <a:rect l="l" t="t" r="r" b="b"/>
                <a:pathLst>
                  <a:path w="1731" h="1480" extrusionOk="0">
                    <a:moveTo>
                      <a:pt x="744" y="1"/>
                    </a:moveTo>
                    <a:cubicBezTo>
                      <a:pt x="368" y="1"/>
                      <a:pt x="1" y="294"/>
                      <a:pt x="1" y="726"/>
                    </a:cubicBezTo>
                    <a:cubicBezTo>
                      <a:pt x="1" y="1145"/>
                      <a:pt x="335" y="1480"/>
                      <a:pt x="754" y="1480"/>
                    </a:cubicBezTo>
                    <a:cubicBezTo>
                      <a:pt x="1396" y="1480"/>
                      <a:pt x="1730" y="671"/>
                      <a:pt x="1256" y="224"/>
                    </a:cubicBezTo>
                    <a:cubicBezTo>
                      <a:pt x="1111" y="70"/>
                      <a:pt x="926" y="1"/>
                      <a:pt x="74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2"/>
              <p:cNvSpPr/>
              <p:nvPr/>
            </p:nvSpPr>
            <p:spPr>
              <a:xfrm>
                <a:off x="4448175" y="4253475"/>
                <a:ext cx="43275" cy="37000"/>
              </a:xfrm>
              <a:custGeom>
                <a:avLst/>
                <a:gdLst/>
                <a:ahLst/>
                <a:cxnLst/>
                <a:rect l="l" t="t" r="r" b="b"/>
                <a:pathLst>
                  <a:path w="1731" h="1480" extrusionOk="0">
                    <a:moveTo>
                      <a:pt x="744" y="1"/>
                    </a:moveTo>
                    <a:cubicBezTo>
                      <a:pt x="368" y="1"/>
                      <a:pt x="1" y="294"/>
                      <a:pt x="1" y="726"/>
                    </a:cubicBezTo>
                    <a:cubicBezTo>
                      <a:pt x="1" y="1145"/>
                      <a:pt x="335" y="1480"/>
                      <a:pt x="754" y="1480"/>
                    </a:cubicBezTo>
                    <a:cubicBezTo>
                      <a:pt x="1396" y="1480"/>
                      <a:pt x="1730" y="671"/>
                      <a:pt x="1256" y="224"/>
                    </a:cubicBezTo>
                    <a:cubicBezTo>
                      <a:pt x="1110" y="70"/>
                      <a:pt x="926" y="1"/>
                      <a:pt x="74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2"/>
              <p:cNvSpPr/>
              <p:nvPr/>
            </p:nvSpPr>
            <p:spPr>
              <a:xfrm>
                <a:off x="4077825" y="4253475"/>
                <a:ext cx="43250" cy="37000"/>
              </a:xfrm>
              <a:custGeom>
                <a:avLst/>
                <a:gdLst/>
                <a:ahLst/>
                <a:cxnLst/>
                <a:rect l="l" t="t" r="r" b="b"/>
                <a:pathLst>
                  <a:path w="1730" h="1480" extrusionOk="0">
                    <a:moveTo>
                      <a:pt x="744" y="1"/>
                    </a:moveTo>
                    <a:cubicBezTo>
                      <a:pt x="368" y="1"/>
                      <a:pt x="0" y="294"/>
                      <a:pt x="0" y="726"/>
                    </a:cubicBezTo>
                    <a:cubicBezTo>
                      <a:pt x="0" y="1145"/>
                      <a:pt x="335" y="1480"/>
                      <a:pt x="753" y="1480"/>
                    </a:cubicBezTo>
                    <a:cubicBezTo>
                      <a:pt x="1395" y="1480"/>
                      <a:pt x="1730" y="671"/>
                      <a:pt x="1256" y="224"/>
                    </a:cubicBezTo>
                    <a:cubicBezTo>
                      <a:pt x="1110" y="70"/>
                      <a:pt x="926" y="1"/>
                      <a:pt x="74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2"/>
              <p:cNvSpPr/>
              <p:nvPr/>
            </p:nvSpPr>
            <p:spPr>
              <a:xfrm>
                <a:off x="4531875" y="4253475"/>
                <a:ext cx="43275" cy="37000"/>
              </a:xfrm>
              <a:custGeom>
                <a:avLst/>
                <a:gdLst/>
                <a:ahLst/>
                <a:cxnLst/>
                <a:rect l="l" t="t" r="r" b="b"/>
                <a:pathLst>
                  <a:path w="1731" h="1480" extrusionOk="0">
                    <a:moveTo>
                      <a:pt x="732" y="1"/>
                    </a:moveTo>
                    <a:cubicBezTo>
                      <a:pt x="355" y="1"/>
                      <a:pt x="0" y="294"/>
                      <a:pt x="0" y="726"/>
                    </a:cubicBezTo>
                    <a:cubicBezTo>
                      <a:pt x="0" y="1145"/>
                      <a:pt x="335" y="1480"/>
                      <a:pt x="726" y="1480"/>
                    </a:cubicBezTo>
                    <a:cubicBezTo>
                      <a:pt x="1395" y="1480"/>
                      <a:pt x="1730" y="671"/>
                      <a:pt x="1256" y="224"/>
                    </a:cubicBezTo>
                    <a:cubicBezTo>
                      <a:pt x="1101" y="70"/>
                      <a:pt x="914" y="1"/>
                      <a:pt x="7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2"/>
              <p:cNvSpPr/>
              <p:nvPr/>
            </p:nvSpPr>
            <p:spPr>
              <a:xfrm>
                <a:off x="4299625" y="4253475"/>
                <a:ext cx="43250" cy="37000"/>
              </a:xfrm>
              <a:custGeom>
                <a:avLst/>
                <a:gdLst/>
                <a:ahLst/>
                <a:cxnLst/>
                <a:rect l="l" t="t" r="r" b="b"/>
                <a:pathLst>
                  <a:path w="1730" h="1480" extrusionOk="0">
                    <a:moveTo>
                      <a:pt x="744" y="1"/>
                    </a:moveTo>
                    <a:cubicBezTo>
                      <a:pt x="367" y="1"/>
                      <a:pt x="0" y="294"/>
                      <a:pt x="0" y="726"/>
                    </a:cubicBezTo>
                    <a:cubicBezTo>
                      <a:pt x="0" y="1145"/>
                      <a:pt x="335" y="1480"/>
                      <a:pt x="753" y="1480"/>
                    </a:cubicBezTo>
                    <a:cubicBezTo>
                      <a:pt x="1395" y="1480"/>
                      <a:pt x="1730" y="671"/>
                      <a:pt x="1256" y="224"/>
                    </a:cubicBezTo>
                    <a:cubicBezTo>
                      <a:pt x="1110" y="70"/>
                      <a:pt x="926" y="1"/>
                      <a:pt x="74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2"/>
              <p:cNvSpPr/>
              <p:nvPr/>
            </p:nvSpPr>
            <p:spPr>
              <a:xfrm>
                <a:off x="4077825" y="4332300"/>
                <a:ext cx="36975" cy="37000"/>
              </a:xfrm>
              <a:custGeom>
                <a:avLst/>
                <a:gdLst/>
                <a:ahLst/>
                <a:cxnLst/>
                <a:rect l="l" t="t" r="r" b="b"/>
                <a:pathLst>
                  <a:path w="1479" h="1480" extrusionOk="0">
                    <a:moveTo>
                      <a:pt x="753" y="1"/>
                    </a:moveTo>
                    <a:cubicBezTo>
                      <a:pt x="335" y="1"/>
                      <a:pt x="0" y="335"/>
                      <a:pt x="0" y="726"/>
                    </a:cubicBezTo>
                    <a:cubicBezTo>
                      <a:pt x="0" y="1144"/>
                      <a:pt x="335" y="1479"/>
                      <a:pt x="753" y="1479"/>
                    </a:cubicBezTo>
                    <a:cubicBezTo>
                      <a:pt x="1144" y="1479"/>
                      <a:pt x="1479" y="1144"/>
                      <a:pt x="1479" y="726"/>
                    </a:cubicBezTo>
                    <a:cubicBezTo>
                      <a:pt x="1479" y="335"/>
                      <a:pt x="1144"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2"/>
              <p:cNvSpPr/>
              <p:nvPr/>
            </p:nvSpPr>
            <p:spPr>
              <a:xfrm>
                <a:off x="4158725" y="4332300"/>
                <a:ext cx="37000" cy="37000"/>
              </a:xfrm>
              <a:custGeom>
                <a:avLst/>
                <a:gdLst/>
                <a:ahLst/>
                <a:cxnLst/>
                <a:rect l="l" t="t" r="r" b="b"/>
                <a:pathLst>
                  <a:path w="1480" h="1480" extrusionOk="0">
                    <a:moveTo>
                      <a:pt x="754" y="1"/>
                    </a:moveTo>
                    <a:cubicBezTo>
                      <a:pt x="335" y="1"/>
                      <a:pt x="0" y="335"/>
                      <a:pt x="0" y="726"/>
                    </a:cubicBezTo>
                    <a:cubicBezTo>
                      <a:pt x="0" y="1144"/>
                      <a:pt x="335" y="1479"/>
                      <a:pt x="754" y="1479"/>
                    </a:cubicBezTo>
                    <a:cubicBezTo>
                      <a:pt x="1144" y="1479"/>
                      <a:pt x="1479" y="1144"/>
                      <a:pt x="1479" y="726"/>
                    </a:cubicBezTo>
                    <a:cubicBezTo>
                      <a:pt x="1479" y="335"/>
                      <a:pt x="1144" y="1"/>
                      <a:pt x="75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2"/>
              <p:cNvSpPr/>
              <p:nvPr/>
            </p:nvSpPr>
            <p:spPr>
              <a:xfrm>
                <a:off x="4240325" y="4332300"/>
                <a:ext cx="36300" cy="37000"/>
              </a:xfrm>
              <a:custGeom>
                <a:avLst/>
                <a:gdLst/>
                <a:ahLst/>
                <a:cxnLst/>
                <a:rect l="l" t="t" r="r" b="b"/>
                <a:pathLst>
                  <a:path w="1452" h="1480" extrusionOk="0">
                    <a:moveTo>
                      <a:pt x="726" y="1"/>
                    </a:moveTo>
                    <a:cubicBezTo>
                      <a:pt x="308" y="1"/>
                      <a:pt x="1" y="335"/>
                      <a:pt x="1" y="726"/>
                    </a:cubicBezTo>
                    <a:cubicBezTo>
                      <a:pt x="1" y="1144"/>
                      <a:pt x="308" y="1479"/>
                      <a:pt x="726" y="1479"/>
                    </a:cubicBezTo>
                    <a:cubicBezTo>
                      <a:pt x="1145" y="1479"/>
                      <a:pt x="1451" y="1144"/>
                      <a:pt x="1451" y="726"/>
                    </a:cubicBezTo>
                    <a:cubicBezTo>
                      <a:pt x="1451" y="335"/>
                      <a:pt x="1145" y="1"/>
                      <a:pt x="7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2"/>
              <p:cNvSpPr/>
              <p:nvPr/>
            </p:nvSpPr>
            <p:spPr>
              <a:xfrm>
                <a:off x="4321225" y="4332300"/>
                <a:ext cx="37000" cy="37000"/>
              </a:xfrm>
              <a:custGeom>
                <a:avLst/>
                <a:gdLst/>
                <a:ahLst/>
                <a:cxnLst/>
                <a:rect l="l" t="t" r="r" b="b"/>
                <a:pathLst>
                  <a:path w="1480" h="1480" extrusionOk="0">
                    <a:moveTo>
                      <a:pt x="726" y="1"/>
                    </a:moveTo>
                    <a:cubicBezTo>
                      <a:pt x="336" y="1"/>
                      <a:pt x="1" y="335"/>
                      <a:pt x="1" y="726"/>
                    </a:cubicBezTo>
                    <a:cubicBezTo>
                      <a:pt x="1" y="1144"/>
                      <a:pt x="336" y="1479"/>
                      <a:pt x="726" y="1479"/>
                    </a:cubicBezTo>
                    <a:cubicBezTo>
                      <a:pt x="1145" y="1479"/>
                      <a:pt x="1480" y="1144"/>
                      <a:pt x="1480" y="726"/>
                    </a:cubicBezTo>
                    <a:cubicBezTo>
                      <a:pt x="1480" y="335"/>
                      <a:pt x="1145" y="1"/>
                      <a:pt x="7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2"/>
              <p:cNvSpPr/>
              <p:nvPr/>
            </p:nvSpPr>
            <p:spPr>
              <a:xfrm>
                <a:off x="4948975" y="4332300"/>
                <a:ext cx="36975" cy="37000"/>
              </a:xfrm>
              <a:custGeom>
                <a:avLst/>
                <a:gdLst/>
                <a:ahLst/>
                <a:cxnLst/>
                <a:rect l="l" t="t" r="r" b="b"/>
                <a:pathLst>
                  <a:path w="1479" h="1480" extrusionOk="0">
                    <a:moveTo>
                      <a:pt x="753" y="1"/>
                    </a:moveTo>
                    <a:cubicBezTo>
                      <a:pt x="335" y="1"/>
                      <a:pt x="0" y="335"/>
                      <a:pt x="0" y="726"/>
                    </a:cubicBezTo>
                    <a:cubicBezTo>
                      <a:pt x="0" y="1144"/>
                      <a:pt x="335" y="1479"/>
                      <a:pt x="753" y="1479"/>
                    </a:cubicBezTo>
                    <a:cubicBezTo>
                      <a:pt x="1144" y="1479"/>
                      <a:pt x="1479" y="1144"/>
                      <a:pt x="1479" y="726"/>
                    </a:cubicBezTo>
                    <a:cubicBezTo>
                      <a:pt x="1479" y="335"/>
                      <a:pt x="1144"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2"/>
              <p:cNvSpPr/>
              <p:nvPr/>
            </p:nvSpPr>
            <p:spPr>
              <a:xfrm>
                <a:off x="5031950" y="4332300"/>
                <a:ext cx="37000" cy="37000"/>
              </a:xfrm>
              <a:custGeom>
                <a:avLst/>
                <a:gdLst/>
                <a:ahLst/>
                <a:cxnLst/>
                <a:rect l="l" t="t" r="r" b="b"/>
                <a:pathLst>
                  <a:path w="1480" h="1480" extrusionOk="0">
                    <a:moveTo>
                      <a:pt x="726" y="1"/>
                    </a:moveTo>
                    <a:cubicBezTo>
                      <a:pt x="336" y="1"/>
                      <a:pt x="1" y="335"/>
                      <a:pt x="1" y="726"/>
                    </a:cubicBezTo>
                    <a:cubicBezTo>
                      <a:pt x="1" y="1144"/>
                      <a:pt x="336" y="1479"/>
                      <a:pt x="726" y="1479"/>
                    </a:cubicBezTo>
                    <a:cubicBezTo>
                      <a:pt x="1145" y="1479"/>
                      <a:pt x="1480" y="1144"/>
                      <a:pt x="1480" y="726"/>
                    </a:cubicBezTo>
                    <a:cubicBezTo>
                      <a:pt x="1480" y="335"/>
                      <a:pt x="1145" y="1"/>
                      <a:pt x="7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2"/>
              <p:cNvSpPr/>
              <p:nvPr/>
            </p:nvSpPr>
            <p:spPr>
              <a:xfrm>
                <a:off x="4402150" y="4332300"/>
                <a:ext cx="36975" cy="37000"/>
              </a:xfrm>
              <a:custGeom>
                <a:avLst/>
                <a:gdLst/>
                <a:ahLst/>
                <a:cxnLst/>
                <a:rect l="l" t="t" r="r" b="b"/>
                <a:pathLst>
                  <a:path w="1479" h="1480" extrusionOk="0">
                    <a:moveTo>
                      <a:pt x="753" y="1"/>
                    </a:moveTo>
                    <a:cubicBezTo>
                      <a:pt x="335" y="1"/>
                      <a:pt x="0" y="335"/>
                      <a:pt x="0" y="726"/>
                    </a:cubicBezTo>
                    <a:cubicBezTo>
                      <a:pt x="0" y="1144"/>
                      <a:pt x="335" y="1479"/>
                      <a:pt x="753" y="1479"/>
                    </a:cubicBezTo>
                    <a:cubicBezTo>
                      <a:pt x="1144" y="1479"/>
                      <a:pt x="1479" y="1144"/>
                      <a:pt x="1479" y="726"/>
                    </a:cubicBezTo>
                    <a:cubicBezTo>
                      <a:pt x="1479" y="335"/>
                      <a:pt x="1144"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2"/>
              <p:cNvSpPr/>
              <p:nvPr/>
            </p:nvSpPr>
            <p:spPr>
              <a:xfrm>
                <a:off x="4794125" y="4332300"/>
                <a:ext cx="43275" cy="36675"/>
              </a:xfrm>
              <a:custGeom>
                <a:avLst/>
                <a:gdLst/>
                <a:ahLst/>
                <a:cxnLst/>
                <a:rect l="l" t="t" r="r" b="b"/>
                <a:pathLst>
                  <a:path w="1731" h="1467" extrusionOk="0">
                    <a:moveTo>
                      <a:pt x="977" y="1"/>
                    </a:moveTo>
                    <a:cubicBezTo>
                      <a:pt x="335" y="1"/>
                      <a:pt x="0" y="782"/>
                      <a:pt x="447" y="1256"/>
                    </a:cubicBezTo>
                    <a:cubicBezTo>
                      <a:pt x="600" y="1400"/>
                      <a:pt x="789" y="1466"/>
                      <a:pt x="973" y="1466"/>
                    </a:cubicBezTo>
                    <a:cubicBezTo>
                      <a:pt x="1360" y="1466"/>
                      <a:pt x="1730" y="1179"/>
                      <a:pt x="1730" y="726"/>
                    </a:cubicBezTo>
                    <a:cubicBezTo>
                      <a:pt x="1730" y="335"/>
                      <a:pt x="1395"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2"/>
              <p:cNvSpPr/>
              <p:nvPr/>
            </p:nvSpPr>
            <p:spPr>
              <a:xfrm>
                <a:off x="4483050" y="4332300"/>
                <a:ext cx="37000" cy="37000"/>
              </a:xfrm>
              <a:custGeom>
                <a:avLst/>
                <a:gdLst/>
                <a:ahLst/>
                <a:cxnLst/>
                <a:rect l="l" t="t" r="r" b="b"/>
                <a:pathLst>
                  <a:path w="1480" h="1480" extrusionOk="0">
                    <a:moveTo>
                      <a:pt x="754" y="1"/>
                    </a:moveTo>
                    <a:cubicBezTo>
                      <a:pt x="335" y="1"/>
                      <a:pt x="1" y="335"/>
                      <a:pt x="1" y="726"/>
                    </a:cubicBezTo>
                    <a:cubicBezTo>
                      <a:pt x="1" y="1144"/>
                      <a:pt x="335" y="1479"/>
                      <a:pt x="754" y="1479"/>
                    </a:cubicBezTo>
                    <a:cubicBezTo>
                      <a:pt x="1144" y="1479"/>
                      <a:pt x="1479" y="1144"/>
                      <a:pt x="1479" y="726"/>
                    </a:cubicBezTo>
                    <a:cubicBezTo>
                      <a:pt x="1479" y="335"/>
                      <a:pt x="1144" y="1"/>
                      <a:pt x="75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2"/>
              <p:cNvSpPr/>
              <p:nvPr/>
            </p:nvSpPr>
            <p:spPr>
              <a:xfrm>
                <a:off x="4558375" y="4332300"/>
                <a:ext cx="42575" cy="36675"/>
              </a:xfrm>
              <a:custGeom>
                <a:avLst/>
                <a:gdLst/>
                <a:ahLst/>
                <a:cxnLst/>
                <a:rect l="l" t="t" r="r" b="b"/>
                <a:pathLst>
                  <a:path w="1703" h="1467" extrusionOk="0">
                    <a:moveTo>
                      <a:pt x="977" y="1"/>
                    </a:moveTo>
                    <a:cubicBezTo>
                      <a:pt x="307" y="1"/>
                      <a:pt x="1" y="782"/>
                      <a:pt x="447" y="1256"/>
                    </a:cubicBezTo>
                    <a:cubicBezTo>
                      <a:pt x="600" y="1400"/>
                      <a:pt x="786" y="1466"/>
                      <a:pt x="967" y="1466"/>
                    </a:cubicBezTo>
                    <a:cubicBezTo>
                      <a:pt x="1345" y="1466"/>
                      <a:pt x="1702" y="1179"/>
                      <a:pt x="1702" y="726"/>
                    </a:cubicBezTo>
                    <a:cubicBezTo>
                      <a:pt x="1702" y="335"/>
                      <a:pt x="1368" y="1"/>
                      <a:pt x="9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2"/>
              <p:cNvSpPr/>
              <p:nvPr/>
            </p:nvSpPr>
            <p:spPr>
              <a:xfrm>
                <a:off x="4728550" y="4332300"/>
                <a:ext cx="37000" cy="37000"/>
              </a:xfrm>
              <a:custGeom>
                <a:avLst/>
                <a:gdLst/>
                <a:ahLst/>
                <a:cxnLst/>
                <a:rect l="l" t="t" r="r" b="b"/>
                <a:pathLst>
                  <a:path w="1480" h="1480" extrusionOk="0">
                    <a:moveTo>
                      <a:pt x="754" y="1"/>
                    </a:moveTo>
                    <a:cubicBezTo>
                      <a:pt x="336" y="1"/>
                      <a:pt x="1" y="335"/>
                      <a:pt x="1" y="726"/>
                    </a:cubicBezTo>
                    <a:cubicBezTo>
                      <a:pt x="1" y="1144"/>
                      <a:pt x="336" y="1479"/>
                      <a:pt x="754" y="1479"/>
                    </a:cubicBezTo>
                    <a:cubicBezTo>
                      <a:pt x="1145" y="1479"/>
                      <a:pt x="1480" y="1144"/>
                      <a:pt x="1480" y="726"/>
                    </a:cubicBezTo>
                    <a:cubicBezTo>
                      <a:pt x="1480" y="335"/>
                      <a:pt x="1145" y="1"/>
                      <a:pt x="75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2"/>
              <p:cNvSpPr/>
              <p:nvPr/>
            </p:nvSpPr>
            <p:spPr>
              <a:xfrm>
                <a:off x="5092650" y="4332300"/>
                <a:ext cx="43250" cy="36675"/>
              </a:xfrm>
              <a:custGeom>
                <a:avLst/>
                <a:gdLst/>
                <a:ahLst/>
                <a:cxnLst/>
                <a:rect l="l" t="t" r="r" b="b"/>
                <a:pathLst>
                  <a:path w="1730" h="1467" extrusionOk="0">
                    <a:moveTo>
                      <a:pt x="1005" y="1"/>
                    </a:moveTo>
                    <a:cubicBezTo>
                      <a:pt x="335" y="1"/>
                      <a:pt x="0" y="782"/>
                      <a:pt x="474" y="1256"/>
                    </a:cubicBezTo>
                    <a:cubicBezTo>
                      <a:pt x="628" y="1400"/>
                      <a:pt x="813" y="1466"/>
                      <a:pt x="994" y="1466"/>
                    </a:cubicBezTo>
                    <a:cubicBezTo>
                      <a:pt x="1372" y="1466"/>
                      <a:pt x="1730" y="1179"/>
                      <a:pt x="1730" y="726"/>
                    </a:cubicBezTo>
                    <a:cubicBezTo>
                      <a:pt x="1730" y="335"/>
                      <a:pt x="1395" y="1"/>
                      <a:pt x="10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2"/>
              <p:cNvSpPr/>
              <p:nvPr/>
            </p:nvSpPr>
            <p:spPr>
              <a:xfrm>
                <a:off x="4645550" y="4332300"/>
                <a:ext cx="36300" cy="37000"/>
              </a:xfrm>
              <a:custGeom>
                <a:avLst/>
                <a:gdLst/>
                <a:ahLst/>
                <a:cxnLst/>
                <a:rect l="l" t="t" r="r" b="b"/>
                <a:pathLst>
                  <a:path w="1452" h="1480" extrusionOk="0">
                    <a:moveTo>
                      <a:pt x="726" y="1"/>
                    </a:moveTo>
                    <a:cubicBezTo>
                      <a:pt x="336" y="1"/>
                      <a:pt x="1" y="335"/>
                      <a:pt x="1" y="726"/>
                    </a:cubicBezTo>
                    <a:cubicBezTo>
                      <a:pt x="1" y="1144"/>
                      <a:pt x="336" y="1479"/>
                      <a:pt x="726" y="1479"/>
                    </a:cubicBezTo>
                    <a:cubicBezTo>
                      <a:pt x="1145" y="1479"/>
                      <a:pt x="1452" y="1144"/>
                      <a:pt x="1452" y="726"/>
                    </a:cubicBezTo>
                    <a:cubicBezTo>
                      <a:pt x="1452" y="335"/>
                      <a:pt x="1145" y="1"/>
                      <a:pt x="72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2"/>
              <p:cNvSpPr/>
              <p:nvPr/>
            </p:nvSpPr>
            <p:spPr>
              <a:xfrm>
                <a:off x="4877125" y="4332300"/>
                <a:ext cx="37000" cy="37000"/>
              </a:xfrm>
              <a:custGeom>
                <a:avLst/>
                <a:gdLst/>
                <a:ahLst/>
                <a:cxnLst/>
                <a:rect l="l" t="t" r="r" b="b"/>
                <a:pathLst>
                  <a:path w="1480" h="1480" extrusionOk="0">
                    <a:moveTo>
                      <a:pt x="754" y="1"/>
                    </a:moveTo>
                    <a:cubicBezTo>
                      <a:pt x="335" y="1"/>
                      <a:pt x="0" y="335"/>
                      <a:pt x="0" y="726"/>
                    </a:cubicBezTo>
                    <a:cubicBezTo>
                      <a:pt x="0" y="1144"/>
                      <a:pt x="335" y="1479"/>
                      <a:pt x="754" y="1479"/>
                    </a:cubicBezTo>
                    <a:cubicBezTo>
                      <a:pt x="1144" y="1479"/>
                      <a:pt x="1479" y="1144"/>
                      <a:pt x="1479" y="726"/>
                    </a:cubicBezTo>
                    <a:cubicBezTo>
                      <a:pt x="1479" y="335"/>
                      <a:pt x="1144" y="1"/>
                      <a:pt x="75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2"/>
              <p:cNvSpPr/>
              <p:nvPr/>
            </p:nvSpPr>
            <p:spPr>
              <a:xfrm>
                <a:off x="3595875" y="4568050"/>
                <a:ext cx="1625825" cy="403875"/>
              </a:xfrm>
              <a:custGeom>
                <a:avLst/>
                <a:gdLst/>
                <a:ahLst/>
                <a:cxnLst/>
                <a:rect l="l" t="t" r="r" b="b"/>
                <a:pathLst>
                  <a:path w="65033" h="16155" extrusionOk="0">
                    <a:moveTo>
                      <a:pt x="0" y="1"/>
                    </a:moveTo>
                    <a:lnTo>
                      <a:pt x="0" y="16154"/>
                    </a:lnTo>
                    <a:lnTo>
                      <a:pt x="65032" y="16154"/>
                    </a:lnTo>
                    <a:lnTo>
                      <a:pt x="65032" y="1"/>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2"/>
              <p:cNvSpPr/>
              <p:nvPr/>
            </p:nvSpPr>
            <p:spPr>
              <a:xfrm>
                <a:off x="4067350" y="4658725"/>
                <a:ext cx="43275" cy="36975"/>
              </a:xfrm>
              <a:custGeom>
                <a:avLst/>
                <a:gdLst/>
                <a:ahLst/>
                <a:cxnLst/>
                <a:rect l="l" t="t" r="r" b="b"/>
                <a:pathLst>
                  <a:path w="1731" h="1479" extrusionOk="0">
                    <a:moveTo>
                      <a:pt x="1005" y="0"/>
                    </a:moveTo>
                    <a:cubicBezTo>
                      <a:pt x="336" y="0"/>
                      <a:pt x="1" y="782"/>
                      <a:pt x="475" y="1256"/>
                    </a:cubicBezTo>
                    <a:cubicBezTo>
                      <a:pt x="629" y="1409"/>
                      <a:pt x="814" y="1478"/>
                      <a:pt x="995" y="1478"/>
                    </a:cubicBezTo>
                    <a:cubicBezTo>
                      <a:pt x="1373" y="1478"/>
                      <a:pt x="1730" y="1179"/>
                      <a:pt x="1730" y="726"/>
                    </a:cubicBezTo>
                    <a:cubicBezTo>
                      <a:pt x="1730" y="335"/>
                      <a:pt x="1396"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2"/>
              <p:cNvSpPr/>
              <p:nvPr/>
            </p:nvSpPr>
            <p:spPr>
              <a:xfrm>
                <a:off x="4148950" y="4658725"/>
                <a:ext cx="42575" cy="36975"/>
              </a:xfrm>
              <a:custGeom>
                <a:avLst/>
                <a:gdLst/>
                <a:ahLst/>
                <a:cxnLst/>
                <a:rect l="l" t="t" r="r" b="b"/>
                <a:pathLst>
                  <a:path w="1703" h="1479" extrusionOk="0">
                    <a:moveTo>
                      <a:pt x="977" y="0"/>
                    </a:moveTo>
                    <a:cubicBezTo>
                      <a:pt x="336" y="0"/>
                      <a:pt x="1" y="782"/>
                      <a:pt x="447" y="1256"/>
                    </a:cubicBezTo>
                    <a:cubicBezTo>
                      <a:pt x="601" y="1409"/>
                      <a:pt x="787" y="1478"/>
                      <a:pt x="968" y="1478"/>
                    </a:cubicBezTo>
                    <a:cubicBezTo>
                      <a:pt x="1346" y="1478"/>
                      <a:pt x="1703" y="1179"/>
                      <a:pt x="1703" y="726"/>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2"/>
              <p:cNvSpPr/>
              <p:nvPr/>
            </p:nvSpPr>
            <p:spPr>
              <a:xfrm>
                <a:off x="4229875" y="4658725"/>
                <a:ext cx="43250" cy="36975"/>
              </a:xfrm>
              <a:custGeom>
                <a:avLst/>
                <a:gdLst/>
                <a:ahLst/>
                <a:cxnLst/>
                <a:rect l="l" t="t" r="r" b="b"/>
                <a:pathLst>
                  <a:path w="1730" h="1479" extrusionOk="0">
                    <a:moveTo>
                      <a:pt x="977" y="0"/>
                    </a:moveTo>
                    <a:cubicBezTo>
                      <a:pt x="335" y="0"/>
                      <a:pt x="0" y="782"/>
                      <a:pt x="474" y="1256"/>
                    </a:cubicBezTo>
                    <a:cubicBezTo>
                      <a:pt x="619" y="1409"/>
                      <a:pt x="802" y="1478"/>
                      <a:pt x="982" y="1478"/>
                    </a:cubicBezTo>
                    <a:cubicBezTo>
                      <a:pt x="1360" y="1478"/>
                      <a:pt x="1730" y="1179"/>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2"/>
              <p:cNvSpPr/>
              <p:nvPr/>
            </p:nvSpPr>
            <p:spPr>
              <a:xfrm>
                <a:off x="4310775" y="4658725"/>
                <a:ext cx="43275" cy="36975"/>
              </a:xfrm>
              <a:custGeom>
                <a:avLst/>
                <a:gdLst/>
                <a:ahLst/>
                <a:cxnLst/>
                <a:rect l="l" t="t" r="r" b="b"/>
                <a:pathLst>
                  <a:path w="1731" h="1479" extrusionOk="0">
                    <a:moveTo>
                      <a:pt x="1005" y="0"/>
                    </a:moveTo>
                    <a:cubicBezTo>
                      <a:pt x="335" y="0"/>
                      <a:pt x="0" y="782"/>
                      <a:pt x="475" y="1256"/>
                    </a:cubicBezTo>
                    <a:cubicBezTo>
                      <a:pt x="619" y="1409"/>
                      <a:pt x="802" y="1478"/>
                      <a:pt x="983" y="1478"/>
                    </a:cubicBezTo>
                    <a:cubicBezTo>
                      <a:pt x="1360" y="1478"/>
                      <a:pt x="1730" y="1179"/>
                      <a:pt x="1730" y="726"/>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2"/>
              <p:cNvSpPr/>
              <p:nvPr/>
            </p:nvSpPr>
            <p:spPr>
              <a:xfrm>
                <a:off x="4939200" y="4658725"/>
                <a:ext cx="42575" cy="36975"/>
              </a:xfrm>
              <a:custGeom>
                <a:avLst/>
                <a:gdLst/>
                <a:ahLst/>
                <a:cxnLst/>
                <a:rect l="l" t="t" r="r" b="b"/>
                <a:pathLst>
                  <a:path w="1703" h="1479" extrusionOk="0">
                    <a:moveTo>
                      <a:pt x="977" y="0"/>
                    </a:moveTo>
                    <a:cubicBezTo>
                      <a:pt x="335" y="0"/>
                      <a:pt x="0" y="782"/>
                      <a:pt x="447" y="1256"/>
                    </a:cubicBezTo>
                    <a:cubicBezTo>
                      <a:pt x="600" y="1409"/>
                      <a:pt x="786" y="1478"/>
                      <a:pt x="967" y="1478"/>
                    </a:cubicBezTo>
                    <a:cubicBezTo>
                      <a:pt x="1345" y="1478"/>
                      <a:pt x="1702" y="1179"/>
                      <a:pt x="1702" y="726"/>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2"/>
              <p:cNvSpPr/>
              <p:nvPr/>
            </p:nvSpPr>
            <p:spPr>
              <a:xfrm>
                <a:off x="5021500" y="4658725"/>
                <a:ext cx="43275" cy="36975"/>
              </a:xfrm>
              <a:custGeom>
                <a:avLst/>
                <a:gdLst/>
                <a:ahLst/>
                <a:cxnLst/>
                <a:rect l="l" t="t" r="r" b="b"/>
                <a:pathLst>
                  <a:path w="1731" h="1479" extrusionOk="0">
                    <a:moveTo>
                      <a:pt x="1005" y="0"/>
                    </a:moveTo>
                    <a:cubicBezTo>
                      <a:pt x="335" y="0"/>
                      <a:pt x="0" y="782"/>
                      <a:pt x="475" y="1256"/>
                    </a:cubicBezTo>
                    <a:cubicBezTo>
                      <a:pt x="619" y="1409"/>
                      <a:pt x="802" y="1478"/>
                      <a:pt x="983" y="1478"/>
                    </a:cubicBezTo>
                    <a:cubicBezTo>
                      <a:pt x="1360" y="1478"/>
                      <a:pt x="1730" y="1179"/>
                      <a:pt x="1730" y="726"/>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2"/>
              <p:cNvSpPr/>
              <p:nvPr/>
            </p:nvSpPr>
            <p:spPr>
              <a:xfrm>
                <a:off x="4391675" y="4658675"/>
                <a:ext cx="43275" cy="36500"/>
              </a:xfrm>
              <a:custGeom>
                <a:avLst/>
                <a:gdLst/>
                <a:ahLst/>
                <a:cxnLst/>
                <a:rect l="l" t="t" r="r" b="b"/>
                <a:pathLst>
                  <a:path w="1731" h="1460" extrusionOk="0">
                    <a:moveTo>
                      <a:pt x="1047" y="1"/>
                    </a:moveTo>
                    <a:cubicBezTo>
                      <a:pt x="1033" y="1"/>
                      <a:pt x="1019" y="1"/>
                      <a:pt x="1005" y="2"/>
                    </a:cubicBezTo>
                    <a:cubicBezTo>
                      <a:pt x="336" y="2"/>
                      <a:pt x="1" y="784"/>
                      <a:pt x="475" y="1230"/>
                    </a:cubicBezTo>
                    <a:cubicBezTo>
                      <a:pt x="624" y="1388"/>
                      <a:pt x="813" y="1459"/>
                      <a:pt x="999" y="1459"/>
                    </a:cubicBezTo>
                    <a:cubicBezTo>
                      <a:pt x="1371" y="1459"/>
                      <a:pt x="1730" y="1174"/>
                      <a:pt x="1730" y="728"/>
                    </a:cubicBezTo>
                    <a:cubicBezTo>
                      <a:pt x="1730" y="351"/>
                      <a:pt x="1420" y="1"/>
                      <a:pt x="104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2"/>
              <p:cNvSpPr/>
              <p:nvPr/>
            </p:nvSpPr>
            <p:spPr>
              <a:xfrm>
                <a:off x="4789950" y="4658725"/>
                <a:ext cx="43250" cy="36975"/>
              </a:xfrm>
              <a:custGeom>
                <a:avLst/>
                <a:gdLst/>
                <a:ahLst/>
                <a:cxnLst/>
                <a:rect l="l" t="t" r="r" b="b"/>
                <a:pathLst>
                  <a:path w="1730" h="1479" extrusionOk="0">
                    <a:moveTo>
                      <a:pt x="977" y="0"/>
                    </a:moveTo>
                    <a:cubicBezTo>
                      <a:pt x="335" y="0"/>
                      <a:pt x="0" y="782"/>
                      <a:pt x="474" y="1256"/>
                    </a:cubicBezTo>
                    <a:cubicBezTo>
                      <a:pt x="619" y="1409"/>
                      <a:pt x="801" y="1478"/>
                      <a:pt x="982" y="1478"/>
                    </a:cubicBezTo>
                    <a:cubicBezTo>
                      <a:pt x="1360" y="1478"/>
                      <a:pt x="1730" y="1179"/>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2"/>
              <p:cNvSpPr/>
              <p:nvPr/>
            </p:nvSpPr>
            <p:spPr>
              <a:xfrm>
                <a:off x="4473275" y="4658725"/>
                <a:ext cx="42575" cy="36975"/>
              </a:xfrm>
              <a:custGeom>
                <a:avLst/>
                <a:gdLst/>
                <a:ahLst/>
                <a:cxnLst/>
                <a:rect l="l" t="t" r="r" b="b"/>
                <a:pathLst>
                  <a:path w="1703" h="1479" extrusionOk="0">
                    <a:moveTo>
                      <a:pt x="977" y="0"/>
                    </a:moveTo>
                    <a:cubicBezTo>
                      <a:pt x="308" y="0"/>
                      <a:pt x="1" y="782"/>
                      <a:pt x="447" y="1256"/>
                    </a:cubicBezTo>
                    <a:cubicBezTo>
                      <a:pt x="601" y="1409"/>
                      <a:pt x="787" y="1478"/>
                      <a:pt x="968" y="1478"/>
                    </a:cubicBezTo>
                    <a:cubicBezTo>
                      <a:pt x="1346" y="1478"/>
                      <a:pt x="1703" y="1179"/>
                      <a:pt x="1703" y="726"/>
                    </a:cubicBezTo>
                    <a:cubicBezTo>
                      <a:pt x="1703" y="335"/>
                      <a:pt x="1368"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2"/>
              <p:cNvSpPr/>
              <p:nvPr/>
            </p:nvSpPr>
            <p:spPr>
              <a:xfrm>
                <a:off x="4554200" y="4658725"/>
                <a:ext cx="43250" cy="36975"/>
              </a:xfrm>
              <a:custGeom>
                <a:avLst/>
                <a:gdLst/>
                <a:ahLst/>
                <a:cxnLst/>
                <a:rect l="l" t="t" r="r" b="b"/>
                <a:pathLst>
                  <a:path w="1730" h="1479" extrusionOk="0">
                    <a:moveTo>
                      <a:pt x="977" y="0"/>
                    </a:moveTo>
                    <a:cubicBezTo>
                      <a:pt x="335" y="0"/>
                      <a:pt x="0" y="782"/>
                      <a:pt x="447" y="1256"/>
                    </a:cubicBezTo>
                    <a:cubicBezTo>
                      <a:pt x="600" y="1409"/>
                      <a:pt x="789" y="1478"/>
                      <a:pt x="974" y="1478"/>
                    </a:cubicBezTo>
                    <a:cubicBezTo>
                      <a:pt x="1360" y="1478"/>
                      <a:pt x="1730" y="1179"/>
                      <a:pt x="1730" y="726"/>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2"/>
              <p:cNvSpPr/>
              <p:nvPr/>
            </p:nvSpPr>
            <p:spPr>
              <a:xfrm>
                <a:off x="4718800" y="4658725"/>
                <a:ext cx="42575" cy="36975"/>
              </a:xfrm>
              <a:custGeom>
                <a:avLst/>
                <a:gdLst/>
                <a:ahLst/>
                <a:cxnLst/>
                <a:rect l="l" t="t" r="r" b="b"/>
                <a:pathLst>
                  <a:path w="1703" h="1479" extrusionOk="0">
                    <a:moveTo>
                      <a:pt x="977" y="0"/>
                    </a:moveTo>
                    <a:cubicBezTo>
                      <a:pt x="307" y="0"/>
                      <a:pt x="0" y="782"/>
                      <a:pt x="447" y="1256"/>
                    </a:cubicBezTo>
                    <a:cubicBezTo>
                      <a:pt x="600" y="1409"/>
                      <a:pt x="786" y="1478"/>
                      <a:pt x="967" y="1478"/>
                    </a:cubicBezTo>
                    <a:cubicBezTo>
                      <a:pt x="1345" y="1478"/>
                      <a:pt x="1702" y="1179"/>
                      <a:pt x="1702" y="726"/>
                    </a:cubicBezTo>
                    <a:cubicBezTo>
                      <a:pt x="1702" y="335"/>
                      <a:pt x="1367"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2"/>
              <p:cNvSpPr/>
              <p:nvPr/>
            </p:nvSpPr>
            <p:spPr>
              <a:xfrm>
                <a:off x="5089350" y="4658700"/>
                <a:ext cx="43075" cy="36475"/>
              </a:xfrm>
              <a:custGeom>
                <a:avLst/>
                <a:gdLst/>
                <a:ahLst/>
                <a:cxnLst/>
                <a:rect l="l" t="t" r="r" b="b"/>
                <a:pathLst>
                  <a:path w="1723" h="1459" extrusionOk="0">
                    <a:moveTo>
                      <a:pt x="962" y="1"/>
                    </a:moveTo>
                    <a:cubicBezTo>
                      <a:pt x="316" y="1"/>
                      <a:pt x="0" y="763"/>
                      <a:pt x="439" y="1229"/>
                    </a:cubicBezTo>
                    <a:cubicBezTo>
                      <a:pt x="588" y="1387"/>
                      <a:pt x="777" y="1458"/>
                      <a:pt x="963" y="1458"/>
                    </a:cubicBezTo>
                    <a:cubicBezTo>
                      <a:pt x="1335" y="1458"/>
                      <a:pt x="1695" y="1173"/>
                      <a:pt x="1695" y="727"/>
                    </a:cubicBezTo>
                    <a:cubicBezTo>
                      <a:pt x="1722" y="336"/>
                      <a:pt x="1388" y="1"/>
                      <a:pt x="997" y="1"/>
                    </a:cubicBezTo>
                    <a:cubicBezTo>
                      <a:pt x="985" y="1"/>
                      <a:pt x="974" y="1"/>
                      <a:pt x="96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2"/>
              <p:cNvSpPr/>
              <p:nvPr/>
            </p:nvSpPr>
            <p:spPr>
              <a:xfrm>
                <a:off x="4635100" y="4658725"/>
                <a:ext cx="43275" cy="36975"/>
              </a:xfrm>
              <a:custGeom>
                <a:avLst/>
                <a:gdLst/>
                <a:ahLst/>
                <a:cxnLst/>
                <a:rect l="l" t="t" r="r" b="b"/>
                <a:pathLst>
                  <a:path w="1731" h="1479" extrusionOk="0">
                    <a:moveTo>
                      <a:pt x="977" y="0"/>
                    </a:moveTo>
                    <a:cubicBezTo>
                      <a:pt x="335" y="0"/>
                      <a:pt x="0" y="782"/>
                      <a:pt x="447" y="1256"/>
                    </a:cubicBezTo>
                    <a:cubicBezTo>
                      <a:pt x="600" y="1409"/>
                      <a:pt x="786" y="1478"/>
                      <a:pt x="968" y="1478"/>
                    </a:cubicBezTo>
                    <a:cubicBezTo>
                      <a:pt x="1348" y="1478"/>
                      <a:pt x="1711" y="1179"/>
                      <a:pt x="1730" y="726"/>
                    </a:cubicBezTo>
                    <a:cubicBezTo>
                      <a:pt x="1730" y="335"/>
                      <a:pt x="1395"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2"/>
              <p:cNvSpPr/>
              <p:nvPr/>
            </p:nvSpPr>
            <p:spPr>
              <a:xfrm>
                <a:off x="4867350" y="4658725"/>
                <a:ext cx="42575" cy="36975"/>
              </a:xfrm>
              <a:custGeom>
                <a:avLst/>
                <a:gdLst/>
                <a:ahLst/>
                <a:cxnLst/>
                <a:rect l="l" t="t" r="r" b="b"/>
                <a:pathLst>
                  <a:path w="1703" h="1479" extrusionOk="0">
                    <a:moveTo>
                      <a:pt x="977" y="0"/>
                    </a:moveTo>
                    <a:cubicBezTo>
                      <a:pt x="336" y="0"/>
                      <a:pt x="1" y="782"/>
                      <a:pt x="447" y="1256"/>
                    </a:cubicBezTo>
                    <a:cubicBezTo>
                      <a:pt x="601" y="1409"/>
                      <a:pt x="787" y="1478"/>
                      <a:pt x="968" y="1478"/>
                    </a:cubicBezTo>
                    <a:cubicBezTo>
                      <a:pt x="1346" y="1478"/>
                      <a:pt x="1703" y="1179"/>
                      <a:pt x="1703" y="726"/>
                    </a:cubicBezTo>
                    <a:cubicBezTo>
                      <a:pt x="1703" y="335"/>
                      <a:pt x="1396"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2"/>
              <p:cNvSpPr/>
              <p:nvPr/>
            </p:nvSpPr>
            <p:spPr>
              <a:xfrm>
                <a:off x="5095425" y="4747300"/>
                <a:ext cx="42575" cy="37000"/>
              </a:xfrm>
              <a:custGeom>
                <a:avLst/>
                <a:gdLst/>
                <a:ahLst/>
                <a:cxnLst/>
                <a:rect l="l" t="t" r="r" b="b"/>
                <a:pathLst>
                  <a:path w="1703" h="1480" extrusionOk="0">
                    <a:moveTo>
                      <a:pt x="732" y="0"/>
                    </a:moveTo>
                    <a:cubicBezTo>
                      <a:pt x="356" y="0"/>
                      <a:pt x="1" y="294"/>
                      <a:pt x="1" y="726"/>
                    </a:cubicBezTo>
                    <a:cubicBezTo>
                      <a:pt x="1" y="1144"/>
                      <a:pt x="308" y="1479"/>
                      <a:pt x="726" y="1479"/>
                    </a:cubicBezTo>
                    <a:cubicBezTo>
                      <a:pt x="1396" y="1479"/>
                      <a:pt x="1703" y="670"/>
                      <a:pt x="1256" y="224"/>
                    </a:cubicBezTo>
                    <a:cubicBezTo>
                      <a:pt x="1102" y="69"/>
                      <a:pt x="914" y="0"/>
                      <a:pt x="7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2"/>
              <p:cNvSpPr/>
              <p:nvPr/>
            </p:nvSpPr>
            <p:spPr>
              <a:xfrm>
                <a:off x="5013825" y="4747300"/>
                <a:ext cx="43275" cy="37000"/>
              </a:xfrm>
              <a:custGeom>
                <a:avLst/>
                <a:gdLst/>
                <a:ahLst/>
                <a:cxnLst/>
                <a:rect l="l" t="t" r="r" b="b"/>
                <a:pathLst>
                  <a:path w="1731" h="1480" extrusionOk="0">
                    <a:moveTo>
                      <a:pt x="744" y="0"/>
                    </a:moveTo>
                    <a:cubicBezTo>
                      <a:pt x="368" y="0"/>
                      <a:pt x="1" y="294"/>
                      <a:pt x="1" y="726"/>
                    </a:cubicBezTo>
                    <a:cubicBezTo>
                      <a:pt x="1" y="1144"/>
                      <a:pt x="335" y="1479"/>
                      <a:pt x="754" y="1479"/>
                    </a:cubicBezTo>
                    <a:cubicBezTo>
                      <a:pt x="1396" y="1479"/>
                      <a:pt x="1730" y="670"/>
                      <a:pt x="1256" y="224"/>
                    </a:cubicBezTo>
                    <a:cubicBezTo>
                      <a:pt x="1110" y="69"/>
                      <a:pt x="926" y="0"/>
                      <a:pt x="7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2"/>
              <p:cNvSpPr/>
              <p:nvPr/>
            </p:nvSpPr>
            <p:spPr>
              <a:xfrm>
                <a:off x="4932925" y="4747300"/>
                <a:ext cx="43275" cy="37000"/>
              </a:xfrm>
              <a:custGeom>
                <a:avLst/>
                <a:gdLst/>
                <a:ahLst/>
                <a:cxnLst/>
                <a:rect l="l" t="t" r="r" b="b"/>
                <a:pathLst>
                  <a:path w="1731" h="1480" extrusionOk="0">
                    <a:moveTo>
                      <a:pt x="744" y="0"/>
                    </a:moveTo>
                    <a:cubicBezTo>
                      <a:pt x="368" y="0"/>
                      <a:pt x="0" y="294"/>
                      <a:pt x="0" y="726"/>
                    </a:cubicBezTo>
                    <a:cubicBezTo>
                      <a:pt x="0" y="1144"/>
                      <a:pt x="335" y="1479"/>
                      <a:pt x="754" y="1479"/>
                    </a:cubicBezTo>
                    <a:cubicBezTo>
                      <a:pt x="1395" y="1479"/>
                      <a:pt x="1730" y="670"/>
                      <a:pt x="1256" y="224"/>
                    </a:cubicBezTo>
                    <a:cubicBezTo>
                      <a:pt x="1110" y="69"/>
                      <a:pt x="926" y="0"/>
                      <a:pt x="7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2"/>
              <p:cNvSpPr/>
              <p:nvPr/>
            </p:nvSpPr>
            <p:spPr>
              <a:xfrm>
                <a:off x="4852025" y="4747300"/>
                <a:ext cx="43250" cy="37000"/>
              </a:xfrm>
              <a:custGeom>
                <a:avLst/>
                <a:gdLst/>
                <a:ahLst/>
                <a:cxnLst/>
                <a:rect l="l" t="t" r="r" b="b"/>
                <a:pathLst>
                  <a:path w="1730" h="1480" extrusionOk="0">
                    <a:moveTo>
                      <a:pt x="745" y="0"/>
                    </a:moveTo>
                    <a:cubicBezTo>
                      <a:pt x="370" y="0"/>
                      <a:pt x="9" y="294"/>
                      <a:pt x="28" y="726"/>
                    </a:cubicBezTo>
                    <a:cubicBezTo>
                      <a:pt x="0" y="1144"/>
                      <a:pt x="335" y="1479"/>
                      <a:pt x="753" y="1479"/>
                    </a:cubicBezTo>
                    <a:cubicBezTo>
                      <a:pt x="1395" y="1479"/>
                      <a:pt x="1730" y="670"/>
                      <a:pt x="1256" y="224"/>
                    </a:cubicBezTo>
                    <a:cubicBezTo>
                      <a:pt x="1110" y="69"/>
                      <a:pt x="926" y="0"/>
                      <a:pt x="74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2"/>
              <p:cNvSpPr/>
              <p:nvPr/>
            </p:nvSpPr>
            <p:spPr>
              <a:xfrm>
                <a:off x="4223600" y="4747300"/>
                <a:ext cx="43250" cy="37000"/>
              </a:xfrm>
              <a:custGeom>
                <a:avLst/>
                <a:gdLst/>
                <a:ahLst/>
                <a:cxnLst/>
                <a:rect l="l" t="t" r="r" b="b"/>
                <a:pathLst>
                  <a:path w="1730" h="1480" extrusionOk="0">
                    <a:moveTo>
                      <a:pt x="744" y="0"/>
                    </a:moveTo>
                    <a:cubicBezTo>
                      <a:pt x="368" y="0"/>
                      <a:pt x="0" y="294"/>
                      <a:pt x="0" y="726"/>
                    </a:cubicBezTo>
                    <a:cubicBezTo>
                      <a:pt x="0" y="1144"/>
                      <a:pt x="335" y="1479"/>
                      <a:pt x="753" y="1479"/>
                    </a:cubicBezTo>
                    <a:cubicBezTo>
                      <a:pt x="1395" y="1479"/>
                      <a:pt x="1730" y="670"/>
                      <a:pt x="1256" y="224"/>
                    </a:cubicBezTo>
                    <a:cubicBezTo>
                      <a:pt x="1110" y="69"/>
                      <a:pt x="926" y="0"/>
                      <a:pt x="7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2"/>
              <p:cNvSpPr/>
              <p:nvPr/>
            </p:nvSpPr>
            <p:spPr>
              <a:xfrm>
                <a:off x="4141300" y="4747300"/>
                <a:ext cx="43250" cy="37000"/>
              </a:xfrm>
              <a:custGeom>
                <a:avLst/>
                <a:gdLst/>
                <a:ahLst/>
                <a:cxnLst/>
                <a:rect l="l" t="t" r="r" b="b"/>
                <a:pathLst>
                  <a:path w="1730" h="1480" extrusionOk="0">
                    <a:moveTo>
                      <a:pt x="731" y="0"/>
                    </a:moveTo>
                    <a:cubicBezTo>
                      <a:pt x="355" y="0"/>
                      <a:pt x="0" y="294"/>
                      <a:pt x="0" y="726"/>
                    </a:cubicBezTo>
                    <a:cubicBezTo>
                      <a:pt x="0" y="1144"/>
                      <a:pt x="335" y="1479"/>
                      <a:pt x="725" y="1479"/>
                    </a:cubicBezTo>
                    <a:cubicBezTo>
                      <a:pt x="1395" y="1479"/>
                      <a:pt x="1730" y="670"/>
                      <a:pt x="1255" y="224"/>
                    </a:cubicBezTo>
                    <a:cubicBezTo>
                      <a:pt x="1101" y="69"/>
                      <a:pt x="913" y="0"/>
                      <a:pt x="7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2"/>
              <p:cNvSpPr/>
              <p:nvPr/>
            </p:nvSpPr>
            <p:spPr>
              <a:xfrm>
                <a:off x="4771100" y="4747300"/>
                <a:ext cx="42575" cy="37000"/>
              </a:xfrm>
              <a:custGeom>
                <a:avLst/>
                <a:gdLst/>
                <a:ahLst/>
                <a:cxnLst/>
                <a:rect l="l" t="t" r="r" b="b"/>
                <a:pathLst>
                  <a:path w="1703" h="1480" extrusionOk="0">
                    <a:moveTo>
                      <a:pt x="732" y="0"/>
                    </a:moveTo>
                    <a:cubicBezTo>
                      <a:pt x="356" y="0"/>
                      <a:pt x="1" y="294"/>
                      <a:pt x="1" y="726"/>
                    </a:cubicBezTo>
                    <a:cubicBezTo>
                      <a:pt x="1" y="1144"/>
                      <a:pt x="336" y="1479"/>
                      <a:pt x="726" y="1479"/>
                    </a:cubicBezTo>
                    <a:cubicBezTo>
                      <a:pt x="1396" y="1479"/>
                      <a:pt x="1703" y="670"/>
                      <a:pt x="1256" y="224"/>
                    </a:cubicBezTo>
                    <a:cubicBezTo>
                      <a:pt x="1102" y="69"/>
                      <a:pt x="914" y="0"/>
                      <a:pt x="7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2"/>
              <p:cNvSpPr/>
              <p:nvPr/>
            </p:nvSpPr>
            <p:spPr>
              <a:xfrm>
                <a:off x="4372850" y="4747300"/>
                <a:ext cx="43275" cy="37000"/>
              </a:xfrm>
              <a:custGeom>
                <a:avLst/>
                <a:gdLst/>
                <a:ahLst/>
                <a:cxnLst/>
                <a:rect l="l" t="t" r="r" b="b"/>
                <a:pathLst>
                  <a:path w="1731" h="1480" extrusionOk="0">
                    <a:moveTo>
                      <a:pt x="732" y="0"/>
                    </a:moveTo>
                    <a:cubicBezTo>
                      <a:pt x="355" y="0"/>
                      <a:pt x="0" y="294"/>
                      <a:pt x="0" y="726"/>
                    </a:cubicBezTo>
                    <a:cubicBezTo>
                      <a:pt x="0" y="1144"/>
                      <a:pt x="335" y="1479"/>
                      <a:pt x="726" y="1479"/>
                    </a:cubicBezTo>
                    <a:cubicBezTo>
                      <a:pt x="1395" y="1479"/>
                      <a:pt x="1730" y="670"/>
                      <a:pt x="1256" y="224"/>
                    </a:cubicBezTo>
                    <a:cubicBezTo>
                      <a:pt x="1101" y="69"/>
                      <a:pt x="914" y="0"/>
                      <a:pt x="7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2"/>
              <p:cNvSpPr/>
              <p:nvPr/>
            </p:nvSpPr>
            <p:spPr>
              <a:xfrm>
                <a:off x="4689725" y="4747300"/>
                <a:ext cx="43050" cy="37000"/>
              </a:xfrm>
              <a:custGeom>
                <a:avLst/>
                <a:gdLst/>
                <a:ahLst/>
                <a:cxnLst/>
                <a:rect l="l" t="t" r="r" b="b"/>
                <a:pathLst>
                  <a:path w="1722" h="1480" extrusionOk="0">
                    <a:moveTo>
                      <a:pt x="736" y="0"/>
                    </a:moveTo>
                    <a:cubicBezTo>
                      <a:pt x="362" y="0"/>
                      <a:pt x="1" y="294"/>
                      <a:pt x="19" y="726"/>
                    </a:cubicBezTo>
                    <a:cubicBezTo>
                      <a:pt x="19" y="1144"/>
                      <a:pt x="326" y="1479"/>
                      <a:pt x="745" y="1479"/>
                    </a:cubicBezTo>
                    <a:cubicBezTo>
                      <a:pt x="1387" y="1479"/>
                      <a:pt x="1721" y="670"/>
                      <a:pt x="1247" y="224"/>
                    </a:cubicBezTo>
                    <a:cubicBezTo>
                      <a:pt x="1101" y="69"/>
                      <a:pt x="917" y="0"/>
                      <a:pt x="7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2"/>
              <p:cNvSpPr/>
              <p:nvPr/>
            </p:nvSpPr>
            <p:spPr>
              <a:xfrm>
                <a:off x="4608600" y="4747300"/>
                <a:ext cx="43275" cy="37000"/>
              </a:xfrm>
              <a:custGeom>
                <a:avLst/>
                <a:gdLst/>
                <a:ahLst/>
                <a:cxnLst/>
                <a:rect l="l" t="t" r="r" b="b"/>
                <a:pathLst>
                  <a:path w="1731" h="1480" extrusionOk="0">
                    <a:moveTo>
                      <a:pt x="744" y="0"/>
                    </a:moveTo>
                    <a:cubicBezTo>
                      <a:pt x="368" y="0"/>
                      <a:pt x="0" y="294"/>
                      <a:pt x="0" y="726"/>
                    </a:cubicBezTo>
                    <a:cubicBezTo>
                      <a:pt x="0" y="1144"/>
                      <a:pt x="335" y="1479"/>
                      <a:pt x="754" y="1479"/>
                    </a:cubicBezTo>
                    <a:cubicBezTo>
                      <a:pt x="1395" y="1479"/>
                      <a:pt x="1730" y="670"/>
                      <a:pt x="1256" y="224"/>
                    </a:cubicBezTo>
                    <a:cubicBezTo>
                      <a:pt x="1110" y="69"/>
                      <a:pt x="926" y="0"/>
                      <a:pt x="74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2"/>
              <p:cNvSpPr/>
              <p:nvPr/>
            </p:nvSpPr>
            <p:spPr>
              <a:xfrm>
                <a:off x="4444225" y="4747300"/>
                <a:ext cx="43025" cy="37000"/>
              </a:xfrm>
              <a:custGeom>
                <a:avLst/>
                <a:gdLst/>
                <a:ahLst/>
                <a:cxnLst/>
                <a:rect l="l" t="t" r="r" b="b"/>
                <a:pathLst>
                  <a:path w="1721" h="1480" extrusionOk="0">
                    <a:moveTo>
                      <a:pt x="736" y="0"/>
                    </a:moveTo>
                    <a:cubicBezTo>
                      <a:pt x="362" y="0"/>
                      <a:pt x="0" y="294"/>
                      <a:pt x="19" y="726"/>
                    </a:cubicBezTo>
                    <a:cubicBezTo>
                      <a:pt x="19" y="1144"/>
                      <a:pt x="326" y="1479"/>
                      <a:pt x="744" y="1479"/>
                    </a:cubicBezTo>
                    <a:cubicBezTo>
                      <a:pt x="1386" y="1479"/>
                      <a:pt x="1721" y="670"/>
                      <a:pt x="1247" y="224"/>
                    </a:cubicBezTo>
                    <a:cubicBezTo>
                      <a:pt x="1101" y="69"/>
                      <a:pt x="917" y="0"/>
                      <a:pt x="7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2"/>
              <p:cNvSpPr/>
              <p:nvPr/>
            </p:nvSpPr>
            <p:spPr>
              <a:xfrm>
                <a:off x="4073850" y="4747300"/>
                <a:ext cx="43050" cy="37000"/>
              </a:xfrm>
              <a:custGeom>
                <a:avLst/>
                <a:gdLst/>
                <a:ahLst/>
                <a:cxnLst/>
                <a:rect l="l" t="t" r="r" b="b"/>
                <a:pathLst>
                  <a:path w="1722" h="1480" extrusionOk="0">
                    <a:moveTo>
                      <a:pt x="745" y="0"/>
                    </a:moveTo>
                    <a:cubicBezTo>
                      <a:pt x="362" y="0"/>
                      <a:pt x="1" y="294"/>
                      <a:pt x="20" y="726"/>
                    </a:cubicBezTo>
                    <a:cubicBezTo>
                      <a:pt x="20" y="1144"/>
                      <a:pt x="327" y="1479"/>
                      <a:pt x="745" y="1479"/>
                    </a:cubicBezTo>
                    <a:cubicBezTo>
                      <a:pt x="1387" y="1479"/>
                      <a:pt x="1722" y="670"/>
                      <a:pt x="1275" y="224"/>
                    </a:cubicBezTo>
                    <a:cubicBezTo>
                      <a:pt x="1120" y="69"/>
                      <a:pt x="930" y="0"/>
                      <a:pt x="74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2"/>
              <p:cNvSpPr/>
              <p:nvPr/>
            </p:nvSpPr>
            <p:spPr>
              <a:xfrm>
                <a:off x="4527700" y="4747300"/>
                <a:ext cx="43250" cy="37000"/>
              </a:xfrm>
              <a:custGeom>
                <a:avLst/>
                <a:gdLst/>
                <a:ahLst/>
                <a:cxnLst/>
                <a:rect l="l" t="t" r="r" b="b"/>
                <a:pathLst>
                  <a:path w="1730" h="1480" extrusionOk="0">
                    <a:moveTo>
                      <a:pt x="731" y="0"/>
                    </a:moveTo>
                    <a:cubicBezTo>
                      <a:pt x="355" y="0"/>
                      <a:pt x="0" y="294"/>
                      <a:pt x="0" y="726"/>
                    </a:cubicBezTo>
                    <a:cubicBezTo>
                      <a:pt x="0" y="1144"/>
                      <a:pt x="335" y="1479"/>
                      <a:pt x="753" y="1479"/>
                    </a:cubicBezTo>
                    <a:cubicBezTo>
                      <a:pt x="1395" y="1479"/>
                      <a:pt x="1730" y="670"/>
                      <a:pt x="1255" y="224"/>
                    </a:cubicBezTo>
                    <a:cubicBezTo>
                      <a:pt x="1101" y="69"/>
                      <a:pt x="914" y="0"/>
                      <a:pt x="73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2"/>
              <p:cNvSpPr/>
              <p:nvPr/>
            </p:nvSpPr>
            <p:spPr>
              <a:xfrm>
                <a:off x="4295425" y="4747300"/>
                <a:ext cx="43275" cy="37000"/>
              </a:xfrm>
              <a:custGeom>
                <a:avLst/>
                <a:gdLst/>
                <a:ahLst/>
                <a:cxnLst/>
                <a:rect l="l" t="t" r="r" b="b"/>
                <a:pathLst>
                  <a:path w="1731" h="1480" extrusionOk="0">
                    <a:moveTo>
                      <a:pt x="744" y="0"/>
                    </a:moveTo>
                    <a:cubicBezTo>
                      <a:pt x="368" y="0"/>
                      <a:pt x="1" y="294"/>
                      <a:pt x="1" y="726"/>
                    </a:cubicBezTo>
                    <a:cubicBezTo>
                      <a:pt x="1" y="1144"/>
                      <a:pt x="335" y="1479"/>
                      <a:pt x="754" y="1479"/>
                    </a:cubicBezTo>
                    <a:cubicBezTo>
                      <a:pt x="1396" y="1479"/>
                      <a:pt x="1730" y="670"/>
                      <a:pt x="1256" y="224"/>
                    </a:cubicBezTo>
                    <a:cubicBezTo>
                      <a:pt x="1111" y="69"/>
                      <a:pt x="926" y="0"/>
                      <a:pt x="74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2"/>
              <p:cNvSpPr/>
              <p:nvPr/>
            </p:nvSpPr>
            <p:spPr>
              <a:xfrm>
                <a:off x="4073625" y="4826125"/>
                <a:ext cx="37000" cy="36975"/>
              </a:xfrm>
              <a:custGeom>
                <a:avLst/>
                <a:gdLst/>
                <a:ahLst/>
                <a:cxnLst/>
                <a:rect l="l" t="t" r="r" b="b"/>
                <a:pathLst>
                  <a:path w="1480" h="1479" extrusionOk="0">
                    <a:moveTo>
                      <a:pt x="754" y="0"/>
                    </a:moveTo>
                    <a:cubicBezTo>
                      <a:pt x="336" y="0"/>
                      <a:pt x="1" y="335"/>
                      <a:pt x="1" y="726"/>
                    </a:cubicBezTo>
                    <a:cubicBezTo>
                      <a:pt x="1" y="1144"/>
                      <a:pt x="336" y="1479"/>
                      <a:pt x="754" y="1479"/>
                    </a:cubicBezTo>
                    <a:cubicBezTo>
                      <a:pt x="1145" y="1479"/>
                      <a:pt x="1479" y="1144"/>
                      <a:pt x="1479" y="726"/>
                    </a:cubicBezTo>
                    <a:cubicBezTo>
                      <a:pt x="1479" y="335"/>
                      <a:pt x="1145" y="0"/>
                      <a:pt x="7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2"/>
              <p:cNvSpPr/>
              <p:nvPr/>
            </p:nvSpPr>
            <p:spPr>
              <a:xfrm>
                <a:off x="4155225" y="4826125"/>
                <a:ext cx="36300" cy="36975"/>
              </a:xfrm>
              <a:custGeom>
                <a:avLst/>
                <a:gdLst/>
                <a:ahLst/>
                <a:cxnLst/>
                <a:rect l="l" t="t" r="r" b="b"/>
                <a:pathLst>
                  <a:path w="1452" h="1479" extrusionOk="0">
                    <a:moveTo>
                      <a:pt x="726" y="0"/>
                    </a:moveTo>
                    <a:cubicBezTo>
                      <a:pt x="308" y="0"/>
                      <a:pt x="1" y="335"/>
                      <a:pt x="1" y="726"/>
                    </a:cubicBezTo>
                    <a:cubicBezTo>
                      <a:pt x="1" y="1144"/>
                      <a:pt x="308" y="1479"/>
                      <a:pt x="726" y="1479"/>
                    </a:cubicBezTo>
                    <a:cubicBezTo>
                      <a:pt x="1145" y="1479"/>
                      <a:pt x="1452" y="1144"/>
                      <a:pt x="1452" y="726"/>
                    </a:cubicBezTo>
                    <a:cubicBezTo>
                      <a:pt x="1452" y="335"/>
                      <a:pt x="1145"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2"/>
              <p:cNvSpPr/>
              <p:nvPr/>
            </p:nvSpPr>
            <p:spPr>
              <a:xfrm>
                <a:off x="4236150" y="4826125"/>
                <a:ext cx="36975" cy="36975"/>
              </a:xfrm>
              <a:custGeom>
                <a:avLst/>
                <a:gdLst/>
                <a:ahLst/>
                <a:cxnLst/>
                <a:rect l="l" t="t" r="r" b="b"/>
                <a:pathLst>
                  <a:path w="1479" h="1479" extrusionOk="0">
                    <a:moveTo>
                      <a:pt x="726" y="0"/>
                    </a:moveTo>
                    <a:cubicBezTo>
                      <a:pt x="335" y="0"/>
                      <a:pt x="0" y="335"/>
                      <a:pt x="0" y="726"/>
                    </a:cubicBezTo>
                    <a:cubicBezTo>
                      <a:pt x="0" y="1144"/>
                      <a:pt x="335" y="1479"/>
                      <a:pt x="726" y="1479"/>
                    </a:cubicBezTo>
                    <a:cubicBezTo>
                      <a:pt x="1144" y="1479"/>
                      <a:pt x="1479" y="1144"/>
                      <a:pt x="1479" y="726"/>
                    </a:cubicBezTo>
                    <a:cubicBezTo>
                      <a:pt x="1479"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2"/>
              <p:cNvSpPr/>
              <p:nvPr/>
            </p:nvSpPr>
            <p:spPr>
              <a:xfrm>
                <a:off x="4317050" y="4826125"/>
                <a:ext cx="37000" cy="36975"/>
              </a:xfrm>
              <a:custGeom>
                <a:avLst/>
                <a:gdLst/>
                <a:ahLst/>
                <a:cxnLst/>
                <a:rect l="l" t="t" r="r" b="b"/>
                <a:pathLst>
                  <a:path w="1480" h="1479" extrusionOk="0">
                    <a:moveTo>
                      <a:pt x="754" y="0"/>
                    </a:moveTo>
                    <a:cubicBezTo>
                      <a:pt x="335" y="0"/>
                      <a:pt x="1" y="335"/>
                      <a:pt x="1" y="726"/>
                    </a:cubicBezTo>
                    <a:cubicBezTo>
                      <a:pt x="1" y="1144"/>
                      <a:pt x="335" y="1479"/>
                      <a:pt x="754" y="1479"/>
                    </a:cubicBezTo>
                    <a:cubicBezTo>
                      <a:pt x="1144" y="1479"/>
                      <a:pt x="1479" y="1144"/>
                      <a:pt x="1479" y="726"/>
                    </a:cubicBezTo>
                    <a:cubicBezTo>
                      <a:pt x="1479" y="335"/>
                      <a:pt x="1144" y="0"/>
                      <a:pt x="7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2"/>
              <p:cNvSpPr/>
              <p:nvPr/>
            </p:nvSpPr>
            <p:spPr>
              <a:xfrm>
                <a:off x="4945475" y="4826125"/>
                <a:ext cx="36300" cy="36975"/>
              </a:xfrm>
              <a:custGeom>
                <a:avLst/>
                <a:gdLst/>
                <a:ahLst/>
                <a:cxnLst/>
                <a:rect l="l" t="t" r="r" b="b"/>
                <a:pathLst>
                  <a:path w="1452" h="1479" extrusionOk="0">
                    <a:moveTo>
                      <a:pt x="726" y="0"/>
                    </a:moveTo>
                    <a:cubicBezTo>
                      <a:pt x="307" y="0"/>
                      <a:pt x="1" y="335"/>
                      <a:pt x="1" y="726"/>
                    </a:cubicBezTo>
                    <a:cubicBezTo>
                      <a:pt x="1" y="1144"/>
                      <a:pt x="307" y="1479"/>
                      <a:pt x="726" y="1479"/>
                    </a:cubicBezTo>
                    <a:cubicBezTo>
                      <a:pt x="1144" y="1479"/>
                      <a:pt x="1451" y="1144"/>
                      <a:pt x="1451" y="726"/>
                    </a:cubicBezTo>
                    <a:cubicBezTo>
                      <a:pt x="1451"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2"/>
              <p:cNvSpPr/>
              <p:nvPr/>
            </p:nvSpPr>
            <p:spPr>
              <a:xfrm>
                <a:off x="5027775" y="4826125"/>
                <a:ext cx="37000" cy="36975"/>
              </a:xfrm>
              <a:custGeom>
                <a:avLst/>
                <a:gdLst/>
                <a:ahLst/>
                <a:cxnLst/>
                <a:rect l="l" t="t" r="r" b="b"/>
                <a:pathLst>
                  <a:path w="1480" h="1479" extrusionOk="0">
                    <a:moveTo>
                      <a:pt x="726" y="0"/>
                    </a:moveTo>
                    <a:cubicBezTo>
                      <a:pt x="335" y="0"/>
                      <a:pt x="1" y="335"/>
                      <a:pt x="1" y="726"/>
                    </a:cubicBezTo>
                    <a:cubicBezTo>
                      <a:pt x="1" y="1144"/>
                      <a:pt x="335" y="1479"/>
                      <a:pt x="726" y="1479"/>
                    </a:cubicBezTo>
                    <a:cubicBezTo>
                      <a:pt x="1144" y="1479"/>
                      <a:pt x="1479" y="1144"/>
                      <a:pt x="1479" y="726"/>
                    </a:cubicBezTo>
                    <a:cubicBezTo>
                      <a:pt x="1479"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2"/>
              <p:cNvSpPr/>
              <p:nvPr/>
            </p:nvSpPr>
            <p:spPr>
              <a:xfrm>
                <a:off x="4397950" y="4826125"/>
                <a:ext cx="37000" cy="36975"/>
              </a:xfrm>
              <a:custGeom>
                <a:avLst/>
                <a:gdLst/>
                <a:ahLst/>
                <a:cxnLst/>
                <a:rect l="l" t="t" r="r" b="b"/>
                <a:pathLst>
                  <a:path w="1480" h="1479" extrusionOk="0">
                    <a:moveTo>
                      <a:pt x="754" y="0"/>
                    </a:moveTo>
                    <a:cubicBezTo>
                      <a:pt x="336" y="0"/>
                      <a:pt x="1" y="335"/>
                      <a:pt x="1" y="726"/>
                    </a:cubicBezTo>
                    <a:cubicBezTo>
                      <a:pt x="1" y="1144"/>
                      <a:pt x="336" y="1479"/>
                      <a:pt x="754" y="1479"/>
                    </a:cubicBezTo>
                    <a:cubicBezTo>
                      <a:pt x="1145" y="1479"/>
                      <a:pt x="1479" y="1144"/>
                      <a:pt x="1479" y="726"/>
                    </a:cubicBezTo>
                    <a:cubicBezTo>
                      <a:pt x="1479" y="335"/>
                      <a:pt x="1145" y="0"/>
                      <a:pt x="7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2"/>
              <p:cNvSpPr/>
              <p:nvPr/>
            </p:nvSpPr>
            <p:spPr>
              <a:xfrm>
                <a:off x="4796225" y="4826125"/>
                <a:ext cx="36975" cy="36975"/>
              </a:xfrm>
              <a:custGeom>
                <a:avLst/>
                <a:gdLst/>
                <a:ahLst/>
                <a:cxnLst/>
                <a:rect l="l" t="t" r="r" b="b"/>
                <a:pathLst>
                  <a:path w="1479" h="1479" extrusionOk="0">
                    <a:moveTo>
                      <a:pt x="726" y="0"/>
                    </a:moveTo>
                    <a:cubicBezTo>
                      <a:pt x="335" y="0"/>
                      <a:pt x="0" y="335"/>
                      <a:pt x="0" y="726"/>
                    </a:cubicBezTo>
                    <a:cubicBezTo>
                      <a:pt x="0" y="1144"/>
                      <a:pt x="335" y="1479"/>
                      <a:pt x="726" y="1479"/>
                    </a:cubicBezTo>
                    <a:cubicBezTo>
                      <a:pt x="1144" y="1479"/>
                      <a:pt x="1479" y="1144"/>
                      <a:pt x="1479" y="726"/>
                    </a:cubicBezTo>
                    <a:cubicBezTo>
                      <a:pt x="1479"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2"/>
              <p:cNvSpPr/>
              <p:nvPr/>
            </p:nvSpPr>
            <p:spPr>
              <a:xfrm>
                <a:off x="4478875" y="4826125"/>
                <a:ext cx="36975" cy="36975"/>
              </a:xfrm>
              <a:custGeom>
                <a:avLst/>
                <a:gdLst/>
                <a:ahLst/>
                <a:cxnLst/>
                <a:rect l="l" t="t" r="r" b="b"/>
                <a:pathLst>
                  <a:path w="1479" h="1479" extrusionOk="0">
                    <a:moveTo>
                      <a:pt x="753" y="0"/>
                    </a:moveTo>
                    <a:cubicBezTo>
                      <a:pt x="335" y="0"/>
                      <a:pt x="0" y="335"/>
                      <a:pt x="0" y="726"/>
                    </a:cubicBezTo>
                    <a:cubicBezTo>
                      <a:pt x="0" y="1144"/>
                      <a:pt x="335" y="1479"/>
                      <a:pt x="753" y="1479"/>
                    </a:cubicBezTo>
                    <a:cubicBezTo>
                      <a:pt x="1144" y="1479"/>
                      <a:pt x="1479" y="1144"/>
                      <a:pt x="1479" y="726"/>
                    </a:cubicBezTo>
                    <a:cubicBezTo>
                      <a:pt x="1479" y="335"/>
                      <a:pt x="1144" y="0"/>
                      <a:pt x="7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2"/>
              <p:cNvSpPr/>
              <p:nvPr/>
            </p:nvSpPr>
            <p:spPr>
              <a:xfrm>
                <a:off x="4560475" y="4826125"/>
                <a:ext cx="36300" cy="36975"/>
              </a:xfrm>
              <a:custGeom>
                <a:avLst/>
                <a:gdLst/>
                <a:ahLst/>
                <a:cxnLst/>
                <a:rect l="l" t="t" r="r" b="b"/>
                <a:pathLst>
                  <a:path w="1452" h="1479" extrusionOk="0">
                    <a:moveTo>
                      <a:pt x="726" y="0"/>
                    </a:moveTo>
                    <a:cubicBezTo>
                      <a:pt x="335" y="0"/>
                      <a:pt x="0" y="335"/>
                      <a:pt x="0" y="726"/>
                    </a:cubicBezTo>
                    <a:cubicBezTo>
                      <a:pt x="0" y="1144"/>
                      <a:pt x="335" y="1479"/>
                      <a:pt x="726" y="1479"/>
                    </a:cubicBezTo>
                    <a:cubicBezTo>
                      <a:pt x="1144" y="1479"/>
                      <a:pt x="1451" y="1144"/>
                      <a:pt x="1451" y="726"/>
                    </a:cubicBezTo>
                    <a:cubicBezTo>
                      <a:pt x="1451" y="335"/>
                      <a:pt x="1144" y="0"/>
                      <a:pt x="7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2"/>
              <p:cNvSpPr/>
              <p:nvPr/>
            </p:nvSpPr>
            <p:spPr>
              <a:xfrm>
                <a:off x="4725075" y="4826125"/>
                <a:ext cx="36300" cy="36975"/>
              </a:xfrm>
              <a:custGeom>
                <a:avLst/>
                <a:gdLst/>
                <a:ahLst/>
                <a:cxnLst/>
                <a:rect l="l" t="t" r="r" b="b"/>
                <a:pathLst>
                  <a:path w="1452" h="1479" extrusionOk="0">
                    <a:moveTo>
                      <a:pt x="726" y="0"/>
                    </a:moveTo>
                    <a:cubicBezTo>
                      <a:pt x="307" y="0"/>
                      <a:pt x="0" y="335"/>
                      <a:pt x="0" y="726"/>
                    </a:cubicBezTo>
                    <a:cubicBezTo>
                      <a:pt x="0" y="1144"/>
                      <a:pt x="307" y="1479"/>
                      <a:pt x="726" y="1479"/>
                    </a:cubicBezTo>
                    <a:cubicBezTo>
                      <a:pt x="1116" y="1479"/>
                      <a:pt x="1451" y="1144"/>
                      <a:pt x="1451" y="726"/>
                    </a:cubicBezTo>
                    <a:cubicBezTo>
                      <a:pt x="1451" y="335"/>
                      <a:pt x="1116" y="0"/>
                      <a:pt x="7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2"/>
              <p:cNvSpPr/>
              <p:nvPr/>
            </p:nvSpPr>
            <p:spPr>
              <a:xfrm>
                <a:off x="5089150" y="4826125"/>
                <a:ext cx="42575" cy="36950"/>
              </a:xfrm>
              <a:custGeom>
                <a:avLst/>
                <a:gdLst/>
                <a:ahLst/>
                <a:cxnLst/>
                <a:rect l="l" t="t" r="r" b="b"/>
                <a:pathLst>
                  <a:path w="1703" h="1478" extrusionOk="0">
                    <a:moveTo>
                      <a:pt x="977" y="0"/>
                    </a:moveTo>
                    <a:cubicBezTo>
                      <a:pt x="308" y="0"/>
                      <a:pt x="1" y="781"/>
                      <a:pt x="447" y="1256"/>
                    </a:cubicBezTo>
                    <a:cubicBezTo>
                      <a:pt x="601" y="1409"/>
                      <a:pt x="786" y="1478"/>
                      <a:pt x="967" y="1478"/>
                    </a:cubicBezTo>
                    <a:cubicBezTo>
                      <a:pt x="1345" y="1478"/>
                      <a:pt x="1703" y="1178"/>
                      <a:pt x="1703" y="726"/>
                    </a:cubicBezTo>
                    <a:cubicBezTo>
                      <a:pt x="1703" y="335"/>
                      <a:pt x="1396"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2"/>
              <p:cNvSpPr/>
              <p:nvPr/>
            </p:nvSpPr>
            <p:spPr>
              <a:xfrm>
                <a:off x="4641375" y="4826125"/>
                <a:ext cx="37000" cy="36975"/>
              </a:xfrm>
              <a:custGeom>
                <a:avLst/>
                <a:gdLst/>
                <a:ahLst/>
                <a:cxnLst/>
                <a:rect l="l" t="t" r="r" b="b"/>
                <a:pathLst>
                  <a:path w="1480" h="1479" extrusionOk="0">
                    <a:moveTo>
                      <a:pt x="726" y="0"/>
                    </a:moveTo>
                    <a:cubicBezTo>
                      <a:pt x="335" y="0"/>
                      <a:pt x="1" y="335"/>
                      <a:pt x="1" y="726"/>
                    </a:cubicBezTo>
                    <a:cubicBezTo>
                      <a:pt x="1" y="1144"/>
                      <a:pt x="335" y="1479"/>
                      <a:pt x="726" y="1479"/>
                    </a:cubicBezTo>
                    <a:cubicBezTo>
                      <a:pt x="1144" y="1479"/>
                      <a:pt x="1479" y="1144"/>
                      <a:pt x="1479" y="726"/>
                    </a:cubicBezTo>
                    <a:cubicBezTo>
                      <a:pt x="1479" y="335"/>
                      <a:pt x="1144" y="0"/>
                      <a:pt x="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2"/>
              <p:cNvSpPr/>
              <p:nvPr/>
            </p:nvSpPr>
            <p:spPr>
              <a:xfrm>
                <a:off x="4873625" y="4826125"/>
                <a:ext cx="36300" cy="36975"/>
              </a:xfrm>
              <a:custGeom>
                <a:avLst/>
                <a:gdLst/>
                <a:ahLst/>
                <a:cxnLst/>
                <a:rect l="l" t="t" r="r" b="b"/>
                <a:pathLst>
                  <a:path w="1452" h="1479" extrusionOk="0">
                    <a:moveTo>
                      <a:pt x="726" y="0"/>
                    </a:moveTo>
                    <a:cubicBezTo>
                      <a:pt x="336" y="0"/>
                      <a:pt x="1" y="335"/>
                      <a:pt x="1" y="726"/>
                    </a:cubicBezTo>
                    <a:cubicBezTo>
                      <a:pt x="1" y="1144"/>
                      <a:pt x="336" y="1479"/>
                      <a:pt x="726" y="1479"/>
                    </a:cubicBezTo>
                    <a:cubicBezTo>
                      <a:pt x="1145" y="1479"/>
                      <a:pt x="1452" y="1144"/>
                      <a:pt x="1452" y="726"/>
                    </a:cubicBezTo>
                    <a:cubicBezTo>
                      <a:pt x="1452" y="335"/>
                      <a:pt x="1145" y="0"/>
                      <a:pt x="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2"/>
              <p:cNvSpPr/>
              <p:nvPr/>
            </p:nvSpPr>
            <p:spPr>
              <a:xfrm>
                <a:off x="3667700" y="4651750"/>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2"/>
              <p:cNvSpPr/>
              <p:nvPr/>
            </p:nvSpPr>
            <p:spPr>
              <a:xfrm>
                <a:off x="3667700" y="4736150"/>
                <a:ext cx="320175" cy="49550"/>
              </a:xfrm>
              <a:custGeom>
                <a:avLst/>
                <a:gdLst/>
                <a:ahLst/>
                <a:cxnLst/>
                <a:rect l="l" t="t" r="r" b="b"/>
                <a:pathLst>
                  <a:path w="12807" h="1982"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2"/>
              <p:cNvSpPr/>
              <p:nvPr/>
            </p:nvSpPr>
            <p:spPr>
              <a:xfrm>
                <a:off x="3667700" y="4824025"/>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2"/>
              <p:cNvSpPr/>
              <p:nvPr/>
            </p:nvSpPr>
            <p:spPr>
              <a:xfrm>
                <a:off x="3595875" y="5066050"/>
                <a:ext cx="1625825" cy="403875"/>
              </a:xfrm>
              <a:custGeom>
                <a:avLst/>
                <a:gdLst/>
                <a:ahLst/>
                <a:cxnLst/>
                <a:rect l="l" t="t" r="r" b="b"/>
                <a:pathLst>
                  <a:path w="65033" h="16155" extrusionOk="0">
                    <a:moveTo>
                      <a:pt x="0" y="0"/>
                    </a:moveTo>
                    <a:lnTo>
                      <a:pt x="0" y="16154"/>
                    </a:lnTo>
                    <a:lnTo>
                      <a:pt x="65032" y="16154"/>
                    </a:lnTo>
                    <a:lnTo>
                      <a:pt x="65032" y="0"/>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2"/>
              <p:cNvSpPr/>
              <p:nvPr/>
            </p:nvSpPr>
            <p:spPr>
              <a:xfrm>
                <a:off x="3667700" y="5149050"/>
                <a:ext cx="320175" cy="49550"/>
              </a:xfrm>
              <a:custGeom>
                <a:avLst/>
                <a:gdLst/>
                <a:ahLst/>
                <a:cxnLst/>
                <a:rect l="l" t="t" r="r" b="b"/>
                <a:pathLst>
                  <a:path w="12807" h="1982"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2"/>
              <p:cNvSpPr/>
              <p:nvPr/>
            </p:nvSpPr>
            <p:spPr>
              <a:xfrm>
                <a:off x="3667700" y="5234150"/>
                <a:ext cx="320175" cy="49525"/>
              </a:xfrm>
              <a:custGeom>
                <a:avLst/>
                <a:gdLst/>
                <a:ahLst/>
                <a:cxnLst/>
                <a:rect l="l" t="t" r="r" b="b"/>
                <a:pathLst>
                  <a:path w="12807" h="1981"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2"/>
              <p:cNvSpPr/>
              <p:nvPr/>
            </p:nvSpPr>
            <p:spPr>
              <a:xfrm>
                <a:off x="3667700" y="5322025"/>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2"/>
              <p:cNvSpPr/>
              <p:nvPr/>
            </p:nvSpPr>
            <p:spPr>
              <a:xfrm>
                <a:off x="4061775" y="5156725"/>
                <a:ext cx="43275" cy="36975"/>
              </a:xfrm>
              <a:custGeom>
                <a:avLst/>
                <a:gdLst/>
                <a:ahLst/>
                <a:cxnLst/>
                <a:rect l="l" t="t" r="r" b="b"/>
                <a:pathLst>
                  <a:path w="1731" h="1479" extrusionOk="0">
                    <a:moveTo>
                      <a:pt x="977" y="0"/>
                    </a:moveTo>
                    <a:cubicBezTo>
                      <a:pt x="335" y="0"/>
                      <a:pt x="1" y="782"/>
                      <a:pt x="475" y="1256"/>
                    </a:cubicBezTo>
                    <a:cubicBezTo>
                      <a:pt x="619" y="1409"/>
                      <a:pt x="802" y="1478"/>
                      <a:pt x="983" y="1478"/>
                    </a:cubicBezTo>
                    <a:cubicBezTo>
                      <a:pt x="1360" y="1478"/>
                      <a:pt x="1730" y="1178"/>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2"/>
              <p:cNvSpPr/>
              <p:nvPr/>
            </p:nvSpPr>
            <p:spPr>
              <a:xfrm>
                <a:off x="4142675" y="5156725"/>
                <a:ext cx="43275" cy="36975"/>
              </a:xfrm>
              <a:custGeom>
                <a:avLst/>
                <a:gdLst/>
                <a:ahLst/>
                <a:cxnLst/>
                <a:rect l="l" t="t" r="r" b="b"/>
                <a:pathLst>
                  <a:path w="1731" h="1479" extrusionOk="0">
                    <a:moveTo>
                      <a:pt x="1005" y="0"/>
                    </a:moveTo>
                    <a:cubicBezTo>
                      <a:pt x="336" y="0"/>
                      <a:pt x="1" y="782"/>
                      <a:pt x="475" y="1256"/>
                    </a:cubicBezTo>
                    <a:cubicBezTo>
                      <a:pt x="620" y="1409"/>
                      <a:pt x="802" y="1478"/>
                      <a:pt x="983" y="1478"/>
                    </a:cubicBezTo>
                    <a:cubicBezTo>
                      <a:pt x="1361" y="1478"/>
                      <a:pt x="1731" y="1178"/>
                      <a:pt x="1731" y="726"/>
                    </a:cubicBezTo>
                    <a:cubicBezTo>
                      <a:pt x="1731" y="335"/>
                      <a:pt x="1396"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2"/>
              <p:cNvSpPr/>
              <p:nvPr/>
            </p:nvSpPr>
            <p:spPr>
              <a:xfrm>
                <a:off x="4223600" y="5156725"/>
                <a:ext cx="43250" cy="36975"/>
              </a:xfrm>
              <a:custGeom>
                <a:avLst/>
                <a:gdLst/>
                <a:ahLst/>
                <a:cxnLst/>
                <a:rect l="l" t="t" r="r" b="b"/>
                <a:pathLst>
                  <a:path w="1730" h="1479" extrusionOk="0">
                    <a:moveTo>
                      <a:pt x="1004" y="0"/>
                    </a:moveTo>
                    <a:cubicBezTo>
                      <a:pt x="335" y="0"/>
                      <a:pt x="0" y="782"/>
                      <a:pt x="474" y="1256"/>
                    </a:cubicBezTo>
                    <a:cubicBezTo>
                      <a:pt x="628" y="1409"/>
                      <a:pt x="814" y="1478"/>
                      <a:pt x="995" y="1478"/>
                    </a:cubicBezTo>
                    <a:cubicBezTo>
                      <a:pt x="1373" y="1478"/>
                      <a:pt x="1730" y="1178"/>
                      <a:pt x="1730" y="726"/>
                    </a:cubicBezTo>
                    <a:cubicBezTo>
                      <a:pt x="1730" y="335"/>
                      <a:pt x="1395" y="0"/>
                      <a:pt x="10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2"/>
              <p:cNvSpPr/>
              <p:nvPr/>
            </p:nvSpPr>
            <p:spPr>
              <a:xfrm>
                <a:off x="4305200" y="5156725"/>
                <a:ext cx="42575" cy="36975"/>
              </a:xfrm>
              <a:custGeom>
                <a:avLst/>
                <a:gdLst/>
                <a:ahLst/>
                <a:cxnLst/>
                <a:rect l="l" t="t" r="r" b="b"/>
                <a:pathLst>
                  <a:path w="1703" h="1479" extrusionOk="0">
                    <a:moveTo>
                      <a:pt x="977" y="0"/>
                    </a:moveTo>
                    <a:cubicBezTo>
                      <a:pt x="335" y="0"/>
                      <a:pt x="0" y="782"/>
                      <a:pt x="447" y="1256"/>
                    </a:cubicBezTo>
                    <a:cubicBezTo>
                      <a:pt x="600" y="1409"/>
                      <a:pt x="786" y="1478"/>
                      <a:pt x="967" y="1478"/>
                    </a:cubicBezTo>
                    <a:cubicBezTo>
                      <a:pt x="1345" y="1478"/>
                      <a:pt x="1702" y="1178"/>
                      <a:pt x="1702" y="726"/>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2"/>
              <p:cNvSpPr/>
              <p:nvPr/>
            </p:nvSpPr>
            <p:spPr>
              <a:xfrm>
                <a:off x="4932925" y="5156725"/>
                <a:ext cx="43275" cy="36975"/>
              </a:xfrm>
              <a:custGeom>
                <a:avLst/>
                <a:gdLst/>
                <a:ahLst/>
                <a:cxnLst/>
                <a:rect l="l" t="t" r="r" b="b"/>
                <a:pathLst>
                  <a:path w="1731" h="1479" extrusionOk="0">
                    <a:moveTo>
                      <a:pt x="1005" y="0"/>
                    </a:moveTo>
                    <a:cubicBezTo>
                      <a:pt x="335" y="0"/>
                      <a:pt x="0" y="782"/>
                      <a:pt x="475" y="1256"/>
                    </a:cubicBezTo>
                    <a:cubicBezTo>
                      <a:pt x="619" y="1409"/>
                      <a:pt x="802" y="1478"/>
                      <a:pt x="983" y="1478"/>
                    </a:cubicBezTo>
                    <a:cubicBezTo>
                      <a:pt x="1360" y="1478"/>
                      <a:pt x="1730" y="1178"/>
                      <a:pt x="1730" y="726"/>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2"/>
              <p:cNvSpPr/>
              <p:nvPr/>
            </p:nvSpPr>
            <p:spPr>
              <a:xfrm>
                <a:off x="5015925" y="5156725"/>
                <a:ext cx="42575" cy="36975"/>
              </a:xfrm>
              <a:custGeom>
                <a:avLst/>
                <a:gdLst/>
                <a:ahLst/>
                <a:cxnLst/>
                <a:rect l="l" t="t" r="r" b="b"/>
                <a:pathLst>
                  <a:path w="1703" h="1479" extrusionOk="0">
                    <a:moveTo>
                      <a:pt x="977" y="0"/>
                    </a:moveTo>
                    <a:cubicBezTo>
                      <a:pt x="335" y="0"/>
                      <a:pt x="0" y="782"/>
                      <a:pt x="447" y="1256"/>
                    </a:cubicBezTo>
                    <a:cubicBezTo>
                      <a:pt x="600" y="1409"/>
                      <a:pt x="786" y="1478"/>
                      <a:pt x="967" y="1478"/>
                    </a:cubicBezTo>
                    <a:cubicBezTo>
                      <a:pt x="1345" y="1478"/>
                      <a:pt x="1702" y="1178"/>
                      <a:pt x="1702" y="726"/>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2"/>
              <p:cNvSpPr/>
              <p:nvPr/>
            </p:nvSpPr>
            <p:spPr>
              <a:xfrm>
                <a:off x="4386100" y="5156725"/>
                <a:ext cx="43275" cy="36975"/>
              </a:xfrm>
              <a:custGeom>
                <a:avLst/>
                <a:gdLst/>
                <a:ahLst/>
                <a:cxnLst/>
                <a:rect l="l" t="t" r="r" b="b"/>
                <a:pathLst>
                  <a:path w="1731" h="1479" extrusionOk="0">
                    <a:moveTo>
                      <a:pt x="977" y="0"/>
                    </a:moveTo>
                    <a:cubicBezTo>
                      <a:pt x="335" y="0"/>
                      <a:pt x="1" y="782"/>
                      <a:pt x="475" y="1256"/>
                    </a:cubicBezTo>
                    <a:cubicBezTo>
                      <a:pt x="619" y="1409"/>
                      <a:pt x="802" y="1478"/>
                      <a:pt x="983" y="1478"/>
                    </a:cubicBezTo>
                    <a:cubicBezTo>
                      <a:pt x="1360" y="1478"/>
                      <a:pt x="1730" y="1178"/>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2"/>
              <p:cNvSpPr/>
              <p:nvPr/>
            </p:nvSpPr>
            <p:spPr>
              <a:xfrm>
                <a:off x="4784350" y="5156725"/>
                <a:ext cx="42575" cy="36975"/>
              </a:xfrm>
              <a:custGeom>
                <a:avLst/>
                <a:gdLst/>
                <a:ahLst/>
                <a:cxnLst/>
                <a:rect l="l" t="t" r="r" b="b"/>
                <a:pathLst>
                  <a:path w="1703" h="1479" extrusionOk="0">
                    <a:moveTo>
                      <a:pt x="977" y="0"/>
                    </a:moveTo>
                    <a:cubicBezTo>
                      <a:pt x="308" y="0"/>
                      <a:pt x="1" y="782"/>
                      <a:pt x="447" y="1256"/>
                    </a:cubicBezTo>
                    <a:cubicBezTo>
                      <a:pt x="601" y="1409"/>
                      <a:pt x="787" y="1478"/>
                      <a:pt x="968" y="1478"/>
                    </a:cubicBezTo>
                    <a:cubicBezTo>
                      <a:pt x="1346" y="1478"/>
                      <a:pt x="1703" y="1178"/>
                      <a:pt x="1703" y="726"/>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2"/>
              <p:cNvSpPr/>
              <p:nvPr/>
            </p:nvSpPr>
            <p:spPr>
              <a:xfrm>
                <a:off x="4467000" y="5156725"/>
                <a:ext cx="43275" cy="36975"/>
              </a:xfrm>
              <a:custGeom>
                <a:avLst/>
                <a:gdLst/>
                <a:ahLst/>
                <a:cxnLst/>
                <a:rect l="l" t="t" r="r" b="b"/>
                <a:pathLst>
                  <a:path w="1731" h="1479" extrusionOk="0">
                    <a:moveTo>
                      <a:pt x="1005" y="0"/>
                    </a:moveTo>
                    <a:cubicBezTo>
                      <a:pt x="336" y="0"/>
                      <a:pt x="1" y="782"/>
                      <a:pt x="475" y="1256"/>
                    </a:cubicBezTo>
                    <a:cubicBezTo>
                      <a:pt x="620" y="1409"/>
                      <a:pt x="802" y="1478"/>
                      <a:pt x="983" y="1478"/>
                    </a:cubicBezTo>
                    <a:cubicBezTo>
                      <a:pt x="1361" y="1478"/>
                      <a:pt x="1731" y="1178"/>
                      <a:pt x="1731" y="726"/>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2"/>
              <p:cNvSpPr/>
              <p:nvPr/>
            </p:nvSpPr>
            <p:spPr>
              <a:xfrm>
                <a:off x="4547925" y="5156725"/>
                <a:ext cx="43250" cy="36975"/>
              </a:xfrm>
              <a:custGeom>
                <a:avLst/>
                <a:gdLst/>
                <a:ahLst/>
                <a:cxnLst/>
                <a:rect l="l" t="t" r="r" b="b"/>
                <a:pathLst>
                  <a:path w="1730" h="1479" extrusionOk="0">
                    <a:moveTo>
                      <a:pt x="977" y="0"/>
                    </a:moveTo>
                    <a:cubicBezTo>
                      <a:pt x="335" y="0"/>
                      <a:pt x="0" y="782"/>
                      <a:pt x="446" y="1256"/>
                    </a:cubicBezTo>
                    <a:cubicBezTo>
                      <a:pt x="600" y="1409"/>
                      <a:pt x="786" y="1478"/>
                      <a:pt x="968" y="1478"/>
                    </a:cubicBezTo>
                    <a:cubicBezTo>
                      <a:pt x="1348" y="1478"/>
                      <a:pt x="1711" y="1178"/>
                      <a:pt x="1730" y="726"/>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2"/>
              <p:cNvSpPr/>
              <p:nvPr/>
            </p:nvSpPr>
            <p:spPr>
              <a:xfrm>
                <a:off x="4712525" y="5156725"/>
                <a:ext cx="43250" cy="36975"/>
              </a:xfrm>
              <a:custGeom>
                <a:avLst/>
                <a:gdLst/>
                <a:ahLst/>
                <a:cxnLst/>
                <a:rect l="l" t="t" r="r" b="b"/>
                <a:pathLst>
                  <a:path w="1730" h="1479" extrusionOk="0">
                    <a:moveTo>
                      <a:pt x="977" y="0"/>
                    </a:moveTo>
                    <a:cubicBezTo>
                      <a:pt x="335" y="0"/>
                      <a:pt x="0" y="782"/>
                      <a:pt x="475" y="1256"/>
                    </a:cubicBezTo>
                    <a:cubicBezTo>
                      <a:pt x="619" y="1409"/>
                      <a:pt x="802" y="1478"/>
                      <a:pt x="983" y="1478"/>
                    </a:cubicBezTo>
                    <a:cubicBezTo>
                      <a:pt x="1360" y="1478"/>
                      <a:pt x="1730" y="1178"/>
                      <a:pt x="1730" y="726"/>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2"/>
              <p:cNvSpPr/>
              <p:nvPr/>
            </p:nvSpPr>
            <p:spPr>
              <a:xfrm>
                <a:off x="5082875" y="5156725"/>
                <a:ext cx="43275" cy="36975"/>
              </a:xfrm>
              <a:custGeom>
                <a:avLst/>
                <a:gdLst/>
                <a:ahLst/>
                <a:cxnLst/>
                <a:rect l="l" t="t" r="r" b="b"/>
                <a:pathLst>
                  <a:path w="1731" h="1479" extrusionOk="0">
                    <a:moveTo>
                      <a:pt x="1005" y="0"/>
                    </a:moveTo>
                    <a:cubicBezTo>
                      <a:pt x="335" y="0"/>
                      <a:pt x="1" y="782"/>
                      <a:pt x="475" y="1256"/>
                    </a:cubicBezTo>
                    <a:cubicBezTo>
                      <a:pt x="619" y="1409"/>
                      <a:pt x="802" y="1478"/>
                      <a:pt x="983" y="1478"/>
                    </a:cubicBezTo>
                    <a:cubicBezTo>
                      <a:pt x="1360" y="1478"/>
                      <a:pt x="1730" y="1178"/>
                      <a:pt x="1730" y="726"/>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2"/>
              <p:cNvSpPr/>
              <p:nvPr/>
            </p:nvSpPr>
            <p:spPr>
              <a:xfrm>
                <a:off x="4629525" y="5156725"/>
                <a:ext cx="42575" cy="36975"/>
              </a:xfrm>
              <a:custGeom>
                <a:avLst/>
                <a:gdLst/>
                <a:ahLst/>
                <a:cxnLst/>
                <a:rect l="l" t="t" r="r" b="b"/>
                <a:pathLst>
                  <a:path w="1703" h="1479" extrusionOk="0">
                    <a:moveTo>
                      <a:pt x="977" y="0"/>
                    </a:moveTo>
                    <a:cubicBezTo>
                      <a:pt x="307" y="0"/>
                      <a:pt x="0" y="782"/>
                      <a:pt x="447" y="1256"/>
                    </a:cubicBezTo>
                    <a:cubicBezTo>
                      <a:pt x="600" y="1409"/>
                      <a:pt x="786" y="1478"/>
                      <a:pt x="967" y="1478"/>
                    </a:cubicBezTo>
                    <a:cubicBezTo>
                      <a:pt x="1345" y="1478"/>
                      <a:pt x="1702" y="1178"/>
                      <a:pt x="1702" y="726"/>
                    </a:cubicBezTo>
                    <a:cubicBezTo>
                      <a:pt x="1702" y="335"/>
                      <a:pt x="1367"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2"/>
              <p:cNvSpPr/>
              <p:nvPr/>
            </p:nvSpPr>
            <p:spPr>
              <a:xfrm>
                <a:off x="4861775" y="5156725"/>
                <a:ext cx="43275" cy="36975"/>
              </a:xfrm>
              <a:custGeom>
                <a:avLst/>
                <a:gdLst/>
                <a:ahLst/>
                <a:cxnLst/>
                <a:rect l="l" t="t" r="r" b="b"/>
                <a:pathLst>
                  <a:path w="1731" h="1479" extrusionOk="0">
                    <a:moveTo>
                      <a:pt x="977" y="0"/>
                    </a:moveTo>
                    <a:cubicBezTo>
                      <a:pt x="335" y="0"/>
                      <a:pt x="1" y="782"/>
                      <a:pt x="447" y="1256"/>
                    </a:cubicBezTo>
                    <a:cubicBezTo>
                      <a:pt x="601" y="1409"/>
                      <a:pt x="786" y="1478"/>
                      <a:pt x="968" y="1478"/>
                    </a:cubicBezTo>
                    <a:cubicBezTo>
                      <a:pt x="1348" y="1478"/>
                      <a:pt x="1712" y="1178"/>
                      <a:pt x="1730" y="726"/>
                    </a:cubicBezTo>
                    <a:cubicBezTo>
                      <a:pt x="1702" y="335"/>
                      <a:pt x="1396"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2"/>
              <p:cNvSpPr/>
              <p:nvPr/>
            </p:nvSpPr>
            <p:spPr>
              <a:xfrm>
                <a:off x="5089150" y="5245075"/>
                <a:ext cx="43275" cy="37225"/>
              </a:xfrm>
              <a:custGeom>
                <a:avLst/>
                <a:gdLst/>
                <a:ahLst/>
                <a:cxnLst/>
                <a:rect l="l" t="t" r="r" b="b"/>
                <a:pathLst>
                  <a:path w="1731" h="1489" extrusionOk="0">
                    <a:moveTo>
                      <a:pt x="749" y="1"/>
                    </a:moveTo>
                    <a:cubicBezTo>
                      <a:pt x="366" y="1"/>
                      <a:pt x="1" y="296"/>
                      <a:pt x="1" y="735"/>
                    </a:cubicBezTo>
                    <a:cubicBezTo>
                      <a:pt x="1" y="1153"/>
                      <a:pt x="335" y="1488"/>
                      <a:pt x="754" y="1488"/>
                    </a:cubicBezTo>
                    <a:cubicBezTo>
                      <a:pt x="1396" y="1460"/>
                      <a:pt x="1730"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2"/>
              <p:cNvSpPr/>
              <p:nvPr/>
            </p:nvSpPr>
            <p:spPr>
              <a:xfrm>
                <a:off x="5008250" y="5245075"/>
                <a:ext cx="43275" cy="37225"/>
              </a:xfrm>
              <a:custGeom>
                <a:avLst/>
                <a:gdLst/>
                <a:ahLst/>
                <a:cxnLst/>
                <a:rect l="l" t="t" r="r" b="b"/>
                <a:pathLst>
                  <a:path w="1731" h="1489" extrusionOk="0">
                    <a:moveTo>
                      <a:pt x="749" y="1"/>
                    </a:moveTo>
                    <a:cubicBezTo>
                      <a:pt x="366" y="1"/>
                      <a:pt x="0" y="296"/>
                      <a:pt x="0" y="735"/>
                    </a:cubicBezTo>
                    <a:cubicBezTo>
                      <a:pt x="0" y="1153"/>
                      <a:pt x="335" y="1488"/>
                      <a:pt x="726" y="1488"/>
                    </a:cubicBezTo>
                    <a:cubicBezTo>
                      <a:pt x="1395" y="1488"/>
                      <a:pt x="1730" y="679"/>
                      <a:pt x="1256" y="205"/>
                    </a:cubicBezTo>
                    <a:cubicBezTo>
                      <a:pt x="1106" y="64"/>
                      <a:pt x="925"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2"/>
              <p:cNvSpPr/>
              <p:nvPr/>
            </p:nvSpPr>
            <p:spPr>
              <a:xfrm>
                <a:off x="4927350" y="5245075"/>
                <a:ext cx="42550" cy="37225"/>
              </a:xfrm>
              <a:custGeom>
                <a:avLst/>
                <a:gdLst/>
                <a:ahLst/>
                <a:cxnLst/>
                <a:rect l="l" t="t" r="r" b="b"/>
                <a:pathLst>
                  <a:path w="1702" h="1489" extrusionOk="0">
                    <a:moveTo>
                      <a:pt x="748" y="1"/>
                    </a:moveTo>
                    <a:cubicBezTo>
                      <a:pt x="366" y="1"/>
                      <a:pt x="0" y="296"/>
                      <a:pt x="0" y="735"/>
                    </a:cubicBezTo>
                    <a:cubicBezTo>
                      <a:pt x="0" y="1153"/>
                      <a:pt x="335" y="1488"/>
                      <a:pt x="726" y="1488"/>
                    </a:cubicBezTo>
                    <a:cubicBezTo>
                      <a:pt x="1395" y="1460"/>
                      <a:pt x="1702" y="679"/>
                      <a:pt x="1256"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2"/>
              <p:cNvSpPr/>
              <p:nvPr/>
            </p:nvSpPr>
            <p:spPr>
              <a:xfrm>
                <a:off x="4845950" y="5245075"/>
                <a:ext cx="43050" cy="37225"/>
              </a:xfrm>
              <a:custGeom>
                <a:avLst/>
                <a:gdLst/>
                <a:ahLst/>
                <a:cxnLst/>
                <a:rect l="l" t="t" r="r" b="b"/>
                <a:pathLst>
                  <a:path w="1722" h="1489" extrusionOk="0">
                    <a:moveTo>
                      <a:pt x="753" y="1"/>
                    </a:moveTo>
                    <a:cubicBezTo>
                      <a:pt x="373" y="1"/>
                      <a:pt x="1" y="296"/>
                      <a:pt x="20" y="735"/>
                    </a:cubicBezTo>
                    <a:cubicBezTo>
                      <a:pt x="20" y="1153"/>
                      <a:pt x="327" y="1488"/>
                      <a:pt x="745" y="1488"/>
                    </a:cubicBezTo>
                    <a:cubicBezTo>
                      <a:pt x="1387" y="1460"/>
                      <a:pt x="1722" y="679"/>
                      <a:pt x="1247" y="205"/>
                    </a:cubicBezTo>
                    <a:cubicBezTo>
                      <a:pt x="1106" y="64"/>
                      <a:pt x="929"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2"/>
              <p:cNvSpPr/>
              <p:nvPr/>
            </p:nvSpPr>
            <p:spPr>
              <a:xfrm>
                <a:off x="4218000" y="5245075"/>
                <a:ext cx="43275" cy="37225"/>
              </a:xfrm>
              <a:custGeom>
                <a:avLst/>
                <a:gdLst/>
                <a:ahLst/>
                <a:cxnLst/>
                <a:rect l="l" t="t" r="r" b="b"/>
                <a:pathLst>
                  <a:path w="1731" h="1489" extrusionOk="0">
                    <a:moveTo>
                      <a:pt x="749" y="1"/>
                    </a:moveTo>
                    <a:cubicBezTo>
                      <a:pt x="366" y="1"/>
                      <a:pt x="1" y="296"/>
                      <a:pt x="1" y="735"/>
                    </a:cubicBezTo>
                    <a:cubicBezTo>
                      <a:pt x="1" y="1153"/>
                      <a:pt x="336" y="1488"/>
                      <a:pt x="726" y="1488"/>
                    </a:cubicBezTo>
                    <a:cubicBezTo>
                      <a:pt x="1396" y="1488"/>
                      <a:pt x="1731"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2"/>
              <p:cNvSpPr/>
              <p:nvPr/>
            </p:nvSpPr>
            <p:spPr>
              <a:xfrm>
                <a:off x="4135225" y="5245075"/>
                <a:ext cx="43050" cy="37225"/>
              </a:xfrm>
              <a:custGeom>
                <a:avLst/>
                <a:gdLst/>
                <a:ahLst/>
                <a:cxnLst/>
                <a:rect l="l" t="t" r="r" b="b"/>
                <a:pathLst>
                  <a:path w="1722" h="1489" extrusionOk="0">
                    <a:moveTo>
                      <a:pt x="762" y="1"/>
                    </a:moveTo>
                    <a:cubicBezTo>
                      <a:pt x="373" y="1"/>
                      <a:pt x="1" y="296"/>
                      <a:pt x="20" y="735"/>
                    </a:cubicBezTo>
                    <a:cubicBezTo>
                      <a:pt x="20" y="1153"/>
                      <a:pt x="327" y="1488"/>
                      <a:pt x="745" y="1488"/>
                    </a:cubicBezTo>
                    <a:cubicBezTo>
                      <a:pt x="1387" y="1488"/>
                      <a:pt x="1722" y="679"/>
                      <a:pt x="1275" y="205"/>
                    </a:cubicBezTo>
                    <a:cubicBezTo>
                      <a:pt x="1125" y="64"/>
                      <a:pt x="942" y="1"/>
                      <a:pt x="76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2"/>
              <p:cNvSpPr/>
              <p:nvPr/>
            </p:nvSpPr>
            <p:spPr>
              <a:xfrm>
                <a:off x="4765050" y="5245075"/>
                <a:ext cx="43050" cy="37225"/>
              </a:xfrm>
              <a:custGeom>
                <a:avLst/>
                <a:gdLst/>
                <a:ahLst/>
                <a:cxnLst/>
                <a:rect l="l" t="t" r="r" b="b"/>
                <a:pathLst>
                  <a:path w="1722" h="1489" extrusionOk="0">
                    <a:moveTo>
                      <a:pt x="762" y="1"/>
                    </a:moveTo>
                    <a:cubicBezTo>
                      <a:pt x="373" y="1"/>
                      <a:pt x="0" y="296"/>
                      <a:pt x="20" y="735"/>
                    </a:cubicBezTo>
                    <a:cubicBezTo>
                      <a:pt x="20" y="1153"/>
                      <a:pt x="326" y="1488"/>
                      <a:pt x="745" y="1488"/>
                    </a:cubicBezTo>
                    <a:cubicBezTo>
                      <a:pt x="1387" y="1488"/>
                      <a:pt x="1721" y="679"/>
                      <a:pt x="1275" y="205"/>
                    </a:cubicBezTo>
                    <a:cubicBezTo>
                      <a:pt x="1125" y="64"/>
                      <a:pt x="942" y="1"/>
                      <a:pt x="76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2"/>
              <p:cNvSpPr/>
              <p:nvPr/>
            </p:nvSpPr>
            <p:spPr>
              <a:xfrm>
                <a:off x="4367275" y="5245075"/>
                <a:ext cx="42575" cy="37225"/>
              </a:xfrm>
              <a:custGeom>
                <a:avLst/>
                <a:gdLst/>
                <a:ahLst/>
                <a:cxnLst/>
                <a:rect l="l" t="t" r="r" b="b"/>
                <a:pathLst>
                  <a:path w="1703" h="1489" extrusionOk="0">
                    <a:moveTo>
                      <a:pt x="748" y="1"/>
                    </a:moveTo>
                    <a:cubicBezTo>
                      <a:pt x="366" y="1"/>
                      <a:pt x="0" y="296"/>
                      <a:pt x="0" y="735"/>
                    </a:cubicBezTo>
                    <a:cubicBezTo>
                      <a:pt x="0" y="1153"/>
                      <a:pt x="307" y="1488"/>
                      <a:pt x="726" y="1488"/>
                    </a:cubicBezTo>
                    <a:cubicBezTo>
                      <a:pt x="1367" y="1488"/>
                      <a:pt x="1702" y="679"/>
                      <a:pt x="1256"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2"/>
              <p:cNvSpPr/>
              <p:nvPr/>
            </p:nvSpPr>
            <p:spPr>
              <a:xfrm>
                <a:off x="4683925" y="5245075"/>
                <a:ext cx="43275" cy="37225"/>
              </a:xfrm>
              <a:custGeom>
                <a:avLst/>
                <a:gdLst/>
                <a:ahLst/>
                <a:cxnLst/>
                <a:rect l="l" t="t" r="r" b="b"/>
                <a:pathLst>
                  <a:path w="1731" h="1489" extrusionOk="0">
                    <a:moveTo>
                      <a:pt x="749" y="1"/>
                    </a:moveTo>
                    <a:cubicBezTo>
                      <a:pt x="366" y="1"/>
                      <a:pt x="0" y="296"/>
                      <a:pt x="0" y="735"/>
                    </a:cubicBezTo>
                    <a:cubicBezTo>
                      <a:pt x="0" y="1153"/>
                      <a:pt x="335" y="1488"/>
                      <a:pt x="754" y="1488"/>
                    </a:cubicBezTo>
                    <a:cubicBezTo>
                      <a:pt x="1395" y="1460"/>
                      <a:pt x="1730" y="679"/>
                      <a:pt x="1256" y="205"/>
                    </a:cubicBezTo>
                    <a:cubicBezTo>
                      <a:pt x="1106" y="64"/>
                      <a:pt x="925" y="1"/>
                      <a:pt x="7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2"/>
              <p:cNvSpPr/>
              <p:nvPr/>
            </p:nvSpPr>
            <p:spPr>
              <a:xfrm>
                <a:off x="4603025" y="5245075"/>
                <a:ext cx="43250" cy="37225"/>
              </a:xfrm>
              <a:custGeom>
                <a:avLst/>
                <a:gdLst/>
                <a:ahLst/>
                <a:cxnLst/>
                <a:rect l="l" t="t" r="r" b="b"/>
                <a:pathLst>
                  <a:path w="1730" h="1489" extrusionOk="0">
                    <a:moveTo>
                      <a:pt x="748" y="1"/>
                    </a:moveTo>
                    <a:cubicBezTo>
                      <a:pt x="366" y="1"/>
                      <a:pt x="0" y="296"/>
                      <a:pt x="0" y="735"/>
                    </a:cubicBezTo>
                    <a:cubicBezTo>
                      <a:pt x="0" y="1153"/>
                      <a:pt x="335" y="1488"/>
                      <a:pt x="725" y="1488"/>
                    </a:cubicBezTo>
                    <a:cubicBezTo>
                      <a:pt x="1395" y="1460"/>
                      <a:pt x="1730" y="679"/>
                      <a:pt x="1256" y="205"/>
                    </a:cubicBezTo>
                    <a:cubicBezTo>
                      <a:pt x="1106" y="64"/>
                      <a:pt x="925" y="1"/>
                      <a:pt x="7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2"/>
              <p:cNvSpPr/>
              <p:nvPr/>
            </p:nvSpPr>
            <p:spPr>
              <a:xfrm>
                <a:off x="4438400" y="5245075"/>
                <a:ext cx="43275" cy="37225"/>
              </a:xfrm>
              <a:custGeom>
                <a:avLst/>
                <a:gdLst/>
                <a:ahLst/>
                <a:cxnLst/>
                <a:rect l="l" t="t" r="r" b="b"/>
                <a:pathLst>
                  <a:path w="1731" h="1489" extrusionOk="0">
                    <a:moveTo>
                      <a:pt x="749" y="1"/>
                    </a:moveTo>
                    <a:cubicBezTo>
                      <a:pt x="366" y="1"/>
                      <a:pt x="1" y="296"/>
                      <a:pt x="1" y="735"/>
                    </a:cubicBezTo>
                    <a:cubicBezTo>
                      <a:pt x="1" y="1153"/>
                      <a:pt x="336" y="1488"/>
                      <a:pt x="726" y="1488"/>
                    </a:cubicBezTo>
                    <a:cubicBezTo>
                      <a:pt x="1396" y="1488"/>
                      <a:pt x="1731" y="679"/>
                      <a:pt x="1256" y="205"/>
                    </a:cubicBezTo>
                    <a:cubicBezTo>
                      <a:pt x="1107" y="64"/>
                      <a:pt x="926" y="1"/>
                      <a:pt x="7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2"/>
              <p:cNvSpPr/>
              <p:nvPr/>
            </p:nvSpPr>
            <p:spPr>
              <a:xfrm>
                <a:off x="4067575" y="5245075"/>
                <a:ext cx="43050" cy="37225"/>
              </a:xfrm>
              <a:custGeom>
                <a:avLst/>
                <a:gdLst/>
                <a:ahLst/>
                <a:cxnLst/>
                <a:rect l="l" t="t" r="r" b="b"/>
                <a:pathLst>
                  <a:path w="1722" h="1489" extrusionOk="0">
                    <a:moveTo>
                      <a:pt x="753" y="1"/>
                    </a:moveTo>
                    <a:cubicBezTo>
                      <a:pt x="373" y="1"/>
                      <a:pt x="1" y="296"/>
                      <a:pt x="20" y="735"/>
                    </a:cubicBezTo>
                    <a:cubicBezTo>
                      <a:pt x="20" y="1153"/>
                      <a:pt x="327" y="1488"/>
                      <a:pt x="745" y="1488"/>
                    </a:cubicBezTo>
                    <a:cubicBezTo>
                      <a:pt x="1387" y="1460"/>
                      <a:pt x="1721" y="679"/>
                      <a:pt x="1247" y="205"/>
                    </a:cubicBezTo>
                    <a:cubicBezTo>
                      <a:pt x="1106" y="64"/>
                      <a:pt x="929" y="1"/>
                      <a:pt x="7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2"/>
              <p:cNvSpPr/>
              <p:nvPr/>
            </p:nvSpPr>
            <p:spPr>
              <a:xfrm>
                <a:off x="4522100" y="5245075"/>
                <a:ext cx="42575" cy="37225"/>
              </a:xfrm>
              <a:custGeom>
                <a:avLst/>
                <a:gdLst/>
                <a:ahLst/>
                <a:cxnLst/>
                <a:rect l="l" t="t" r="r" b="b"/>
                <a:pathLst>
                  <a:path w="1703" h="1489" extrusionOk="0">
                    <a:moveTo>
                      <a:pt x="749" y="1"/>
                    </a:moveTo>
                    <a:cubicBezTo>
                      <a:pt x="366" y="1"/>
                      <a:pt x="1" y="296"/>
                      <a:pt x="1" y="735"/>
                    </a:cubicBezTo>
                    <a:cubicBezTo>
                      <a:pt x="1" y="1153"/>
                      <a:pt x="308" y="1488"/>
                      <a:pt x="726" y="1488"/>
                    </a:cubicBezTo>
                    <a:cubicBezTo>
                      <a:pt x="1396" y="1460"/>
                      <a:pt x="1703" y="679"/>
                      <a:pt x="1256" y="205"/>
                    </a:cubicBezTo>
                    <a:cubicBezTo>
                      <a:pt x="1106" y="64"/>
                      <a:pt x="926" y="1"/>
                      <a:pt x="7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2"/>
              <p:cNvSpPr/>
              <p:nvPr/>
            </p:nvSpPr>
            <p:spPr>
              <a:xfrm>
                <a:off x="4289850" y="5245075"/>
                <a:ext cx="43275" cy="37225"/>
              </a:xfrm>
              <a:custGeom>
                <a:avLst/>
                <a:gdLst/>
                <a:ahLst/>
                <a:cxnLst/>
                <a:rect l="l" t="t" r="r" b="b"/>
                <a:pathLst>
                  <a:path w="1731" h="1489" extrusionOk="0">
                    <a:moveTo>
                      <a:pt x="749" y="1"/>
                    </a:moveTo>
                    <a:cubicBezTo>
                      <a:pt x="366" y="1"/>
                      <a:pt x="0" y="296"/>
                      <a:pt x="0" y="735"/>
                    </a:cubicBezTo>
                    <a:cubicBezTo>
                      <a:pt x="0" y="1153"/>
                      <a:pt x="335" y="1488"/>
                      <a:pt x="726" y="1488"/>
                    </a:cubicBezTo>
                    <a:cubicBezTo>
                      <a:pt x="1395" y="1460"/>
                      <a:pt x="1730" y="679"/>
                      <a:pt x="1256" y="205"/>
                    </a:cubicBezTo>
                    <a:cubicBezTo>
                      <a:pt x="1106" y="64"/>
                      <a:pt x="926" y="1"/>
                      <a:pt x="7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2"/>
              <p:cNvSpPr/>
              <p:nvPr/>
            </p:nvSpPr>
            <p:spPr>
              <a:xfrm>
                <a:off x="4061775" y="5324125"/>
                <a:ext cx="43275" cy="36650"/>
              </a:xfrm>
              <a:custGeom>
                <a:avLst/>
                <a:gdLst/>
                <a:ahLst/>
                <a:cxnLst/>
                <a:rect l="l" t="t" r="r" b="b"/>
                <a:pathLst>
                  <a:path w="1731" h="1466" extrusionOk="0">
                    <a:moveTo>
                      <a:pt x="977" y="0"/>
                    </a:moveTo>
                    <a:cubicBezTo>
                      <a:pt x="335" y="0"/>
                      <a:pt x="1" y="781"/>
                      <a:pt x="475" y="1256"/>
                    </a:cubicBezTo>
                    <a:cubicBezTo>
                      <a:pt x="619" y="1400"/>
                      <a:pt x="801" y="1466"/>
                      <a:pt x="982" y="1466"/>
                    </a:cubicBezTo>
                    <a:cubicBezTo>
                      <a:pt x="1360" y="1466"/>
                      <a:pt x="1730" y="1179"/>
                      <a:pt x="1730" y="725"/>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2"/>
              <p:cNvSpPr/>
              <p:nvPr/>
            </p:nvSpPr>
            <p:spPr>
              <a:xfrm>
                <a:off x="4142675" y="5324125"/>
                <a:ext cx="43275" cy="36650"/>
              </a:xfrm>
              <a:custGeom>
                <a:avLst/>
                <a:gdLst/>
                <a:ahLst/>
                <a:cxnLst/>
                <a:rect l="l" t="t" r="r" b="b"/>
                <a:pathLst>
                  <a:path w="1731" h="1466" extrusionOk="0">
                    <a:moveTo>
                      <a:pt x="1005" y="0"/>
                    </a:moveTo>
                    <a:cubicBezTo>
                      <a:pt x="336" y="0"/>
                      <a:pt x="1" y="781"/>
                      <a:pt x="475" y="1256"/>
                    </a:cubicBezTo>
                    <a:cubicBezTo>
                      <a:pt x="619" y="1400"/>
                      <a:pt x="802" y="1466"/>
                      <a:pt x="982" y="1466"/>
                    </a:cubicBezTo>
                    <a:cubicBezTo>
                      <a:pt x="1360" y="1466"/>
                      <a:pt x="1731" y="1179"/>
                      <a:pt x="1731" y="725"/>
                    </a:cubicBezTo>
                    <a:cubicBezTo>
                      <a:pt x="1731" y="335"/>
                      <a:pt x="1396"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2"/>
              <p:cNvSpPr/>
              <p:nvPr/>
            </p:nvSpPr>
            <p:spPr>
              <a:xfrm>
                <a:off x="4223600" y="5324125"/>
                <a:ext cx="43250" cy="36650"/>
              </a:xfrm>
              <a:custGeom>
                <a:avLst/>
                <a:gdLst/>
                <a:ahLst/>
                <a:cxnLst/>
                <a:rect l="l" t="t" r="r" b="b"/>
                <a:pathLst>
                  <a:path w="1730" h="1466" extrusionOk="0">
                    <a:moveTo>
                      <a:pt x="1004" y="0"/>
                    </a:moveTo>
                    <a:cubicBezTo>
                      <a:pt x="335" y="0"/>
                      <a:pt x="0" y="781"/>
                      <a:pt x="474" y="1256"/>
                    </a:cubicBezTo>
                    <a:cubicBezTo>
                      <a:pt x="628" y="1400"/>
                      <a:pt x="813" y="1466"/>
                      <a:pt x="994" y="1466"/>
                    </a:cubicBezTo>
                    <a:cubicBezTo>
                      <a:pt x="1372" y="1466"/>
                      <a:pt x="1730" y="1179"/>
                      <a:pt x="1730" y="725"/>
                    </a:cubicBezTo>
                    <a:cubicBezTo>
                      <a:pt x="1730" y="335"/>
                      <a:pt x="1395" y="0"/>
                      <a:pt x="10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2"/>
              <p:cNvSpPr/>
              <p:nvPr/>
            </p:nvSpPr>
            <p:spPr>
              <a:xfrm>
                <a:off x="4305200" y="5324125"/>
                <a:ext cx="42575" cy="36650"/>
              </a:xfrm>
              <a:custGeom>
                <a:avLst/>
                <a:gdLst/>
                <a:ahLst/>
                <a:cxnLst/>
                <a:rect l="l" t="t" r="r" b="b"/>
                <a:pathLst>
                  <a:path w="1703" h="1466" extrusionOk="0">
                    <a:moveTo>
                      <a:pt x="977" y="0"/>
                    </a:moveTo>
                    <a:cubicBezTo>
                      <a:pt x="335" y="0"/>
                      <a:pt x="0" y="781"/>
                      <a:pt x="447" y="1256"/>
                    </a:cubicBezTo>
                    <a:cubicBezTo>
                      <a:pt x="600" y="1400"/>
                      <a:pt x="786" y="1466"/>
                      <a:pt x="966" y="1466"/>
                    </a:cubicBezTo>
                    <a:cubicBezTo>
                      <a:pt x="1345" y="1466"/>
                      <a:pt x="1702" y="1179"/>
                      <a:pt x="1702" y="725"/>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2"/>
              <p:cNvSpPr/>
              <p:nvPr/>
            </p:nvSpPr>
            <p:spPr>
              <a:xfrm>
                <a:off x="4932925" y="5324125"/>
                <a:ext cx="43275" cy="36650"/>
              </a:xfrm>
              <a:custGeom>
                <a:avLst/>
                <a:gdLst/>
                <a:ahLst/>
                <a:cxnLst/>
                <a:rect l="l" t="t" r="r" b="b"/>
                <a:pathLst>
                  <a:path w="1731" h="1466" extrusionOk="0">
                    <a:moveTo>
                      <a:pt x="1005" y="0"/>
                    </a:moveTo>
                    <a:cubicBezTo>
                      <a:pt x="335" y="0"/>
                      <a:pt x="0" y="781"/>
                      <a:pt x="475" y="1256"/>
                    </a:cubicBezTo>
                    <a:cubicBezTo>
                      <a:pt x="619" y="1400"/>
                      <a:pt x="801" y="1466"/>
                      <a:pt x="982" y="1466"/>
                    </a:cubicBezTo>
                    <a:cubicBezTo>
                      <a:pt x="1360" y="1466"/>
                      <a:pt x="1730" y="1179"/>
                      <a:pt x="1730" y="725"/>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2"/>
              <p:cNvSpPr/>
              <p:nvPr/>
            </p:nvSpPr>
            <p:spPr>
              <a:xfrm>
                <a:off x="5015925" y="5324125"/>
                <a:ext cx="42575" cy="36650"/>
              </a:xfrm>
              <a:custGeom>
                <a:avLst/>
                <a:gdLst/>
                <a:ahLst/>
                <a:cxnLst/>
                <a:rect l="l" t="t" r="r" b="b"/>
                <a:pathLst>
                  <a:path w="1703" h="1466" extrusionOk="0">
                    <a:moveTo>
                      <a:pt x="977" y="0"/>
                    </a:moveTo>
                    <a:cubicBezTo>
                      <a:pt x="335" y="0"/>
                      <a:pt x="0" y="781"/>
                      <a:pt x="447" y="1256"/>
                    </a:cubicBezTo>
                    <a:cubicBezTo>
                      <a:pt x="600" y="1400"/>
                      <a:pt x="786" y="1466"/>
                      <a:pt x="966" y="1466"/>
                    </a:cubicBezTo>
                    <a:cubicBezTo>
                      <a:pt x="1345" y="1466"/>
                      <a:pt x="1702" y="1179"/>
                      <a:pt x="1702" y="725"/>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2"/>
              <p:cNvSpPr/>
              <p:nvPr/>
            </p:nvSpPr>
            <p:spPr>
              <a:xfrm>
                <a:off x="4386100" y="5324125"/>
                <a:ext cx="43275" cy="36650"/>
              </a:xfrm>
              <a:custGeom>
                <a:avLst/>
                <a:gdLst/>
                <a:ahLst/>
                <a:cxnLst/>
                <a:rect l="l" t="t" r="r" b="b"/>
                <a:pathLst>
                  <a:path w="1731" h="1466" extrusionOk="0">
                    <a:moveTo>
                      <a:pt x="977" y="0"/>
                    </a:moveTo>
                    <a:cubicBezTo>
                      <a:pt x="335" y="0"/>
                      <a:pt x="1" y="781"/>
                      <a:pt x="475" y="1256"/>
                    </a:cubicBezTo>
                    <a:cubicBezTo>
                      <a:pt x="619" y="1400"/>
                      <a:pt x="801" y="1466"/>
                      <a:pt x="982" y="1466"/>
                    </a:cubicBezTo>
                    <a:cubicBezTo>
                      <a:pt x="1360" y="1466"/>
                      <a:pt x="1730" y="1179"/>
                      <a:pt x="1730" y="725"/>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2"/>
              <p:cNvSpPr/>
              <p:nvPr/>
            </p:nvSpPr>
            <p:spPr>
              <a:xfrm>
                <a:off x="4784350" y="5324125"/>
                <a:ext cx="42575" cy="36650"/>
              </a:xfrm>
              <a:custGeom>
                <a:avLst/>
                <a:gdLst/>
                <a:ahLst/>
                <a:cxnLst/>
                <a:rect l="l" t="t" r="r" b="b"/>
                <a:pathLst>
                  <a:path w="1703" h="1466" extrusionOk="0">
                    <a:moveTo>
                      <a:pt x="977" y="0"/>
                    </a:moveTo>
                    <a:cubicBezTo>
                      <a:pt x="308" y="0"/>
                      <a:pt x="1" y="781"/>
                      <a:pt x="447" y="1256"/>
                    </a:cubicBezTo>
                    <a:cubicBezTo>
                      <a:pt x="601" y="1400"/>
                      <a:pt x="786" y="1466"/>
                      <a:pt x="967" y="1466"/>
                    </a:cubicBezTo>
                    <a:cubicBezTo>
                      <a:pt x="1345" y="1466"/>
                      <a:pt x="1703" y="1179"/>
                      <a:pt x="1703" y="725"/>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2"/>
              <p:cNvSpPr/>
              <p:nvPr/>
            </p:nvSpPr>
            <p:spPr>
              <a:xfrm>
                <a:off x="4467000" y="5324125"/>
                <a:ext cx="43275" cy="36650"/>
              </a:xfrm>
              <a:custGeom>
                <a:avLst/>
                <a:gdLst/>
                <a:ahLst/>
                <a:cxnLst/>
                <a:rect l="l" t="t" r="r" b="b"/>
                <a:pathLst>
                  <a:path w="1731" h="1466" extrusionOk="0">
                    <a:moveTo>
                      <a:pt x="1005" y="0"/>
                    </a:moveTo>
                    <a:cubicBezTo>
                      <a:pt x="336" y="0"/>
                      <a:pt x="1" y="781"/>
                      <a:pt x="475" y="1256"/>
                    </a:cubicBezTo>
                    <a:cubicBezTo>
                      <a:pt x="619" y="1400"/>
                      <a:pt x="802" y="1466"/>
                      <a:pt x="982" y="1466"/>
                    </a:cubicBezTo>
                    <a:cubicBezTo>
                      <a:pt x="1360" y="1466"/>
                      <a:pt x="1731" y="1179"/>
                      <a:pt x="1731" y="725"/>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2"/>
              <p:cNvSpPr/>
              <p:nvPr/>
            </p:nvSpPr>
            <p:spPr>
              <a:xfrm>
                <a:off x="4547925" y="5324125"/>
                <a:ext cx="43250" cy="36650"/>
              </a:xfrm>
              <a:custGeom>
                <a:avLst/>
                <a:gdLst/>
                <a:ahLst/>
                <a:cxnLst/>
                <a:rect l="l" t="t" r="r" b="b"/>
                <a:pathLst>
                  <a:path w="1730" h="1466" extrusionOk="0">
                    <a:moveTo>
                      <a:pt x="977" y="0"/>
                    </a:moveTo>
                    <a:cubicBezTo>
                      <a:pt x="335" y="0"/>
                      <a:pt x="0" y="781"/>
                      <a:pt x="446" y="1256"/>
                    </a:cubicBezTo>
                    <a:cubicBezTo>
                      <a:pt x="600" y="1400"/>
                      <a:pt x="785" y="1466"/>
                      <a:pt x="967" y="1466"/>
                    </a:cubicBezTo>
                    <a:cubicBezTo>
                      <a:pt x="1347" y="1466"/>
                      <a:pt x="1711" y="1179"/>
                      <a:pt x="1730" y="725"/>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2"/>
              <p:cNvSpPr/>
              <p:nvPr/>
            </p:nvSpPr>
            <p:spPr>
              <a:xfrm>
                <a:off x="4712525" y="5324125"/>
                <a:ext cx="43250" cy="36650"/>
              </a:xfrm>
              <a:custGeom>
                <a:avLst/>
                <a:gdLst/>
                <a:ahLst/>
                <a:cxnLst/>
                <a:rect l="l" t="t" r="r" b="b"/>
                <a:pathLst>
                  <a:path w="1730" h="1466" extrusionOk="0">
                    <a:moveTo>
                      <a:pt x="977" y="0"/>
                    </a:moveTo>
                    <a:cubicBezTo>
                      <a:pt x="335" y="0"/>
                      <a:pt x="0" y="781"/>
                      <a:pt x="475" y="1256"/>
                    </a:cubicBezTo>
                    <a:cubicBezTo>
                      <a:pt x="619" y="1400"/>
                      <a:pt x="801" y="1466"/>
                      <a:pt x="982" y="1466"/>
                    </a:cubicBezTo>
                    <a:cubicBezTo>
                      <a:pt x="1360" y="1466"/>
                      <a:pt x="1730" y="1179"/>
                      <a:pt x="1730" y="725"/>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2"/>
              <p:cNvSpPr/>
              <p:nvPr/>
            </p:nvSpPr>
            <p:spPr>
              <a:xfrm>
                <a:off x="5082875" y="5324125"/>
                <a:ext cx="43275" cy="36650"/>
              </a:xfrm>
              <a:custGeom>
                <a:avLst/>
                <a:gdLst/>
                <a:ahLst/>
                <a:cxnLst/>
                <a:rect l="l" t="t" r="r" b="b"/>
                <a:pathLst>
                  <a:path w="1731" h="1466" extrusionOk="0">
                    <a:moveTo>
                      <a:pt x="1005" y="0"/>
                    </a:moveTo>
                    <a:cubicBezTo>
                      <a:pt x="335" y="0"/>
                      <a:pt x="1" y="781"/>
                      <a:pt x="475" y="1256"/>
                    </a:cubicBezTo>
                    <a:cubicBezTo>
                      <a:pt x="619" y="1400"/>
                      <a:pt x="802" y="1466"/>
                      <a:pt x="982" y="1466"/>
                    </a:cubicBezTo>
                    <a:cubicBezTo>
                      <a:pt x="1360" y="1466"/>
                      <a:pt x="1730" y="1179"/>
                      <a:pt x="1730" y="725"/>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2"/>
              <p:cNvSpPr/>
              <p:nvPr/>
            </p:nvSpPr>
            <p:spPr>
              <a:xfrm>
                <a:off x="4629525" y="5324125"/>
                <a:ext cx="42575" cy="36650"/>
              </a:xfrm>
              <a:custGeom>
                <a:avLst/>
                <a:gdLst/>
                <a:ahLst/>
                <a:cxnLst/>
                <a:rect l="l" t="t" r="r" b="b"/>
                <a:pathLst>
                  <a:path w="1703" h="1466" extrusionOk="0">
                    <a:moveTo>
                      <a:pt x="977" y="0"/>
                    </a:moveTo>
                    <a:cubicBezTo>
                      <a:pt x="307" y="0"/>
                      <a:pt x="0" y="781"/>
                      <a:pt x="447" y="1256"/>
                    </a:cubicBezTo>
                    <a:cubicBezTo>
                      <a:pt x="600" y="1400"/>
                      <a:pt x="786" y="1466"/>
                      <a:pt x="966" y="1466"/>
                    </a:cubicBezTo>
                    <a:cubicBezTo>
                      <a:pt x="1345" y="1466"/>
                      <a:pt x="1702" y="1179"/>
                      <a:pt x="1702" y="725"/>
                    </a:cubicBezTo>
                    <a:cubicBezTo>
                      <a:pt x="1702" y="335"/>
                      <a:pt x="1367"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2"/>
              <p:cNvSpPr/>
              <p:nvPr/>
            </p:nvSpPr>
            <p:spPr>
              <a:xfrm>
                <a:off x="4861775" y="5324125"/>
                <a:ext cx="43275" cy="36650"/>
              </a:xfrm>
              <a:custGeom>
                <a:avLst/>
                <a:gdLst/>
                <a:ahLst/>
                <a:cxnLst/>
                <a:rect l="l" t="t" r="r" b="b"/>
                <a:pathLst>
                  <a:path w="1731" h="1466" extrusionOk="0">
                    <a:moveTo>
                      <a:pt x="977" y="0"/>
                    </a:moveTo>
                    <a:cubicBezTo>
                      <a:pt x="335" y="0"/>
                      <a:pt x="1" y="781"/>
                      <a:pt x="447" y="1256"/>
                    </a:cubicBezTo>
                    <a:cubicBezTo>
                      <a:pt x="600" y="1400"/>
                      <a:pt x="786" y="1466"/>
                      <a:pt x="968" y="1466"/>
                    </a:cubicBezTo>
                    <a:cubicBezTo>
                      <a:pt x="1348" y="1466"/>
                      <a:pt x="1711" y="1179"/>
                      <a:pt x="1730" y="725"/>
                    </a:cubicBezTo>
                    <a:cubicBezTo>
                      <a:pt x="1730" y="335"/>
                      <a:pt x="1396"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2"/>
              <p:cNvSpPr/>
              <p:nvPr/>
            </p:nvSpPr>
            <p:spPr>
              <a:xfrm>
                <a:off x="5221675" y="4070050"/>
                <a:ext cx="244850" cy="403875"/>
              </a:xfrm>
              <a:custGeom>
                <a:avLst/>
                <a:gdLst/>
                <a:ahLst/>
                <a:cxnLst/>
                <a:rect l="l" t="t" r="r" b="b"/>
                <a:pathLst>
                  <a:path w="9794" h="16155" extrusionOk="0">
                    <a:moveTo>
                      <a:pt x="9793" y="1"/>
                    </a:moveTo>
                    <a:lnTo>
                      <a:pt x="0" y="28"/>
                    </a:lnTo>
                    <a:lnTo>
                      <a:pt x="0" y="16154"/>
                    </a:lnTo>
                    <a:lnTo>
                      <a:pt x="9793" y="16126"/>
                    </a:lnTo>
                    <a:lnTo>
                      <a:pt x="9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2"/>
              <p:cNvSpPr/>
              <p:nvPr/>
            </p:nvSpPr>
            <p:spPr>
              <a:xfrm>
                <a:off x="5221675" y="3579025"/>
                <a:ext cx="244850" cy="404575"/>
              </a:xfrm>
              <a:custGeom>
                <a:avLst/>
                <a:gdLst/>
                <a:ahLst/>
                <a:cxnLst/>
                <a:rect l="l" t="t" r="r" b="b"/>
                <a:pathLst>
                  <a:path w="9794" h="16183" extrusionOk="0">
                    <a:moveTo>
                      <a:pt x="9793" y="1"/>
                    </a:moveTo>
                    <a:lnTo>
                      <a:pt x="0" y="29"/>
                    </a:lnTo>
                    <a:lnTo>
                      <a:pt x="0" y="16182"/>
                    </a:lnTo>
                    <a:lnTo>
                      <a:pt x="9793" y="16154"/>
                    </a:lnTo>
                    <a:lnTo>
                      <a:pt x="9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2"/>
              <p:cNvSpPr/>
              <p:nvPr/>
            </p:nvSpPr>
            <p:spPr>
              <a:xfrm>
                <a:off x="5221675" y="4564575"/>
                <a:ext cx="244850" cy="403850"/>
              </a:xfrm>
              <a:custGeom>
                <a:avLst/>
                <a:gdLst/>
                <a:ahLst/>
                <a:cxnLst/>
                <a:rect l="l" t="t" r="r" b="b"/>
                <a:pathLst>
                  <a:path w="9794" h="16154" extrusionOk="0">
                    <a:moveTo>
                      <a:pt x="9793" y="0"/>
                    </a:moveTo>
                    <a:lnTo>
                      <a:pt x="0" y="28"/>
                    </a:lnTo>
                    <a:lnTo>
                      <a:pt x="0" y="16154"/>
                    </a:lnTo>
                    <a:lnTo>
                      <a:pt x="9793" y="16126"/>
                    </a:lnTo>
                    <a:lnTo>
                      <a:pt x="979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2"/>
              <p:cNvSpPr/>
              <p:nvPr/>
            </p:nvSpPr>
            <p:spPr>
              <a:xfrm>
                <a:off x="5221675" y="5065350"/>
                <a:ext cx="244850" cy="404575"/>
              </a:xfrm>
              <a:custGeom>
                <a:avLst/>
                <a:gdLst/>
                <a:ahLst/>
                <a:cxnLst/>
                <a:rect l="l" t="t" r="r" b="b"/>
                <a:pathLst>
                  <a:path w="9794" h="16183" extrusionOk="0">
                    <a:moveTo>
                      <a:pt x="9793" y="1"/>
                    </a:moveTo>
                    <a:lnTo>
                      <a:pt x="0" y="28"/>
                    </a:lnTo>
                    <a:lnTo>
                      <a:pt x="0" y="16182"/>
                    </a:lnTo>
                    <a:lnTo>
                      <a:pt x="9793" y="16154"/>
                    </a:lnTo>
                    <a:lnTo>
                      <a:pt x="9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2"/>
              <p:cNvSpPr/>
              <p:nvPr/>
            </p:nvSpPr>
            <p:spPr>
              <a:xfrm>
                <a:off x="3607725" y="3576250"/>
                <a:ext cx="1625825" cy="403150"/>
              </a:xfrm>
              <a:custGeom>
                <a:avLst/>
                <a:gdLst/>
                <a:ahLst/>
                <a:cxnLst/>
                <a:rect l="l" t="t" r="r" b="b"/>
                <a:pathLst>
                  <a:path w="65033" h="16126" extrusionOk="0">
                    <a:moveTo>
                      <a:pt x="0" y="0"/>
                    </a:moveTo>
                    <a:lnTo>
                      <a:pt x="0" y="16126"/>
                    </a:lnTo>
                    <a:lnTo>
                      <a:pt x="65033" y="16126"/>
                    </a:lnTo>
                    <a:lnTo>
                      <a:pt x="65033" y="0"/>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2"/>
              <p:cNvSpPr/>
              <p:nvPr/>
            </p:nvSpPr>
            <p:spPr>
              <a:xfrm>
                <a:off x="3679550" y="3659250"/>
                <a:ext cx="320175" cy="49525"/>
              </a:xfrm>
              <a:custGeom>
                <a:avLst/>
                <a:gdLst/>
                <a:ahLst/>
                <a:cxnLst/>
                <a:rect l="l" t="t" r="r" b="b"/>
                <a:pathLst>
                  <a:path w="12807" h="1981" extrusionOk="0">
                    <a:moveTo>
                      <a:pt x="1" y="0"/>
                    </a:moveTo>
                    <a:lnTo>
                      <a:pt x="1" y="1981"/>
                    </a:lnTo>
                    <a:lnTo>
                      <a:pt x="12807" y="1981"/>
                    </a:lnTo>
                    <a:lnTo>
                      <a:pt x="1280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2"/>
              <p:cNvSpPr/>
              <p:nvPr/>
            </p:nvSpPr>
            <p:spPr>
              <a:xfrm>
                <a:off x="3679550" y="3743625"/>
                <a:ext cx="320175" cy="49550"/>
              </a:xfrm>
              <a:custGeom>
                <a:avLst/>
                <a:gdLst/>
                <a:ahLst/>
                <a:cxnLst/>
                <a:rect l="l" t="t" r="r" b="b"/>
                <a:pathLst>
                  <a:path w="12807" h="1982" extrusionOk="0">
                    <a:moveTo>
                      <a:pt x="1" y="1"/>
                    </a:moveTo>
                    <a:lnTo>
                      <a:pt x="1" y="1982"/>
                    </a:lnTo>
                    <a:lnTo>
                      <a:pt x="12807" y="1982"/>
                    </a:lnTo>
                    <a:lnTo>
                      <a:pt x="1280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2"/>
              <p:cNvSpPr/>
              <p:nvPr/>
            </p:nvSpPr>
            <p:spPr>
              <a:xfrm>
                <a:off x="3679550" y="3831525"/>
                <a:ext cx="320175" cy="49525"/>
              </a:xfrm>
              <a:custGeom>
                <a:avLst/>
                <a:gdLst/>
                <a:ahLst/>
                <a:cxnLst/>
                <a:rect l="l" t="t" r="r" b="b"/>
                <a:pathLst>
                  <a:path w="12807" h="1981" extrusionOk="0">
                    <a:moveTo>
                      <a:pt x="1" y="0"/>
                    </a:moveTo>
                    <a:lnTo>
                      <a:pt x="1" y="1981"/>
                    </a:lnTo>
                    <a:lnTo>
                      <a:pt x="12807" y="1981"/>
                    </a:lnTo>
                    <a:lnTo>
                      <a:pt x="1280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2"/>
              <p:cNvSpPr/>
              <p:nvPr/>
            </p:nvSpPr>
            <p:spPr>
              <a:xfrm>
                <a:off x="4083400" y="3670400"/>
                <a:ext cx="43275" cy="37000"/>
              </a:xfrm>
              <a:custGeom>
                <a:avLst/>
                <a:gdLst/>
                <a:ahLst/>
                <a:cxnLst/>
                <a:rect l="l" t="t" r="r" b="b"/>
                <a:pathLst>
                  <a:path w="1731" h="1480" extrusionOk="0">
                    <a:moveTo>
                      <a:pt x="1005" y="0"/>
                    </a:moveTo>
                    <a:cubicBezTo>
                      <a:pt x="335" y="0"/>
                      <a:pt x="0" y="809"/>
                      <a:pt x="475" y="1256"/>
                    </a:cubicBezTo>
                    <a:cubicBezTo>
                      <a:pt x="620" y="1411"/>
                      <a:pt x="804" y="1479"/>
                      <a:pt x="986" y="1479"/>
                    </a:cubicBezTo>
                    <a:cubicBezTo>
                      <a:pt x="1363" y="1479"/>
                      <a:pt x="1730" y="1186"/>
                      <a:pt x="1730" y="754"/>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2"/>
              <p:cNvSpPr/>
              <p:nvPr/>
            </p:nvSpPr>
            <p:spPr>
              <a:xfrm>
                <a:off x="4164300" y="3670400"/>
                <a:ext cx="43275" cy="37000"/>
              </a:xfrm>
              <a:custGeom>
                <a:avLst/>
                <a:gdLst/>
                <a:ahLst/>
                <a:cxnLst/>
                <a:rect l="l" t="t" r="r" b="b"/>
                <a:pathLst>
                  <a:path w="1731" h="1480" extrusionOk="0">
                    <a:moveTo>
                      <a:pt x="977" y="0"/>
                    </a:moveTo>
                    <a:cubicBezTo>
                      <a:pt x="335" y="0"/>
                      <a:pt x="1" y="809"/>
                      <a:pt x="447" y="1256"/>
                    </a:cubicBezTo>
                    <a:cubicBezTo>
                      <a:pt x="602" y="1411"/>
                      <a:pt x="792" y="1479"/>
                      <a:pt x="978" y="1479"/>
                    </a:cubicBezTo>
                    <a:cubicBezTo>
                      <a:pt x="1363" y="1479"/>
                      <a:pt x="1730" y="1186"/>
                      <a:pt x="1730" y="754"/>
                    </a:cubicBezTo>
                    <a:cubicBezTo>
                      <a:pt x="1730"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2"/>
              <p:cNvSpPr/>
              <p:nvPr/>
            </p:nvSpPr>
            <p:spPr>
              <a:xfrm>
                <a:off x="4245900" y="3670400"/>
                <a:ext cx="42575" cy="37000"/>
              </a:xfrm>
              <a:custGeom>
                <a:avLst/>
                <a:gdLst/>
                <a:ahLst/>
                <a:cxnLst/>
                <a:rect l="l" t="t" r="r" b="b"/>
                <a:pathLst>
                  <a:path w="1703" h="1480" extrusionOk="0">
                    <a:moveTo>
                      <a:pt x="977" y="0"/>
                    </a:moveTo>
                    <a:cubicBezTo>
                      <a:pt x="308" y="0"/>
                      <a:pt x="1" y="809"/>
                      <a:pt x="447" y="1256"/>
                    </a:cubicBezTo>
                    <a:cubicBezTo>
                      <a:pt x="602" y="1411"/>
                      <a:pt x="789" y="1479"/>
                      <a:pt x="971" y="1479"/>
                    </a:cubicBezTo>
                    <a:cubicBezTo>
                      <a:pt x="1348" y="1479"/>
                      <a:pt x="1703" y="1186"/>
                      <a:pt x="1703" y="754"/>
                    </a:cubicBezTo>
                    <a:cubicBezTo>
                      <a:pt x="1703" y="335"/>
                      <a:pt x="1368"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2"/>
              <p:cNvSpPr/>
              <p:nvPr/>
            </p:nvSpPr>
            <p:spPr>
              <a:xfrm>
                <a:off x="4326825" y="3670400"/>
                <a:ext cx="43250" cy="37000"/>
              </a:xfrm>
              <a:custGeom>
                <a:avLst/>
                <a:gdLst/>
                <a:ahLst/>
                <a:cxnLst/>
                <a:rect l="l" t="t" r="r" b="b"/>
                <a:pathLst>
                  <a:path w="1730" h="1480" extrusionOk="0">
                    <a:moveTo>
                      <a:pt x="977" y="0"/>
                    </a:moveTo>
                    <a:cubicBezTo>
                      <a:pt x="335" y="0"/>
                      <a:pt x="0" y="809"/>
                      <a:pt x="447" y="1256"/>
                    </a:cubicBezTo>
                    <a:cubicBezTo>
                      <a:pt x="601" y="1411"/>
                      <a:pt x="791" y="1479"/>
                      <a:pt x="978" y="1479"/>
                    </a:cubicBezTo>
                    <a:cubicBezTo>
                      <a:pt x="1362" y="1479"/>
                      <a:pt x="1730" y="1186"/>
                      <a:pt x="1730" y="754"/>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2"/>
              <p:cNvSpPr/>
              <p:nvPr/>
            </p:nvSpPr>
            <p:spPr>
              <a:xfrm>
                <a:off x="4954550" y="3670400"/>
                <a:ext cx="43250" cy="37000"/>
              </a:xfrm>
              <a:custGeom>
                <a:avLst/>
                <a:gdLst/>
                <a:ahLst/>
                <a:cxnLst/>
                <a:rect l="l" t="t" r="r" b="b"/>
                <a:pathLst>
                  <a:path w="1730" h="1480" extrusionOk="0">
                    <a:moveTo>
                      <a:pt x="1005" y="0"/>
                    </a:moveTo>
                    <a:cubicBezTo>
                      <a:pt x="335" y="0"/>
                      <a:pt x="0" y="809"/>
                      <a:pt x="474" y="1256"/>
                    </a:cubicBezTo>
                    <a:cubicBezTo>
                      <a:pt x="629" y="1411"/>
                      <a:pt x="816" y="1479"/>
                      <a:pt x="999" y="1479"/>
                    </a:cubicBezTo>
                    <a:cubicBezTo>
                      <a:pt x="1375" y="1479"/>
                      <a:pt x="1730" y="1186"/>
                      <a:pt x="1730" y="754"/>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2"/>
              <p:cNvSpPr/>
              <p:nvPr/>
            </p:nvSpPr>
            <p:spPr>
              <a:xfrm>
                <a:off x="5037550" y="3670400"/>
                <a:ext cx="43250" cy="37000"/>
              </a:xfrm>
              <a:custGeom>
                <a:avLst/>
                <a:gdLst/>
                <a:ahLst/>
                <a:cxnLst/>
                <a:rect l="l" t="t" r="r" b="b"/>
                <a:pathLst>
                  <a:path w="1730" h="1480" extrusionOk="0">
                    <a:moveTo>
                      <a:pt x="977" y="0"/>
                    </a:moveTo>
                    <a:cubicBezTo>
                      <a:pt x="335" y="0"/>
                      <a:pt x="0" y="809"/>
                      <a:pt x="447" y="1256"/>
                    </a:cubicBezTo>
                    <a:cubicBezTo>
                      <a:pt x="601" y="1411"/>
                      <a:pt x="789" y="1479"/>
                      <a:pt x="972" y="1479"/>
                    </a:cubicBezTo>
                    <a:cubicBezTo>
                      <a:pt x="1350" y="1479"/>
                      <a:pt x="1711" y="1186"/>
                      <a:pt x="1730" y="754"/>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2"/>
              <p:cNvSpPr/>
              <p:nvPr/>
            </p:nvSpPr>
            <p:spPr>
              <a:xfrm>
                <a:off x="4407725" y="3670400"/>
                <a:ext cx="43275" cy="37000"/>
              </a:xfrm>
              <a:custGeom>
                <a:avLst/>
                <a:gdLst/>
                <a:ahLst/>
                <a:cxnLst/>
                <a:rect l="l" t="t" r="r" b="b"/>
                <a:pathLst>
                  <a:path w="1731" h="1480" extrusionOk="0">
                    <a:moveTo>
                      <a:pt x="977" y="0"/>
                    </a:moveTo>
                    <a:cubicBezTo>
                      <a:pt x="335" y="0"/>
                      <a:pt x="0" y="809"/>
                      <a:pt x="475" y="1256"/>
                    </a:cubicBezTo>
                    <a:cubicBezTo>
                      <a:pt x="620" y="1411"/>
                      <a:pt x="804" y="1479"/>
                      <a:pt x="986" y="1479"/>
                    </a:cubicBezTo>
                    <a:cubicBezTo>
                      <a:pt x="1363" y="1479"/>
                      <a:pt x="1730" y="1186"/>
                      <a:pt x="1730" y="754"/>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2"/>
              <p:cNvSpPr/>
              <p:nvPr/>
            </p:nvSpPr>
            <p:spPr>
              <a:xfrm>
                <a:off x="4805975" y="3670400"/>
                <a:ext cx="42575" cy="37000"/>
              </a:xfrm>
              <a:custGeom>
                <a:avLst/>
                <a:gdLst/>
                <a:ahLst/>
                <a:cxnLst/>
                <a:rect l="l" t="t" r="r" b="b"/>
                <a:pathLst>
                  <a:path w="1703" h="1480" extrusionOk="0">
                    <a:moveTo>
                      <a:pt x="977" y="0"/>
                    </a:moveTo>
                    <a:cubicBezTo>
                      <a:pt x="336" y="0"/>
                      <a:pt x="1" y="809"/>
                      <a:pt x="447" y="1256"/>
                    </a:cubicBezTo>
                    <a:cubicBezTo>
                      <a:pt x="602" y="1411"/>
                      <a:pt x="789" y="1479"/>
                      <a:pt x="971" y="1479"/>
                    </a:cubicBezTo>
                    <a:cubicBezTo>
                      <a:pt x="1348" y="1479"/>
                      <a:pt x="1703" y="1186"/>
                      <a:pt x="1703" y="754"/>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2"/>
              <p:cNvSpPr/>
              <p:nvPr/>
            </p:nvSpPr>
            <p:spPr>
              <a:xfrm>
                <a:off x="4488625" y="3670400"/>
                <a:ext cx="43275" cy="37000"/>
              </a:xfrm>
              <a:custGeom>
                <a:avLst/>
                <a:gdLst/>
                <a:ahLst/>
                <a:cxnLst/>
                <a:rect l="l" t="t" r="r" b="b"/>
                <a:pathLst>
                  <a:path w="1731" h="1480" extrusionOk="0">
                    <a:moveTo>
                      <a:pt x="1005" y="0"/>
                    </a:moveTo>
                    <a:cubicBezTo>
                      <a:pt x="335" y="0"/>
                      <a:pt x="1" y="809"/>
                      <a:pt x="475" y="1256"/>
                    </a:cubicBezTo>
                    <a:cubicBezTo>
                      <a:pt x="621" y="1411"/>
                      <a:pt x="805" y="1479"/>
                      <a:pt x="987" y="1479"/>
                    </a:cubicBezTo>
                    <a:cubicBezTo>
                      <a:pt x="1363" y="1479"/>
                      <a:pt x="1730" y="1186"/>
                      <a:pt x="1730" y="754"/>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2"/>
              <p:cNvSpPr/>
              <p:nvPr/>
            </p:nvSpPr>
            <p:spPr>
              <a:xfrm>
                <a:off x="4569525" y="3670400"/>
                <a:ext cx="43275" cy="37000"/>
              </a:xfrm>
              <a:custGeom>
                <a:avLst/>
                <a:gdLst/>
                <a:ahLst/>
                <a:cxnLst/>
                <a:rect l="l" t="t" r="r" b="b"/>
                <a:pathLst>
                  <a:path w="1731" h="1480" extrusionOk="0">
                    <a:moveTo>
                      <a:pt x="1005" y="0"/>
                    </a:moveTo>
                    <a:cubicBezTo>
                      <a:pt x="336" y="0"/>
                      <a:pt x="1" y="809"/>
                      <a:pt x="475" y="1256"/>
                    </a:cubicBezTo>
                    <a:cubicBezTo>
                      <a:pt x="630" y="1411"/>
                      <a:pt x="817" y="1479"/>
                      <a:pt x="999" y="1479"/>
                    </a:cubicBezTo>
                    <a:cubicBezTo>
                      <a:pt x="1376" y="1479"/>
                      <a:pt x="1731" y="1186"/>
                      <a:pt x="1731" y="754"/>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2"/>
              <p:cNvSpPr/>
              <p:nvPr/>
            </p:nvSpPr>
            <p:spPr>
              <a:xfrm>
                <a:off x="4734150" y="3670400"/>
                <a:ext cx="43250" cy="37000"/>
              </a:xfrm>
              <a:custGeom>
                <a:avLst/>
                <a:gdLst/>
                <a:ahLst/>
                <a:cxnLst/>
                <a:rect l="l" t="t" r="r" b="b"/>
                <a:pathLst>
                  <a:path w="1730" h="1480" extrusionOk="0">
                    <a:moveTo>
                      <a:pt x="1004" y="0"/>
                    </a:moveTo>
                    <a:cubicBezTo>
                      <a:pt x="335" y="0"/>
                      <a:pt x="0" y="809"/>
                      <a:pt x="474" y="1256"/>
                    </a:cubicBezTo>
                    <a:cubicBezTo>
                      <a:pt x="620" y="1411"/>
                      <a:pt x="804" y="1479"/>
                      <a:pt x="986" y="1479"/>
                    </a:cubicBezTo>
                    <a:cubicBezTo>
                      <a:pt x="1362" y="1479"/>
                      <a:pt x="1730" y="1186"/>
                      <a:pt x="1730" y="754"/>
                    </a:cubicBezTo>
                    <a:cubicBezTo>
                      <a:pt x="1730" y="335"/>
                      <a:pt x="1395" y="0"/>
                      <a:pt x="10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2"/>
              <p:cNvSpPr/>
              <p:nvPr/>
            </p:nvSpPr>
            <p:spPr>
              <a:xfrm>
                <a:off x="5104500" y="3670400"/>
                <a:ext cx="43275" cy="37000"/>
              </a:xfrm>
              <a:custGeom>
                <a:avLst/>
                <a:gdLst/>
                <a:ahLst/>
                <a:cxnLst/>
                <a:rect l="l" t="t" r="r" b="b"/>
                <a:pathLst>
                  <a:path w="1731" h="1480" extrusionOk="0">
                    <a:moveTo>
                      <a:pt x="1005" y="0"/>
                    </a:moveTo>
                    <a:cubicBezTo>
                      <a:pt x="335" y="0"/>
                      <a:pt x="0" y="809"/>
                      <a:pt x="475" y="1256"/>
                    </a:cubicBezTo>
                    <a:cubicBezTo>
                      <a:pt x="629" y="1411"/>
                      <a:pt x="817" y="1479"/>
                      <a:pt x="999" y="1479"/>
                    </a:cubicBezTo>
                    <a:cubicBezTo>
                      <a:pt x="1375" y="1479"/>
                      <a:pt x="1730" y="1186"/>
                      <a:pt x="1730" y="754"/>
                    </a:cubicBezTo>
                    <a:cubicBezTo>
                      <a:pt x="1730" y="335"/>
                      <a:pt x="1395"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2"/>
              <p:cNvSpPr/>
              <p:nvPr/>
            </p:nvSpPr>
            <p:spPr>
              <a:xfrm>
                <a:off x="4651150" y="3670400"/>
                <a:ext cx="42550" cy="37000"/>
              </a:xfrm>
              <a:custGeom>
                <a:avLst/>
                <a:gdLst/>
                <a:ahLst/>
                <a:cxnLst/>
                <a:rect l="l" t="t" r="r" b="b"/>
                <a:pathLst>
                  <a:path w="1702" h="1480" extrusionOk="0">
                    <a:moveTo>
                      <a:pt x="977" y="0"/>
                    </a:moveTo>
                    <a:cubicBezTo>
                      <a:pt x="335" y="0"/>
                      <a:pt x="0" y="809"/>
                      <a:pt x="447" y="1256"/>
                    </a:cubicBezTo>
                    <a:cubicBezTo>
                      <a:pt x="601" y="1411"/>
                      <a:pt x="789" y="1479"/>
                      <a:pt x="971" y="1479"/>
                    </a:cubicBezTo>
                    <a:cubicBezTo>
                      <a:pt x="1347" y="1479"/>
                      <a:pt x="1702" y="1186"/>
                      <a:pt x="1702" y="754"/>
                    </a:cubicBezTo>
                    <a:cubicBezTo>
                      <a:pt x="1702" y="335"/>
                      <a:pt x="1395"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2"/>
              <p:cNvSpPr/>
              <p:nvPr/>
            </p:nvSpPr>
            <p:spPr>
              <a:xfrm>
                <a:off x="4882700" y="3670400"/>
                <a:ext cx="43275" cy="37000"/>
              </a:xfrm>
              <a:custGeom>
                <a:avLst/>
                <a:gdLst/>
                <a:ahLst/>
                <a:cxnLst/>
                <a:rect l="l" t="t" r="r" b="b"/>
                <a:pathLst>
                  <a:path w="1731" h="1480" extrusionOk="0">
                    <a:moveTo>
                      <a:pt x="1005" y="0"/>
                    </a:moveTo>
                    <a:cubicBezTo>
                      <a:pt x="335" y="0"/>
                      <a:pt x="1" y="809"/>
                      <a:pt x="475" y="1256"/>
                    </a:cubicBezTo>
                    <a:cubicBezTo>
                      <a:pt x="630" y="1411"/>
                      <a:pt x="817" y="1479"/>
                      <a:pt x="999" y="1479"/>
                    </a:cubicBezTo>
                    <a:cubicBezTo>
                      <a:pt x="1376" y="1479"/>
                      <a:pt x="1730" y="1186"/>
                      <a:pt x="1730" y="754"/>
                    </a:cubicBezTo>
                    <a:cubicBezTo>
                      <a:pt x="1730" y="335"/>
                      <a:pt x="1396" y="0"/>
                      <a:pt x="1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2"/>
              <p:cNvSpPr/>
              <p:nvPr/>
            </p:nvSpPr>
            <p:spPr>
              <a:xfrm>
                <a:off x="5110775" y="3759450"/>
                <a:ext cx="43275" cy="36525"/>
              </a:xfrm>
              <a:custGeom>
                <a:avLst/>
                <a:gdLst/>
                <a:ahLst/>
                <a:cxnLst/>
                <a:rect l="l" t="t" r="r" b="b"/>
                <a:pathLst>
                  <a:path w="1731" h="1461" extrusionOk="0">
                    <a:moveTo>
                      <a:pt x="761" y="1"/>
                    </a:moveTo>
                    <a:cubicBezTo>
                      <a:pt x="379" y="1"/>
                      <a:pt x="1" y="296"/>
                      <a:pt x="1" y="735"/>
                    </a:cubicBezTo>
                    <a:cubicBezTo>
                      <a:pt x="1" y="1153"/>
                      <a:pt x="335" y="1460"/>
                      <a:pt x="754" y="1460"/>
                    </a:cubicBezTo>
                    <a:cubicBezTo>
                      <a:pt x="1396" y="1460"/>
                      <a:pt x="1730" y="679"/>
                      <a:pt x="1256" y="205"/>
                    </a:cubicBezTo>
                    <a:cubicBezTo>
                      <a:pt x="1115" y="64"/>
                      <a:pt x="938" y="1"/>
                      <a:pt x="7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2"/>
              <p:cNvSpPr/>
              <p:nvPr/>
            </p:nvSpPr>
            <p:spPr>
              <a:xfrm>
                <a:off x="5029875" y="3759300"/>
                <a:ext cx="43275" cy="36675"/>
              </a:xfrm>
              <a:custGeom>
                <a:avLst/>
                <a:gdLst/>
                <a:ahLst/>
                <a:cxnLst/>
                <a:rect l="l" t="t" r="r" b="b"/>
                <a:pathLst>
                  <a:path w="1731" h="1467" extrusionOk="0">
                    <a:moveTo>
                      <a:pt x="748" y="1"/>
                    </a:moveTo>
                    <a:cubicBezTo>
                      <a:pt x="371" y="1"/>
                      <a:pt x="0" y="288"/>
                      <a:pt x="0" y="741"/>
                    </a:cubicBezTo>
                    <a:cubicBezTo>
                      <a:pt x="0" y="1159"/>
                      <a:pt x="335" y="1466"/>
                      <a:pt x="726" y="1466"/>
                    </a:cubicBezTo>
                    <a:cubicBezTo>
                      <a:pt x="1395" y="1466"/>
                      <a:pt x="1730" y="685"/>
                      <a:pt x="1256" y="211"/>
                    </a:cubicBezTo>
                    <a:cubicBezTo>
                      <a:pt x="1111" y="66"/>
                      <a:pt x="929"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2"/>
              <p:cNvSpPr/>
              <p:nvPr/>
            </p:nvSpPr>
            <p:spPr>
              <a:xfrm>
                <a:off x="4948975" y="3759450"/>
                <a:ext cx="43250" cy="36525"/>
              </a:xfrm>
              <a:custGeom>
                <a:avLst/>
                <a:gdLst/>
                <a:ahLst/>
                <a:cxnLst/>
                <a:rect l="l" t="t" r="r" b="b"/>
                <a:pathLst>
                  <a:path w="1730" h="1461" extrusionOk="0">
                    <a:moveTo>
                      <a:pt x="748" y="1"/>
                    </a:moveTo>
                    <a:cubicBezTo>
                      <a:pt x="365" y="1"/>
                      <a:pt x="0" y="296"/>
                      <a:pt x="0" y="735"/>
                    </a:cubicBezTo>
                    <a:cubicBezTo>
                      <a:pt x="0" y="1153"/>
                      <a:pt x="335" y="1460"/>
                      <a:pt x="725" y="1460"/>
                    </a:cubicBezTo>
                    <a:cubicBezTo>
                      <a:pt x="1395" y="1460"/>
                      <a:pt x="1730" y="679"/>
                      <a:pt x="1255"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2"/>
              <p:cNvSpPr/>
              <p:nvPr/>
            </p:nvSpPr>
            <p:spPr>
              <a:xfrm>
                <a:off x="4868050" y="3759450"/>
                <a:ext cx="42575" cy="36525"/>
              </a:xfrm>
              <a:custGeom>
                <a:avLst/>
                <a:gdLst/>
                <a:ahLst/>
                <a:cxnLst/>
                <a:rect l="l" t="t" r="r" b="b"/>
                <a:pathLst>
                  <a:path w="1703" h="1461" extrusionOk="0">
                    <a:moveTo>
                      <a:pt x="749" y="1"/>
                    </a:moveTo>
                    <a:cubicBezTo>
                      <a:pt x="366" y="1"/>
                      <a:pt x="1" y="296"/>
                      <a:pt x="1" y="735"/>
                    </a:cubicBezTo>
                    <a:cubicBezTo>
                      <a:pt x="1" y="1153"/>
                      <a:pt x="308" y="1460"/>
                      <a:pt x="726" y="1460"/>
                    </a:cubicBezTo>
                    <a:cubicBezTo>
                      <a:pt x="1368" y="1460"/>
                      <a:pt x="1703"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2"/>
              <p:cNvSpPr/>
              <p:nvPr/>
            </p:nvSpPr>
            <p:spPr>
              <a:xfrm>
                <a:off x="4239625" y="3759300"/>
                <a:ext cx="43275" cy="36675"/>
              </a:xfrm>
              <a:custGeom>
                <a:avLst/>
                <a:gdLst/>
                <a:ahLst/>
                <a:cxnLst/>
                <a:rect l="l" t="t" r="r" b="b"/>
                <a:pathLst>
                  <a:path w="1731" h="1467" extrusionOk="0">
                    <a:moveTo>
                      <a:pt x="749" y="1"/>
                    </a:moveTo>
                    <a:cubicBezTo>
                      <a:pt x="371" y="1"/>
                      <a:pt x="1" y="288"/>
                      <a:pt x="1" y="741"/>
                    </a:cubicBezTo>
                    <a:cubicBezTo>
                      <a:pt x="1" y="1159"/>
                      <a:pt x="336" y="1466"/>
                      <a:pt x="726" y="1466"/>
                    </a:cubicBezTo>
                    <a:cubicBezTo>
                      <a:pt x="1396" y="1466"/>
                      <a:pt x="1730" y="685"/>
                      <a:pt x="1256" y="211"/>
                    </a:cubicBezTo>
                    <a:cubicBezTo>
                      <a:pt x="1112" y="66"/>
                      <a:pt x="930"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2"/>
              <p:cNvSpPr/>
              <p:nvPr/>
            </p:nvSpPr>
            <p:spPr>
              <a:xfrm>
                <a:off x="4157325" y="3759450"/>
                <a:ext cx="42575" cy="36525"/>
              </a:xfrm>
              <a:custGeom>
                <a:avLst/>
                <a:gdLst/>
                <a:ahLst/>
                <a:cxnLst/>
                <a:rect l="l" t="t" r="r" b="b"/>
                <a:pathLst>
                  <a:path w="1703" h="1461" extrusionOk="0">
                    <a:moveTo>
                      <a:pt x="749" y="1"/>
                    </a:moveTo>
                    <a:cubicBezTo>
                      <a:pt x="366" y="1"/>
                      <a:pt x="1" y="296"/>
                      <a:pt x="1" y="735"/>
                    </a:cubicBezTo>
                    <a:cubicBezTo>
                      <a:pt x="1" y="1153"/>
                      <a:pt x="308" y="1460"/>
                      <a:pt x="726" y="1460"/>
                    </a:cubicBezTo>
                    <a:cubicBezTo>
                      <a:pt x="1368" y="1460"/>
                      <a:pt x="1703"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2"/>
              <p:cNvSpPr/>
              <p:nvPr/>
            </p:nvSpPr>
            <p:spPr>
              <a:xfrm>
                <a:off x="4786450" y="3759450"/>
                <a:ext cx="43275" cy="36525"/>
              </a:xfrm>
              <a:custGeom>
                <a:avLst/>
                <a:gdLst/>
                <a:ahLst/>
                <a:cxnLst/>
                <a:rect l="l" t="t" r="r" b="b"/>
                <a:pathLst>
                  <a:path w="1731" h="1461" extrusionOk="0">
                    <a:moveTo>
                      <a:pt x="761" y="1"/>
                    </a:moveTo>
                    <a:cubicBezTo>
                      <a:pt x="379" y="1"/>
                      <a:pt x="1" y="296"/>
                      <a:pt x="1" y="735"/>
                    </a:cubicBezTo>
                    <a:cubicBezTo>
                      <a:pt x="1" y="1153"/>
                      <a:pt x="335" y="1460"/>
                      <a:pt x="754" y="1460"/>
                    </a:cubicBezTo>
                    <a:cubicBezTo>
                      <a:pt x="1395" y="1460"/>
                      <a:pt x="1730" y="679"/>
                      <a:pt x="1256" y="205"/>
                    </a:cubicBezTo>
                    <a:cubicBezTo>
                      <a:pt x="1115" y="64"/>
                      <a:pt x="938" y="1"/>
                      <a:pt x="7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2"/>
              <p:cNvSpPr/>
              <p:nvPr/>
            </p:nvSpPr>
            <p:spPr>
              <a:xfrm>
                <a:off x="4388900" y="3759450"/>
                <a:ext cx="42550" cy="36525"/>
              </a:xfrm>
              <a:custGeom>
                <a:avLst/>
                <a:gdLst/>
                <a:ahLst/>
                <a:cxnLst/>
                <a:rect l="l" t="t" r="r" b="b"/>
                <a:pathLst>
                  <a:path w="1702" h="1461" extrusionOk="0">
                    <a:moveTo>
                      <a:pt x="748" y="1"/>
                    </a:moveTo>
                    <a:cubicBezTo>
                      <a:pt x="366" y="1"/>
                      <a:pt x="0" y="296"/>
                      <a:pt x="0" y="735"/>
                    </a:cubicBezTo>
                    <a:cubicBezTo>
                      <a:pt x="0" y="1153"/>
                      <a:pt x="307" y="1460"/>
                      <a:pt x="726" y="1460"/>
                    </a:cubicBezTo>
                    <a:cubicBezTo>
                      <a:pt x="1367" y="1460"/>
                      <a:pt x="1702" y="679"/>
                      <a:pt x="1256"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2"/>
              <p:cNvSpPr/>
              <p:nvPr/>
            </p:nvSpPr>
            <p:spPr>
              <a:xfrm>
                <a:off x="4705550" y="3759300"/>
                <a:ext cx="43250" cy="36675"/>
              </a:xfrm>
              <a:custGeom>
                <a:avLst/>
                <a:gdLst/>
                <a:ahLst/>
                <a:cxnLst/>
                <a:rect l="l" t="t" r="r" b="b"/>
                <a:pathLst>
                  <a:path w="1730" h="1467" extrusionOk="0">
                    <a:moveTo>
                      <a:pt x="748" y="1"/>
                    </a:moveTo>
                    <a:cubicBezTo>
                      <a:pt x="371" y="1"/>
                      <a:pt x="0" y="288"/>
                      <a:pt x="0" y="741"/>
                    </a:cubicBezTo>
                    <a:cubicBezTo>
                      <a:pt x="0" y="1159"/>
                      <a:pt x="335" y="1466"/>
                      <a:pt x="754" y="1466"/>
                    </a:cubicBezTo>
                    <a:cubicBezTo>
                      <a:pt x="1395" y="1466"/>
                      <a:pt x="1730" y="685"/>
                      <a:pt x="1256" y="211"/>
                    </a:cubicBezTo>
                    <a:cubicBezTo>
                      <a:pt x="1111" y="66"/>
                      <a:pt x="929" y="1"/>
                      <a:pt x="7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2"/>
              <p:cNvSpPr/>
              <p:nvPr/>
            </p:nvSpPr>
            <p:spPr>
              <a:xfrm>
                <a:off x="4624625" y="3759450"/>
                <a:ext cx="43275" cy="36525"/>
              </a:xfrm>
              <a:custGeom>
                <a:avLst/>
                <a:gdLst/>
                <a:ahLst/>
                <a:cxnLst/>
                <a:rect l="l" t="t" r="r" b="b"/>
                <a:pathLst>
                  <a:path w="1731" h="1461" extrusionOk="0">
                    <a:moveTo>
                      <a:pt x="749" y="1"/>
                    </a:moveTo>
                    <a:cubicBezTo>
                      <a:pt x="366" y="1"/>
                      <a:pt x="1" y="296"/>
                      <a:pt x="1" y="735"/>
                    </a:cubicBezTo>
                    <a:cubicBezTo>
                      <a:pt x="1" y="1153"/>
                      <a:pt x="336" y="1460"/>
                      <a:pt x="726" y="1460"/>
                    </a:cubicBezTo>
                    <a:cubicBezTo>
                      <a:pt x="1396" y="1460"/>
                      <a:pt x="1731" y="679"/>
                      <a:pt x="1256" y="205"/>
                    </a:cubicBezTo>
                    <a:cubicBezTo>
                      <a:pt x="1107" y="64"/>
                      <a:pt x="926" y="1"/>
                      <a:pt x="7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2"/>
              <p:cNvSpPr/>
              <p:nvPr/>
            </p:nvSpPr>
            <p:spPr>
              <a:xfrm>
                <a:off x="4460025" y="3759300"/>
                <a:ext cx="43275" cy="36675"/>
              </a:xfrm>
              <a:custGeom>
                <a:avLst/>
                <a:gdLst/>
                <a:ahLst/>
                <a:cxnLst/>
                <a:rect l="l" t="t" r="r" b="b"/>
                <a:pathLst>
                  <a:path w="1731" h="1467" extrusionOk="0">
                    <a:moveTo>
                      <a:pt x="737" y="1"/>
                    </a:moveTo>
                    <a:cubicBezTo>
                      <a:pt x="358" y="1"/>
                      <a:pt x="1" y="288"/>
                      <a:pt x="1" y="741"/>
                    </a:cubicBezTo>
                    <a:cubicBezTo>
                      <a:pt x="1" y="1159"/>
                      <a:pt x="336" y="1466"/>
                      <a:pt x="726" y="1466"/>
                    </a:cubicBezTo>
                    <a:cubicBezTo>
                      <a:pt x="1396" y="1466"/>
                      <a:pt x="1731" y="685"/>
                      <a:pt x="1256" y="211"/>
                    </a:cubicBezTo>
                    <a:cubicBezTo>
                      <a:pt x="1103" y="66"/>
                      <a:pt x="917" y="1"/>
                      <a:pt x="73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2"/>
              <p:cNvSpPr/>
              <p:nvPr/>
            </p:nvSpPr>
            <p:spPr>
              <a:xfrm>
                <a:off x="4089675" y="3759450"/>
                <a:ext cx="43275" cy="36525"/>
              </a:xfrm>
              <a:custGeom>
                <a:avLst/>
                <a:gdLst/>
                <a:ahLst/>
                <a:cxnLst/>
                <a:rect l="l" t="t" r="r" b="b"/>
                <a:pathLst>
                  <a:path w="1731" h="1461" extrusionOk="0">
                    <a:moveTo>
                      <a:pt x="761" y="1"/>
                    </a:moveTo>
                    <a:cubicBezTo>
                      <a:pt x="379" y="1"/>
                      <a:pt x="0" y="296"/>
                      <a:pt x="0" y="735"/>
                    </a:cubicBezTo>
                    <a:cubicBezTo>
                      <a:pt x="0" y="1153"/>
                      <a:pt x="335" y="1460"/>
                      <a:pt x="754" y="1460"/>
                    </a:cubicBezTo>
                    <a:cubicBezTo>
                      <a:pt x="1395" y="1460"/>
                      <a:pt x="1730" y="679"/>
                      <a:pt x="1256" y="205"/>
                    </a:cubicBezTo>
                    <a:cubicBezTo>
                      <a:pt x="1115" y="64"/>
                      <a:pt x="938" y="1"/>
                      <a:pt x="76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2"/>
              <p:cNvSpPr/>
              <p:nvPr/>
            </p:nvSpPr>
            <p:spPr>
              <a:xfrm>
                <a:off x="4543725" y="3759450"/>
                <a:ext cx="42575" cy="36525"/>
              </a:xfrm>
              <a:custGeom>
                <a:avLst/>
                <a:gdLst/>
                <a:ahLst/>
                <a:cxnLst/>
                <a:rect l="l" t="t" r="r" b="b"/>
                <a:pathLst>
                  <a:path w="1703" h="1461" extrusionOk="0">
                    <a:moveTo>
                      <a:pt x="749" y="1"/>
                    </a:moveTo>
                    <a:cubicBezTo>
                      <a:pt x="366" y="1"/>
                      <a:pt x="1" y="296"/>
                      <a:pt x="1" y="735"/>
                    </a:cubicBezTo>
                    <a:cubicBezTo>
                      <a:pt x="1" y="1153"/>
                      <a:pt x="335" y="1460"/>
                      <a:pt x="726" y="1460"/>
                    </a:cubicBezTo>
                    <a:cubicBezTo>
                      <a:pt x="1396" y="1460"/>
                      <a:pt x="1703" y="679"/>
                      <a:pt x="1256" y="205"/>
                    </a:cubicBezTo>
                    <a:cubicBezTo>
                      <a:pt x="1106" y="64"/>
                      <a:pt x="926" y="1"/>
                      <a:pt x="7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2"/>
              <p:cNvSpPr/>
              <p:nvPr/>
            </p:nvSpPr>
            <p:spPr>
              <a:xfrm>
                <a:off x="4312175" y="3759450"/>
                <a:ext cx="42575" cy="36525"/>
              </a:xfrm>
              <a:custGeom>
                <a:avLst/>
                <a:gdLst/>
                <a:ahLst/>
                <a:cxnLst/>
                <a:rect l="l" t="t" r="r" b="b"/>
                <a:pathLst>
                  <a:path w="1703" h="1461" extrusionOk="0">
                    <a:moveTo>
                      <a:pt x="748" y="1"/>
                    </a:moveTo>
                    <a:cubicBezTo>
                      <a:pt x="366" y="1"/>
                      <a:pt x="0" y="296"/>
                      <a:pt x="0" y="735"/>
                    </a:cubicBezTo>
                    <a:cubicBezTo>
                      <a:pt x="0" y="1153"/>
                      <a:pt x="307" y="1460"/>
                      <a:pt x="726" y="1460"/>
                    </a:cubicBezTo>
                    <a:cubicBezTo>
                      <a:pt x="1367" y="1460"/>
                      <a:pt x="1702" y="679"/>
                      <a:pt x="1256" y="205"/>
                    </a:cubicBezTo>
                    <a:cubicBezTo>
                      <a:pt x="1106" y="64"/>
                      <a:pt x="925" y="1"/>
                      <a:pt x="74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2"/>
              <p:cNvSpPr/>
              <p:nvPr/>
            </p:nvSpPr>
            <p:spPr>
              <a:xfrm>
                <a:off x="4083400" y="3837800"/>
                <a:ext cx="43275" cy="36975"/>
              </a:xfrm>
              <a:custGeom>
                <a:avLst/>
                <a:gdLst/>
                <a:ahLst/>
                <a:cxnLst/>
                <a:rect l="l" t="t" r="r" b="b"/>
                <a:pathLst>
                  <a:path w="1731" h="1479" extrusionOk="0">
                    <a:moveTo>
                      <a:pt x="1005" y="0"/>
                    </a:moveTo>
                    <a:cubicBezTo>
                      <a:pt x="335" y="0"/>
                      <a:pt x="0" y="809"/>
                      <a:pt x="475" y="1256"/>
                    </a:cubicBezTo>
                    <a:cubicBezTo>
                      <a:pt x="620" y="1410"/>
                      <a:pt x="804" y="1479"/>
                      <a:pt x="986" y="1479"/>
                    </a:cubicBezTo>
                    <a:cubicBezTo>
                      <a:pt x="1363" y="1479"/>
                      <a:pt x="1730" y="1186"/>
                      <a:pt x="1730" y="753"/>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2"/>
              <p:cNvSpPr/>
              <p:nvPr/>
            </p:nvSpPr>
            <p:spPr>
              <a:xfrm>
                <a:off x="4164300" y="3837800"/>
                <a:ext cx="43275" cy="36975"/>
              </a:xfrm>
              <a:custGeom>
                <a:avLst/>
                <a:gdLst/>
                <a:ahLst/>
                <a:cxnLst/>
                <a:rect l="l" t="t" r="r" b="b"/>
                <a:pathLst>
                  <a:path w="1731" h="1479" extrusionOk="0">
                    <a:moveTo>
                      <a:pt x="977" y="0"/>
                    </a:moveTo>
                    <a:cubicBezTo>
                      <a:pt x="335" y="0"/>
                      <a:pt x="1" y="809"/>
                      <a:pt x="475" y="1256"/>
                    </a:cubicBezTo>
                    <a:cubicBezTo>
                      <a:pt x="621" y="1410"/>
                      <a:pt x="805" y="1479"/>
                      <a:pt x="987" y="1479"/>
                    </a:cubicBezTo>
                    <a:cubicBezTo>
                      <a:pt x="1363" y="1479"/>
                      <a:pt x="1730" y="1186"/>
                      <a:pt x="1730" y="753"/>
                    </a:cubicBezTo>
                    <a:cubicBezTo>
                      <a:pt x="1730"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2"/>
              <p:cNvSpPr/>
              <p:nvPr/>
            </p:nvSpPr>
            <p:spPr>
              <a:xfrm>
                <a:off x="4245900" y="3837800"/>
                <a:ext cx="42575" cy="36975"/>
              </a:xfrm>
              <a:custGeom>
                <a:avLst/>
                <a:gdLst/>
                <a:ahLst/>
                <a:cxnLst/>
                <a:rect l="l" t="t" r="r" b="b"/>
                <a:pathLst>
                  <a:path w="1703" h="1479" extrusionOk="0">
                    <a:moveTo>
                      <a:pt x="977" y="0"/>
                    </a:moveTo>
                    <a:cubicBezTo>
                      <a:pt x="308" y="0"/>
                      <a:pt x="1" y="809"/>
                      <a:pt x="447" y="1256"/>
                    </a:cubicBezTo>
                    <a:cubicBezTo>
                      <a:pt x="602" y="1410"/>
                      <a:pt x="789" y="1479"/>
                      <a:pt x="971" y="1479"/>
                    </a:cubicBezTo>
                    <a:cubicBezTo>
                      <a:pt x="1348" y="1479"/>
                      <a:pt x="1703" y="1186"/>
                      <a:pt x="1703" y="753"/>
                    </a:cubicBezTo>
                    <a:cubicBezTo>
                      <a:pt x="1703" y="335"/>
                      <a:pt x="1368"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2"/>
              <p:cNvSpPr/>
              <p:nvPr/>
            </p:nvSpPr>
            <p:spPr>
              <a:xfrm>
                <a:off x="4326825" y="3837800"/>
                <a:ext cx="43250" cy="36975"/>
              </a:xfrm>
              <a:custGeom>
                <a:avLst/>
                <a:gdLst/>
                <a:ahLst/>
                <a:cxnLst/>
                <a:rect l="l" t="t" r="r" b="b"/>
                <a:pathLst>
                  <a:path w="1730" h="1479" extrusionOk="0">
                    <a:moveTo>
                      <a:pt x="977" y="0"/>
                    </a:moveTo>
                    <a:cubicBezTo>
                      <a:pt x="335" y="0"/>
                      <a:pt x="0" y="809"/>
                      <a:pt x="474" y="1256"/>
                    </a:cubicBezTo>
                    <a:cubicBezTo>
                      <a:pt x="620" y="1410"/>
                      <a:pt x="804" y="1479"/>
                      <a:pt x="986" y="1479"/>
                    </a:cubicBezTo>
                    <a:cubicBezTo>
                      <a:pt x="1362" y="1479"/>
                      <a:pt x="1730" y="1186"/>
                      <a:pt x="1730" y="753"/>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2"/>
              <p:cNvSpPr/>
              <p:nvPr/>
            </p:nvSpPr>
            <p:spPr>
              <a:xfrm>
                <a:off x="4954550" y="3837800"/>
                <a:ext cx="43250" cy="36975"/>
              </a:xfrm>
              <a:custGeom>
                <a:avLst/>
                <a:gdLst/>
                <a:ahLst/>
                <a:cxnLst/>
                <a:rect l="l" t="t" r="r" b="b"/>
                <a:pathLst>
                  <a:path w="1730" h="1479" extrusionOk="0">
                    <a:moveTo>
                      <a:pt x="1005" y="0"/>
                    </a:moveTo>
                    <a:cubicBezTo>
                      <a:pt x="335" y="0"/>
                      <a:pt x="0" y="809"/>
                      <a:pt x="474" y="1256"/>
                    </a:cubicBezTo>
                    <a:cubicBezTo>
                      <a:pt x="629" y="1410"/>
                      <a:pt x="816" y="1479"/>
                      <a:pt x="999" y="1479"/>
                    </a:cubicBezTo>
                    <a:cubicBezTo>
                      <a:pt x="1375" y="1479"/>
                      <a:pt x="1730" y="1186"/>
                      <a:pt x="1730" y="753"/>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2"/>
              <p:cNvSpPr/>
              <p:nvPr/>
            </p:nvSpPr>
            <p:spPr>
              <a:xfrm>
                <a:off x="5037550" y="3837800"/>
                <a:ext cx="43250" cy="36975"/>
              </a:xfrm>
              <a:custGeom>
                <a:avLst/>
                <a:gdLst/>
                <a:ahLst/>
                <a:cxnLst/>
                <a:rect l="l" t="t" r="r" b="b"/>
                <a:pathLst>
                  <a:path w="1730" h="1479" extrusionOk="0">
                    <a:moveTo>
                      <a:pt x="977" y="0"/>
                    </a:moveTo>
                    <a:cubicBezTo>
                      <a:pt x="335" y="0"/>
                      <a:pt x="0" y="809"/>
                      <a:pt x="447" y="1256"/>
                    </a:cubicBezTo>
                    <a:cubicBezTo>
                      <a:pt x="601" y="1410"/>
                      <a:pt x="791" y="1479"/>
                      <a:pt x="978" y="1479"/>
                    </a:cubicBezTo>
                    <a:cubicBezTo>
                      <a:pt x="1362" y="1479"/>
                      <a:pt x="1730" y="1186"/>
                      <a:pt x="1730" y="753"/>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2"/>
              <p:cNvSpPr/>
              <p:nvPr/>
            </p:nvSpPr>
            <p:spPr>
              <a:xfrm>
                <a:off x="4407725" y="3837800"/>
                <a:ext cx="43275" cy="36975"/>
              </a:xfrm>
              <a:custGeom>
                <a:avLst/>
                <a:gdLst/>
                <a:ahLst/>
                <a:cxnLst/>
                <a:rect l="l" t="t" r="r" b="b"/>
                <a:pathLst>
                  <a:path w="1731" h="1479" extrusionOk="0">
                    <a:moveTo>
                      <a:pt x="977" y="0"/>
                    </a:moveTo>
                    <a:cubicBezTo>
                      <a:pt x="335" y="0"/>
                      <a:pt x="0" y="809"/>
                      <a:pt x="475" y="1256"/>
                    </a:cubicBezTo>
                    <a:cubicBezTo>
                      <a:pt x="620" y="1410"/>
                      <a:pt x="804" y="1479"/>
                      <a:pt x="986" y="1479"/>
                    </a:cubicBezTo>
                    <a:cubicBezTo>
                      <a:pt x="1363" y="1479"/>
                      <a:pt x="1730" y="1186"/>
                      <a:pt x="1730" y="753"/>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2"/>
              <p:cNvSpPr/>
              <p:nvPr/>
            </p:nvSpPr>
            <p:spPr>
              <a:xfrm>
                <a:off x="4805975" y="3837800"/>
                <a:ext cx="42575" cy="36975"/>
              </a:xfrm>
              <a:custGeom>
                <a:avLst/>
                <a:gdLst/>
                <a:ahLst/>
                <a:cxnLst/>
                <a:rect l="l" t="t" r="r" b="b"/>
                <a:pathLst>
                  <a:path w="1703" h="1479" extrusionOk="0">
                    <a:moveTo>
                      <a:pt x="977" y="0"/>
                    </a:moveTo>
                    <a:cubicBezTo>
                      <a:pt x="336" y="0"/>
                      <a:pt x="1" y="809"/>
                      <a:pt x="447" y="1256"/>
                    </a:cubicBezTo>
                    <a:cubicBezTo>
                      <a:pt x="602" y="1410"/>
                      <a:pt x="789" y="1479"/>
                      <a:pt x="971" y="1479"/>
                    </a:cubicBezTo>
                    <a:cubicBezTo>
                      <a:pt x="1348" y="1479"/>
                      <a:pt x="1703" y="1186"/>
                      <a:pt x="1703" y="753"/>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2"/>
              <p:cNvSpPr/>
              <p:nvPr/>
            </p:nvSpPr>
            <p:spPr>
              <a:xfrm>
                <a:off x="4488625" y="3837800"/>
                <a:ext cx="43275" cy="36975"/>
              </a:xfrm>
              <a:custGeom>
                <a:avLst/>
                <a:gdLst/>
                <a:ahLst/>
                <a:cxnLst/>
                <a:rect l="l" t="t" r="r" b="b"/>
                <a:pathLst>
                  <a:path w="1731" h="1479" extrusionOk="0">
                    <a:moveTo>
                      <a:pt x="1005" y="0"/>
                    </a:moveTo>
                    <a:cubicBezTo>
                      <a:pt x="335" y="0"/>
                      <a:pt x="1" y="809"/>
                      <a:pt x="475" y="1256"/>
                    </a:cubicBezTo>
                    <a:cubicBezTo>
                      <a:pt x="630" y="1410"/>
                      <a:pt x="817" y="1479"/>
                      <a:pt x="999" y="1479"/>
                    </a:cubicBezTo>
                    <a:cubicBezTo>
                      <a:pt x="1376" y="1479"/>
                      <a:pt x="1730" y="1186"/>
                      <a:pt x="1730" y="753"/>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2"/>
              <p:cNvSpPr/>
              <p:nvPr/>
            </p:nvSpPr>
            <p:spPr>
              <a:xfrm>
                <a:off x="4569525" y="3837800"/>
                <a:ext cx="43275" cy="36975"/>
              </a:xfrm>
              <a:custGeom>
                <a:avLst/>
                <a:gdLst/>
                <a:ahLst/>
                <a:cxnLst/>
                <a:rect l="l" t="t" r="r" b="b"/>
                <a:pathLst>
                  <a:path w="1731" h="1479" extrusionOk="0">
                    <a:moveTo>
                      <a:pt x="1005" y="0"/>
                    </a:moveTo>
                    <a:cubicBezTo>
                      <a:pt x="336" y="0"/>
                      <a:pt x="1" y="809"/>
                      <a:pt x="475" y="1256"/>
                    </a:cubicBezTo>
                    <a:cubicBezTo>
                      <a:pt x="630" y="1410"/>
                      <a:pt x="817" y="1479"/>
                      <a:pt x="999" y="1479"/>
                    </a:cubicBezTo>
                    <a:cubicBezTo>
                      <a:pt x="1376" y="1479"/>
                      <a:pt x="1731" y="1186"/>
                      <a:pt x="1731" y="753"/>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2"/>
              <p:cNvSpPr/>
              <p:nvPr/>
            </p:nvSpPr>
            <p:spPr>
              <a:xfrm>
                <a:off x="4734150" y="3837800"/>
                <a:ext cx="43250" cy="36975"/>
              </a:xfrm>
              <a:custGeom>
                <a:avLst/>
                <a:gdLst/>
                <a:ahLst/>
                <a:cxnLst/>
                <a:rect l="l" t="t" r="r" b="b"/>
                <a:pathLst>
                  <a:path w="1730" h="1479" extrusionOk="0">
                    <a:moveTo>
                      <a:pt x="1004" y="0"/>
                    </a:moveTo>
                    <a:cubicBezTo>
                      <a:pt x="335" y="0"/>
                      <a:pt x="0" y="809"/>
                      <a:pt x="474" y="1256"/>
                    </a:cubicBezTo>
                    <a:cubicBezTo>
                      <a:pt x="629" y="1410"/>
                      <a:pt x="816" y="1479"/>
                      <a:pt x="999" y="1479"/>
                    </a:cubicBezTo>
                    <a:cubicBezTo>
                      <a:pt x="1375" y="1479"/>
                      <a:pt x="1730" y="1186"/>
                      <a:pt x="1730" y="753"/>
                    </a:cubicBezTo>
                    <a:cubicBezTo>
                      <a:pt x="1730" y="335"/>
                      <a:pt x="1395" y="0"/>
                      <a:pt x="10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2"/>
              <p:cNvSpPr/>
              <p:nvPr/>
            </p:nvSpPr>
            <p:spPr>
              <a:xfrm>
                <a:off x="5104500" y="3837800"/>
                <a:ext cx="43275" cy="36975"/>
              </a:xfrm>
              <a:custGeom>
                <a:avLst/>
                <a:gdLst/>
                <a:ahLst/>
                <a:cxnLst/>
                <a:rect l="l" t="t" r="r" b="b"/>
                <a:pathLst>
                  <a:path w="1731" h="1479" extrusionOk="0">
                    <a:moveTo>
                      <a:pt x="1005" y="0"/>
                    </a:moveTo>
                    <a:cubicBezTo>
                      <a:pt x="335" y="0"/>
                      <a:pt x="0" y="809"/>
                      <a:pt x="475" y="1256"/>
                    </a:cubicBezTo>
                    <a:cubicBezTo>
                      <a:pt x="629" y="1410"/>
                      <a:pt x="817" y="1479"/>
                      <a:pt x="999" y="1479"/>
                    </a:cubicBezTo>
                    <a:cubicBezTo>
                      <a:pt x="1375" y="1479"/>
                      <a:pt x="1730" y="1186"/>
                      <a:pt x="1730" y="753"/>
                    </a:cubicBezTo>
                    <a:cubicBezTo>
                      <a:pt x="1730" y="335"/>
                      <a:pt x="1395"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2"/>
              <p:cNvSpPr/>
              <p:nvPr/>
            </p:nvSpPr>
            <p:spPr>
              <a:xfrm>
                <a:off x="4651150" y="3837800"/>
                <a:ext cx="42550" cy="36975"/>
              </a:xfrm>
              <a:custGeom>
                <a:avLst/>
                <a:gdLst/>
                <a:ahLst/>
                <a:cxnLst/>
                <a:rect l="l" t="t" r="r" b="b"/>
                <a:pathLst>
                  <a:path w="1702" h="1479" extrusionOk="0">
                    <a:moveTo>
                      <a:pt x="977" y="0"/>
                    </a:moveTo>
                    <a:cubicBezTo>
                      <a:pt x="307" y="0"/>
                      <a:pt x="0" y="809"/>
                      <a:pt x="447" y="1256"/>
                    </a:cubicBezTo>
                    <a:cubicBezTo>
                      <a:pt x="601" y="1410"/>
                      <a:pt x="789" y="1479"/>
                      <a:pt x="971" y="1479"/>
                    </a:cubicBezTo>
                    <a:cubicBezTo>
                      <a:pt x="1347" y="1479"/>
                      <a:pt x="1702" y="1186"/>
                      <a:pt x="1702" y="753"/>
                    </a:cubicBezTo>
                    <a:cubicBezTo>
                      <a:pt x="1702" y="335"/>
                      <a:pt x="1395"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2"/>
              <p:cNvSpPr/>
              <p:nvPr/>
            </p:nvSpPr>
            <p:spPr>
              <a:xfrm>
                <a:off x="4882700" y="3837800"/>
                <a:ext cx="43275" cy="36975"/>
              </a:xfrm>
              <a:custGeom>
                <a:avLst/>
                <a:gdLst/>
                <a:ahLst/>
                <a:cxnLst/>
                <a:rect l="l" t="t" r="r" b="b"/>
                <a:pathLst>
                  <a:path w="1731" h="1479" extrusionOk="0">
                    <a:moveTo>
                      <a:pt x="1005" y="0"/>
                    </a:moveTo>
                    <a:cubicBezTo>
                      <a:pt x="335" y="0"/>
                      <a:pt x="1" y="809"/>
                      <a:pt x="475" y="1256"/>
                    </a:cubicBezTo>
                    <a:cubicBezTo>
                      <a:pt x="630" y="1410"/>
                      <a:pt x="817" y="1479"/>
                      <a:pt x="999" y="1479"/>
                    </a:cubicBezTo>
                    <a:cubicBezTo>
                      <a:pt x="1376" y="1479"/>
                      <a:pt x="1730" y="1186"/>
                      <a:pt x="1730" y="753"/>
                    </a:cubicBezTo>
                    <a:cubicBezTo>
                      <a:pt x="1730" y="335"/>
                      <a:pt x="1396" y="0"/>
                      <a:pt x="1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2"/>
              <p:cNvSpPr/>
              <p:nvPr/>
            </p:nvSpPr>
            <p:spPr>
              <a:xfrm>
                <a:off x="5107300" y="2816000"/>
                <a:ext cx="679350" cy="1002625"/>
              </a:xfrm>
              <a:custGeom>
                <a:avLst/>
                <a:gdLst/>
                <a:ahLst/>
                <a:cxnLst/>
                <a:rect l="l" t="t" r="r" b="b"/>
                <a:pathLst>
                  <a:path w="27174" h="40105" extrusionOk="0">
                    <a:moveTo>
                      <a:pt x="0" y="0"/>
                    </a:moveTo>
                    <a:lnTo>
                      <a:pt x="530" y="28"/>
                    </a:lnTo>
                    <a:lnTo>
                      <a:pt x="2678" y="56"/>
                    </a:lnTo>
                    <a:lnTo>
                      <a:pt x="10490" y="167"/>
                    </a:lnTo>
                    <a:lnTo>
                      <a:pt x="15875" y="223"/>
                    </a:lnTo>
                    <a:cubicBezTo>
                      <a:pt x="16184" y="237"/>
                      <a:pt x="16498" y="240"/>
                      <a:pt x="16817" y="240"/>
                    </a:cubicBezTo>
                    <a:cubicBezTo>
                      <a:pt x="17139" y="240"/>
                      <a:pt x="17464" y="237"/>
                      <a:pt x="17793" y="237"/>
                    </a:cubicBezTo>
                    <a:cubicBezTo>
                      <a:pt x="19170" y="237"/>
                      <a:pt x="20595" y="297"/>
                      <a:pt x="21957" y="921"/>
                    </a:cubicBezTo>
                    <a:cubicBezTo>
                      <a:pt x="24021" y="1813"/>
                      <a:pt x="25667" y="3543"/>
                      <a:pt x="26420" y="5691"/>
                    </a:cubicBezTo>
                    <a:cubicBezTo>
                      <a:pt x="26616" y="6249"/>
                      <a:pt x="26755" y="6835"/>
                      <a:pt x="26839" y="7421"/>
                    </a:cubicBezTo>
                    <a:cubicBezTo>
                      <a:pt x="26895" y="8007"/>
                      <a:pt x="26923" y="8621"/>
                      <a:pt x="26895" y="9235"/>
                    </a:cubicBezTo>
                    <a:lnTo>
                      <a:pt x="26895" y="12973"/>
                    </a:lnTo>
                    <a:lnTo>
                      <a:pt x="26895" y="27174"/>
                    </a:lnTo>
                    <a:cubicBezTo>
                      <a:pt x="26867" y="28262"/>
                      <a:pt x="26923" y="29322"/>
                      <a:pt x="26867" y="30354"/>
                    </a:cubicBezTo>
                    <a:cubicBezTo>
                      <a:pt x="26839" y="31331"/>
                      <a:pt x="26644" y="32307"/>
                      <a:pt x="26281" y="33256"/>
                    </a:cubicBezTo>
                    <a:cubicBezTo>
                      <a:pt x="25165" y="36380"/>
                      <a:pt x="22598" y="38752"/>
                      <a:pt x="19390" y="39617"/>
                    </a:cubicBezTo>
                    <a:cubicBezTo>
                      <a:pt x="18393" y="39872"/>
                      <a:pt x="17396" y="40011"/>
                      <a:pt x="16378" y="40011"/>
                    </a:cubicBezTo>
                    <a:cubicBezTo>
                      <a:pt x="16285" y="40011"/>
                      <a:pt x="16191" y="40010"/>
                      <a:pt x="16098" y="40007"/>
                    </a:cubicBezTo>
                    <a:lnTo>
                      <a:pt x="13950" y="40035"/>
                    </a:lnTo>
                    <a:lnTo>
                      <a:pt x="13224" y="40035"/>
                    </a:lnTo>
                    <a:lnTo>
                      <a:pt x="13419" y="40063"/>
                    </a:lnTo>
                    <a:lnTo>
                      <a:pt x="13977" y="40063"/>
                    </a:lnTo>
                    <a:lnTo>
                      <a:pt x="16098" y="40091"/>
                    </a:lnTo>
                    <a:cubicBezTo>
                      <a:pt x="16284" y="40100"/>
                      <a:pt x="16471" y="40105"/>
                      <a:pt x="16658" y="40105"/>
                    </a:cubicBezTo>
                    <a:cubicBezTo>
                      <a:pt x="17593" y="40105"/>
                      <a:pt x="18539" y="39989"/>
                      <a:pt x="19446" y="39756"/>
                    </a:cubicBezTo>
                    <a:cubicBezTo>
                      <a:pt x="22710" y="38891"/>
                      <a:pt x="25360" y="36464"/>
                      <a:pt x="26504" y="33312"/>
                    </a:cubicBezTo>
                    <a:cubicBezTo>
                      <a:pt x="26867" y="32363"/>
                      <a:pt x="27090" y="31359"/>
                      <a:pt x="27118" y="30326"/>
                    </a:cubicBezTo>
                    <a:cubicBezTo>
                      <a:pt x="27174" y="29294"/>
                      <a:pt x="27146" y="28234"/>
                      <a:pt x="27174" y="27146"/>
                    </a:cubicBezTo>
                    <a:lnTo>
                      <a:pt x="27174" y="12945"/>
                    </a:lnTo>
                    <a:lnTo>
                      <a:pt x="27174" y="9235"/>
                    </a:lnTo>
                    <a:cubicBezTo>
                      <a:pt x="27174" y="8593"/>
                      <a:pt x="27146" y="7979"/>
                      <a:pt x="27090" y="7393"/>
                    </a:cubicBezTo>
                    <a:cubicBezTo>
                      <a:pt x="27006" y="6779"/>
                      <a:pt x="26867" y="6194"/>
                      <a:pt x="26671" y="5608"/>
                    </a:cubicBezTo>
                    <a:cubicBezTo>
                      <a:pt x="25862" y="3404"/>
                      <a:pt x="24188" y="1618"/>
                      <a:pt x="22040" y="697"/>
                    </a:cubicBezTo>
                    <a:cubicBezTo>
                      <a:pt x="21036" y="279"/>
                      <a:pt x="19976" y="28"/>
                      <a:pt x="18888" y="28"/>
                    </a:cubicBezTo>
                    <a:lnTo>
                      <a:pt x="158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2"/>
              <p:cNvSpPr/>
              <p:nvPr/>
            </p:nvSpPr>
            <p:spPr>
              <a:xfrm>
                <a:off x="5126825" y="3240750"/>
                <a:ext cx="289475" cy="278325"/>
              </a:xfrm>
              <a:custGeom>
                <a:avLst/>
                <a:gdLst/>
                <a:ahLst/>
                <a:cxnLst/>
                <a:rect l="l" t="t" r="r" b="b"/>
                <a:pathLst>
                  <a:path w="11579" h="11133" extrusionOk="0">
                    <a:moveTo>
                      <a:pt x="6724" y="1"/>
                    </a:moveTo>
                    <a:lnTo>
                      <a:pt x="0" y="5943"/>
                    </a:lnTo>
                    <a:lnTo>
                      <a:pt x="3990" y="11132"/>
                    </a:lnTo>
                    <a:lnTo>
                      <a:pt x="11578" y="7784"/>
                    </a:lnTo>
                    <a:lnTo>
                      <a:pt x="672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2"/>
              <p:cNvSpPr/>
              <p:nvPr/>
            </p:nvSpPr>
            <p:spPr>
              <a:xfrm>
                <a:off x="5186100" y="3404650"/>
                <a:ext cx="65600" cy="93500"/>
              </a:xfrm>
              <a:custGeom>
                <a:avLst/>
                <a:gdLst/>
                <a:ahLst/>
                <a:cxnLst/>
                <a:rect l="l" t="t" r="r" b="b"/>
                <a:pathLst>
                  <a:path w="2624" h="3740" extrusionOk="0">
                    <a:moveTo>
                      <a:pt x="1" y="1"/>
                    </a:moveTo>
                    <a:lnTo>
                      <a:pt x="112" y="2568"/>
                    </a:lnTo>
                    <a:lnTo>
                      <a:pt x="2623" y="3739"/>
                    </a:lnTo>
                    <a:lnTo>
                      <a:pt x="2484" y="1117"/>
                    </a:lnTo>
                    <a:lnTo>
                      <a:pt x="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2"/>
              <p:cNvSpPr/>
              <p:nvPr/>
            </p:nvSpPr>
            <p:spPr>
              <a:xfrm>
                <a:off x="5245400" y="3368400"/>
                <a:ext cx="65575" cy="94175"/>
              </a:xfrm>
              <a:custGeom>
                <a:avLst/>
                <a:gdLst/>
                <a:ahLst/>
                <a:cxnLst/>
                <a:rect l="l" t="t" r="r" b="b"/>
                <a:pathLst>
                  <a:path w="2623" h="3767" extrusionOk="0">
                    <a:moveTo>
                      <a:pt x="0" y="0"/>
                    </a:moveTo>
                    <a:lnTo>
                      <a:pt x="112" y="2595"/>
                    </a:lnTo>
                    <a:lnTo>
                      <a:pt x="2623" y="3766"/>
                    </a:lnTo>
                    <a:lnTo>
                      <a:pt x="2511" y="1116"/>
                    </a:ln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2"/>
              <p:cNvSpPr/>
              <p:nvPr/>
            </p:nvSpPr>
            <p:spPr>
              <a:xfrm>
                <a:off x="5306075" y="3332825"/>
                <a:ext cx="65575" cy="93475"/>
              </a:xfrm>
              <a:custGeom>
                <a:avLst/>
                <a:gdLst/>
                <a:ahLst/>
                <a:cxnLst/>
                <a:rect l="l" t="t" r="r" b="b"/>
                <a:pathLst>
                  <a:path w="2623" h="3739" extrusionOk="0">
                    <a:moveTo>
                      <a:pt x="0" y="0"/>
                    </a:moveTo>
                    <a:lnTo>
                      <a:pt x="112" y="2567"/>
                    </a:lnTo>
                    <a:lnTo>
                      <a:pt x="2623" y="3739"/>
                    </a:lnTo>
                    <a:lnTo>
                      <a:pt x="2483" y="1116"/>
                    </a:ln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2"/>
              <p:cNvSpPr/>
              <p:nvPr/>
            </p:nvSpPr>
            <p:spPr>
              <a:xfrm>
                <a:off x="5216100" y="3398975"/>
                <a:ext cx="364775" cy="191925"/>
              </a:xfrm>
              <a:custGeom>
                <a:avLst/>
                <a:gdLst/>
                <a:ahLst/>
                <a:cxnLst/>
                <a:rect l="l" t="t" r="r" b="b"/>
                <a:pathLst>
                  <a:path w="14591" h="7677" extrusionOk="0">
                    <a:moveTo>
                      <a:pt x="13999" y="0"/>
                    </a:moveTo>
                    <a:cubicBezTo>
                      <a:pt x="12591" y="0"/>
                      <a:pt x="8314" y="1344"/>
                      <a:pt x="8314" y="1344"/>
                    </a:cubicBezTo>
                    <a:lnTo>
                      <a:pt x="7421" y="33"/>
                    </a:lnTo>
                    <a:lnTo>
                      <a:pt x="0" y="4747"/>
                    </a:lnTo>
                    <a:lnTo>
                      <a:pt x="1730" y="7677"/>
                    </a:lnTo>
                    <a:lnTo>
                      <a:pt x="2232" y="7426"/>
                    </a:lnTo>
                    <a:cubicBezTo>
                      <a:pt x="4380" y="6338"/>
                      <a:pt x="13141" y="1679"/>
                      <a:pt x="14285" y="451"/>
                    </a:cubicBezTo>
                    <a:cubicBezTo>
                      <a:pt x="14591" y="125"/>
                      <a:pt x="14428" y="0"/>
                      <a:pt x="1399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2"/>
              <p:cNvSpPr/>
              <p:nvPr/>
            </p:nvSpPr>
            <p:spPr>
              <a:xfrm>
                <a:off x="5226550" y="3519775"/>
                <a:ext cx="101175" cy="68350"/>
              </a:xfrm>
              <a:custGeom>
                <a:avLst/>
                <a:gdLst/>
                <a:ahLst/>
                <a:cxnLst/>
                <a:rect l="l" t="t" r="r" b="b"/>
                <a:pathLst>
                  <a:path w="4047" h="2734" extrusionOk="0">
                    <a:moveTo>
                      <a:pt x="1647" y="0"/>
                    </a:moveTo>
                    <a:cubicBezTo>
                      <a:pt x="1058" y="0"/>
                      <a:pt x="479" y="222"/>
                      <a:pt x="1" y="613"/>
                    </a:cubicBezTo>
                    <a:lnTo>
                      <a:pt x="1284" y="2733"/>
                    </a:lnTo>
                    <a:lnTo>
                      <a:pt x="4046" y="1171"/>
                    </a:lnTo>
                    <a:cubicBezTo>
                      <a:pt x="3572" y="585"/>
                      <a:pt x="2902" y="194"/>
                      <a:pt x="2149" y="55"/>
                    </a:cubicBezTo>
                    <a:cubicBezTo>
                      <a:pt x="1982" y="18"/>
                      <a:pt x="1814" y="0"/>
                      <a:pt x="1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2"/>
              <p:cNvSpPr/>
              <p:nvPr/>
            </p:nvSpPr>
            <p:spPr>
              <a:xfrm>
                <a:off x="5257950" y="3399425"/>
                <a:ext cx="321275" cy="191475"/>
              </a:xfrm>
              <a:custGeom>
                <a:avLst/>
                <a:gdLst/>
                <a:ahLst/>
                <a:cxnLst/>
                <a:rect l="l" t="t" r="r" b="b"/>
                <a:pathLst>
                  <a:path w="12851" h="7659" extrusionOk="0">
                    <a:moveTo>
                      <a:pt x="12329" y="0"/>
                    </a:moveTo>
                    <a:cubicBezTo>
                      <a:pt x="11580" y="0"/>
                      <a:pt x="10267" y="321"/>
                      <a:pt x="10267" y="321"/>
                    </a:cubicBezTo>
                    <a:cubicBezTo>
                      <a:pt x="9821" y="600"/>
                      <a:pt x="10155" y="1688"/>
                      <a:pt x="10155" y="1688"/>
                    </a:cubicBezTo>
                    <a:lnTo>
                      <a:pt x="0" y="7491"/>
                    </a:lnTo>
                    <a:lnTo>
                      <a:pt x="84" y="7659"/>
                    </a:lnTo>
                    <a:cubicBezTo>
                      <a:pt x="4101" y="5790"/>
                      <a:pt x="12750" y="740"/>
                      <a:pt x="12834" y="210"/>
                    </a:cubicBezTo>
                    <a:cubicBezTo>
                      <a:pt x="12850" y="55"/>
                      <a:pt x="12638" y="0"/>
                      <a:pt x="123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2"/>
              <p:cNvSpPr/>
              <p:nvPr/>
            </p:nvSpPr>
            <p:spPr>
              <a:xfrm>
                <a:off x="5254450" y="3401175"/>
                <a:ext cx="322250" cy="186950"/>
              </a:xfrm>
              <a:custGeom>
                <a:avLst/>
                <a:gdLst/>
                <a:ahLst/>
                <a:cxnLst/>
                <a:rect l="l" t="t" r="r" b="b"/>
                <a:pathLst>
                  <a:path w="12890" h="7478" extrusionOk="0">
                    <a:moveTo>
                      <a:pt x="12890" y="0"/>
                    </a:moveTo>
                    <a:lnTo>
                      <a:pt x="12890" y="0"/>
                    </a:lnTo>
                    <a:cubicBezTo>
                      <a:pt x="12834" y="28"/>
                      <a:pt x="12778" y="56"/>
                      <a:pt x="12751" y="84"/>
                    </a:cubicBezTo>
                    <a:cubicBezTo>
                      <a:pt x="12806" y="56"/>
                      <a:pt x="12834" y="28"/>
                      <a:pt x="12890" y="0"/>
                    </a:cubicBezTo>
                    <a:close/>
                    <a:moveTo>
                      <a:pt x="12751" y="84"/>
                    </a:moveTo>
                    <a:lnTo>
                      <a:pt x="12388" y="307"/>
                    </a:lnTo>
                    <a:lnTo>
                      <a:pt x="11021" y="1116"/>
                    </a:lnTo>
                    <a:cubicBezTo>
                      <a:pt x="9877" y="1814"/>
                      <a:pt x="8287" y="2790"/>
                      <a:pt x="6501" y="3795"/>
                    </a:cubicBezTo>
                    <a:cubicBezTo>
                      <a:pt x="4716" y="4827"/>
                      <a:pt x="3098" y="5748"/>
                      <a:pt x="1898" y="6389"/>
                    </a:cubicBezTo>
                    <a:lnTo>
                      <a:pt x="503" y="7170"/>
                    </a:lnTo>
                    <a:lnTo>
                      <a:pt x="140" y="7394"/>
                    </a:lnTo>
                    <a:cubicBezTo>
                      <a:pt x="84" y="7421"/>
                      <a:pt x="57" y="7449"/>
                      <a:pt x="1" y="7477"/>
                    </a:cubicBezTo>
                    <a:cubicBezTo>
                      <a:pt x="57" y="7449"/>
                      <a:pt x="112" y="7449"/>
                      <a:pt x="140" y="7421"/>
                    </a:cubicBezTo>
                    <a:lnTo>
                      <a:pt x="531" y="7226"/>
                    </a:lnTo>
                    <a:lnTo>
                      <a:pt x="1954" y="6473"/>
                    </a:lnTo>
                    <a:cubicBezTo>
                      <a:pt x="3153" y="5831"/>
                      <a:pt x="4771" y="4938"/>
                      <a:pt x="6557" y="3906"/>
                    </a:cubicBezTo>
                    <a:cubicBezTo>
                      <a:pt x="8343" y="2874"/>
                      <a:pt x="9933" y="1897"/>
                      <a:pt x="11077" y="1200"/>
                    </a:cubicBezTo>
                    <a:lnTo>
                      <a:pt x="12416" y="335"/>
                    </a:lnTo>
                    <a:lnTo>
                      <a:pt x="12751" y="84"/>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2"/>
              <p:cNvSpPr/>
              <p:nvPr/>
            </p:nvSpPr>
            <p:spPr>
              <a:xfrm>
                <a:off x="5506950" y="3404650"/>
                <a:ext cx="7700" cy="40475"/>
              </a:xfrm>
              <a:custGeom>
                <a:avLst/>
                <a:gdLst/>
                <a:ahLst/>
                <a:cxnLst/>
                <a:rect l="l" t="t" r="r" b="b"/>
                <a:pathLst>
                  <a:path w="308" h="1619" extrusionOk="0">
                    <a:moveTo>
                      <a:pt x="307" y="1"/>
                    </a:moveTo>
                    <a:cubicBezTo>
                      <a:pt x="112" y="224"/>
                      <a:pt x="28" y="503"/>
                      <a:pt x="28" y="782"/>
                    </a:cubicBezTo>
                    <a:cubicBezTo>
                      <a:pt x="0" y="1089"/>
                      <a:pt x="84" y="1368"/>
                      <a:pt x="251" y="1619"/>
                    </a:cubicBezTo>
                    <a:cubicBezTo>
                      <a:pt x="195" y="1340"/>
                      <a:pt x="140" y="1061"/>
                      <a:pt x="140" y="810"/>
                    </a:cubicBezTo>
                    <a:cubicBezTo>
                      <a:pt x="168" y="531"/>
                      <a:pt x="223" y="252"/>
                      <a:pt x="30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2"/>
              <p:cNvSpPr/>
              <p:nvPr/>
            </p:nvSpPr>
            <p:spPr>
              <a:xfrm>
                <a:off x="5439275" y="3426975"/>
                <a:ext cx="3525" cy="21650"/>
              </a:xfrm>
              <a:custGeom>
                <a:avLst/>
                <a:gdLst/>
                <a:ahLst/>
                <a:cxnLst/>
                <a:rect l="l" t="t" r="r" b="b"/>
                <a:pathLst>
                  <a:path w="141" h="866" extrusionOk="0">
                    <a:moveTo>
                      <a:pt x="113" y="1"/>
                    </a:moveTo>
                    <a:cubicBezTo>
                      <a:pt x="29" y="280"/>
                      <a:pt x="1" y="586"/>
                      <a:pt x="57" y="865"/>
                    </a:cubicBezTo>
                    <a:cubicBezTo>
                      <a:pt x="85" y="865"/>
                      <a:pt x="140" y="698"/>
                      <a:pt x="140" y="447"/>
                    </a:cubicBezTo>
                    <a:cubicBezTo>
                      <a:pt x="140" y="196"/>
                      <a:pt x="140" y="1"/>
                      <a:pt x="1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2"/>
              <p:cNvSpPr/>
              <p:nvPr/>
            </p:nvSpPr>
            <p:spPr>
              <a:xfrm>
                <a:off x="5420450" y="3432550"/>
                <a:ext cx="7000" cy="17475"/>
              </a:xfrm>
              <a:custGeom>
                <a:avLst/>
                <a:gdLst/>
                <a:ahLst/>
                <a:cxnLst/>
                <a:rect l="l" t="t" r="r" b="b"/>
                <a:pathLst>
                  <a:path w="280" h="699" extrusionOk="0">
                    <a:moveTo>
                      <a:pt x="252" y="1"/>
                    </a:moveTo>
                    <a:cubicBezTo>
                      <a:pt x="224" y="1"/>
                      <a:pt x="140" y="140"/>
                      <a:pt x="84" y="336"/>
                    </a:cubicBezTo>
                    <a:cubicBezTo>
                      <a:pt x="29" y="559"/>
                      <a:pt x="1" y="670"/>
                      <a:pt x="29" y="698"/>
                    </a:cubicBezTo>
                    <a:cubicBezTo>
                      <a:pt x="56" y="698"/>
                      <a:pt x="112" y="559"/>
                      <a:pt x="168" y="336"/>
                    </a:cubicBezTo>
                    <a:cubicBezTo>
                      <a:pt x="252" y="140"/>
                      <a:pt x="280" y="1"/>
                      <a:pt x="25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2"/>
              <p:cNvSpPr/>
              <p:nvPr/>
            </p:nvSpPr>
            <p:spPr>
              <a:xfrm>
                <a:off x="5400225" y="3426275"/>
                <a:ext cx="20950" cy="11875"/>
              </a:xfrm>
              <a:custGeom>
                <a:avLst/>
                <a:gdLst/>
                <a:ahLst/>
                <a:cxnLst/>
                <a:rect l="l" t="t" r="r" b="b"/>
                <a:pathLst>
                  <a:path w="838" h="475" extrusionOk="0">
                    <a:moveTo>
                      <a:pt x="810" y="1"/>
                    </a:moveTo>
                    <a:cubicBezTo>
                      <a:pt x="810" y="1"/>
                      <a:pt x="614" y="57"/>
                      <a:pt x="391" y="196"/>
                    </a:cubicBezTo>
                    <a:cubicBezTo>
                      <a:pt x="168" y="308"/>
                      <a:pt x="1" y="419"/>
                      <a:pt x="29" y="475"/>
                    </a:cubicBezTo>
                    <a:cubicBezTo>
                      <a:pt x="168" y="419"/>
                      <a:pt x="308" y="363"/>
                      <a:pt x="447" y="280"/>
                    </a:cubicBezTo>
                    <a:cubicBezTo>
                      <a:pt x="670" y="168"/>
                      <a:pt x="838" y="29"/>
                      <a:pt x="8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2"/>
              <p:cNvSpPr/>
              <p:nvPr/>
            </p:nvSpPr>
            <p:spPr>
              <a:xfrm>
                <a:off x="5389775" y="3415125"/>
                <a:ext cx="23725" cy="11875"/>
              </a:xfrm>
              <a:custGeom>
                <a:avLst/>
                <a:gdLst/>
                <a:ahLst/>
                <a:cxnLst/>
                <a:rect l="l" t="t" r="r" b="b"/>
                <a:pathLst>
                  <a:path w="949" h="475" extrusionOk="0">
                    <a:moveTo>
                      <a:pt x="949" y="0"/>
                    </a:moveTo>
                    <a:lnTo>
                      <a:pt x="949" y="0"/>
                    </a:lnTo>
                    <a:cubicBezTo>
                      <a:pt x="781" y="56"/>
                      <a:pt x="642" y="140"/>
                      <a:pt x="474" y="251"/>
                    </a:cubicBezTo>
                    <a:cubicBezTo>
                      <a:pt x="307" y="307"/>
                      <a:pt x="168" y="363"/>
                      <a:pt x="0" y="475"/>
                    </a:cubicBezTo>
                    <a:cubicBezTo>
                      <a:pt x="195" y="475"/>
                      <a:pt x="363" y="419"/>
                      <a:pt x="530" y="335"/>
                    </a:cubicBezTo>
                    <a:cubicBezTo>
                      <a:pt x="698" y="279"/>
                      <a:pt x="837" y="168"/>
                      <a:pt x="9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2"/>
              <p:cNvSpPr/>
              <p:nvPr/>
            </p:nvSpPr>
            <p:spPr>
              <a:xfrm>
                <a:off x="5437625" y="3394200"/>
                <a:ext cx="30275" cy="36300"/>
              </a:xfrm>
              <a:custGeom>
                <a:avLst/>
                <a:gdLst/>
                <a:ahLst/>
                <a:cxnLst/>
                <a:rect l="l" t="t" r="r" b="b"/>
                <a:pathLst>
                  <a:path w="1211" h="1452" extrusionOk="0">
                    <a:moveTo>
                      <a:pt x="988" y="112"/>
                    </a:moveTo>
                    <a:cubicBezTo>
                      <a:pt x="1099" y="112"/>
                      <a:pt x="1127" y="224"/>
                      <a:pt x="1071" y="335"/>
                    </a:cubicBezTo>
                    <a:cubicBezTo>
                      <a:pt x="1016" y="419"/>
                      <a:pt x="932" y="530"/>
                      <a:pt x="848" y="614"/>
                    </a:cubicBezTo>
                    <a:cubicBezTo>
                      <a:pt x="737" y="754"/>
                      <a:pt x="597" y="921"/>
                      <a:pt x="458" y="1061"/>
                    </a:cubicBezTo>
                    <a:cubicBezTo>
                      <a:pt x="315" y="1160"/>
                      <a:pt x="194" y="1238"/>
                      <a:pt x="114" y="1290"/>
                    </a:cubicBezTo>
                    <a:lnTo>
                      <a:pt x="114" y="1290"/>
                    </a:lnTo>
                    <a:cubicBezTo>
                      <a:pt x="98" y="1166"/>
                      <a:pt x="103" y="1037"/>
                      <a:pt x="123" y="921"/>
                    </a:cubicBezTo>
                    <a:cubicBezTo>
                      <a:pt x="151" y="726"/>
                      <a:pt x="234" y="558"/>
                      <a:pt x="374" y="391"/>
                    </a:cubicBezTo>
                    <a:cubicBezTo>
                      <a:pt x="541" y="224"/>
                      <a:pt x="764" y="112"/>
                      <a:pt x="988" y="112"/>
                    </a:cubicBezTo>
                    <a:close/>
                    <a:moveTo>
                      <a:pt x="1016" y="0"/>
                    </a:moveTo>
                    <a:cubicBezTo>
                      <a:pt x="513" y="28"/>
                      <a:pt x="123" y="419"/>
                      <a:pt x="39" y="893"/>
                    </a:cubicBezTo>
                    <a:cubicBezTo>
                      <a:pt x="39" y="1033"/>
                      <a:pt x="39" y="1200"/>
                      <a:pt x="67" y="1312"/>
                    </a:cubicBezTo>
                    <a:cubicBezTo>
                      <a:pt x="68" y="1314"/>
                      <a:pt x="69" y="1317"/>
                      <a:pt x="71" y="1319"/>
                    </a:cubicBezTo>
                    <a:lnTo>
                      <a:pt x="71" y="1319"/>
                    </a:lnTo>
                    <a:cubicBezTo>
                      <a:pt x="23" y="1351"/>
                      <a:pt x="0" y="1367"/>
                      <a:pt x="11" y="1367"/>
                    </a:cubicBezTo>
                    <a:cubicBezTo>
                      <a:pt x="34" y="1360"/>
                      <a:pt x="57" y="1351"/>
                      <a:pt x="80" y="1342"/>
                    </a:cubicBezTo>
                    <a:lnTo>
                      <a:pt x="80" y="1342"/>
                    </a:lnTo>
                    <a:cubicBezTo>
                      <a:pt x="97" y="1387"/>
                      <a:pt x="105" y="1428"/>
                      <a:pt x="151" y="1451"/>
                    </a:cubicBezTo>
                    <a:cubicBezTo>
                      <a:pt x="137" y="1410"/>
                      <a:pt x="127" y="1368"/>
                      <a:pt x="119" y="1324"/>
                    </a:cubicBezTo>
                    <a:lnTo>
                      <a:pt x="119" y="1324"/>
                    </a:lnTo>
                    <a:cubicBezTo>
                      <a:pt x="250" y="1263"/>
                      <a:pt x="376" y="1176"/>
                      <a:pt x="485" y="1088"/>
                    </a:cubicBezTo>
                    <a:cubicBezTo>
                      <a:pt x="653" y="977"/>
                      <a:pt x="792" y="837"/>
                      <a:pt x="932" y="670"/>
                    </a:cubicBezTo>
                    <a:cubicBezTo>
                      <a:pt x="1016" y="586"/>
                      <a:pt x="1099" y="475"/>
                      <a:pt x="1155" y="391"/>
                    </a:cubicBezTo>
                    <a:cubicBezTo>
                      <a:pt x="1211" y="307"/>
                      <a:pt x="1211" y="224"/>
                      <a:pt x="1211" y="168"/>
                    </a:cubicBezTo>
                    <a:cubicBezTo>
                      <a:pt x="1183" y="56"/>
                      <a:pt x="1099" y="0"/>
                      <a:pt x="10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2"/>
              <p:cNvSpPr/>
              <p:nvPr/>
            </p:nvSpPr>
            <p:spPr>
              <a:xfrm>
                <a:off x="5412775" y="3409375"/>
                <a:ext cx="28625" cy="18775"/>
              </a:xfrm>
              <a:custGeom>
                <a:avLst/>
                <a:gdLst/>
                <a:ahLst/>
                <a:cxnLst/>
                <a:rect l="l" t="t" r="r" b="b"/>
                <a:pathLst>
                  <a:path w="1145" h="751" extrusionOk="0">
                    <a:moveTo>
                      <a:pt x="377" y="0"/>
                    </a:moveTo>
                    <a:cubicBezTo>
                      <a:pt x="287" y="0"/>
                      <a:pt x="196" y="21"/>
                      <a:pt x="112" y="63"/>
                    </a:cubicBezTo>
                    <a:cubicBezTo>
                      <a:pt x="1" y="147"/>
                      <a:pt x="1" y="286"/>
                      <a:pt x="85" y="370"/>
                    </a:cubicBezTo>
                    <a:cubicBezTo>
                      <a:pt x="140" y="454"/>
                      <a:pt x="196" y="509"/>
                      <a:pt x="280" y="537"/>
                    </a:cubicBezTo>
                    <a:cubicBezTo>
                      <a:pt x="419" y="621"/>
                      <a:pt x="559" y="677"/>
                      <a:pt x="698" y="705"/>
                    </a:cubicBezTo>
                    <a:cubicBezTo>
                      <a:pt x="764" y="737"/>
                      <a:pt x="839" y="751"/>
                      <a:pt x="918" y="751"/>
                    </a:cubicBezTo>
                    <a:cubicBezTo>
                      <a:pt x="973" y="751"/>
                      <a:pt x="1031" y="744"/>
                      <a:pt x="1089" y="733"/>
                    </a:cubicBezTo>
                    <a:cubicBezTo>
                      <a:pt x="1089" y="733"/>
                      <a:pt x="949" y="705"/>
                      <a:pt x="726" y="649"/>
                    </a:cubicBezTo>
                    <a:cubicBezTo>
                      <a:pt x="587" y="593"/>
                      <a:pt x="447" y="537"/>
                      <a:pt x="336" y="454"/>
                    </a:cubicBezTo>
                    <a:cubicBezTo>
                      <a:pt x="224" y="398"/>
                      <a:pt x="57" y="230"/>
                      <a:pt x="168" y="147"/>
                    </a:cubicBezTo>
                    <a:cubicBezTo>
                      <a:pt x="231" y="122"/>
                      <a:pt x="299" y="108"/>
                      <a:pt x="368" y="108"/>
                    </a:cubicBezTo>
                    <a:cubicBezTo>
                      <a:pt x="453" y="108"/>
                      <a:pt x="538" y="128"/>
                      <a:pt x="615" y="175"/>
                    </a:cubicBezTo>
                    <a:cubicBezTo>
                      <a:pt x="726" y="230"/>
                      <a:pt x="838" y="314"/>
                      <a:pt x="921" y="398"/>
                    </a:cubicBezTo>
                    <a:cubicBezTo>
                      <a:pt x="1005" y="509"/>
                      <a:pt x="1089" y="621"/>
                      <a:pt x="1145" y="733"/>
                    </a:cubicBezTo>
                    <a:cubicBezTo>
                      <a:pt x="1145" y="593"/>
                      <a:pt x="1089" y="454"/>
                      <a:pt x="1005" y="342"/>
                    </a:cubicBezTo>
                    <a:cubicBezTo>
                      <a:pt x="894" y="230"/>
                      <a:pt x="782" y="119"/>
                      <a:pt x="642" y="63"/>
                    </a:cubicBezTo>
                    <a:cubicBezTo>
                      <a:pt x="559" y="21"/>
                      <a:pt x="468" y="0"/>
                      <a:pt x="3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2"/>
              <p:cNvSpPr/>
              <p:nvPr/>
            </p:nvSpPr>
            <p:spPr>
              <a:xfrm>
                <a:off x="5228650" y="3517975"/>
                <a:ext cx="98375" cy="30400"/>
              </a:xfrm>
              <a:custGeom>
                <a:avLst/>
                <a:gdLst/>
                <a:ahLst/>
                <a:cxnLst/>
                <a:rect l="l" t="t" r="r" b="b"/>
                <a:pathLst>
                  <a:path w="3935" h="1216" extrusionOk="0">
                    <a:moveTo>
                      <a:pt x="1705" y="1"/>
                    </a:moveTo>
                    <a:cubicBezTo>
                      <a:pt x="1309" y="1"/>
                      <a:pt x="908" y="88"/>
                      <a:pt x="531" y="266"/>
                    </a:cubicBezTo>
                    <a:cubicBezTo>
                      <a:pt x="391" y="322"/>
                      <a:pt x="252" y="434"/>
                      <a:pt x="112" y="518"/>
                    </a:cubicBezTo>
                    <a:cubicBezTo>
                      <a:pt x="84" y="545"/>
                      <a:pt x="28" y="573"/>
                      <a:pt x="0" y="629"/>
                    </a:cubicBezTo>
                    <a:cubicBezTo>
                      <a:pt x="0" y="631"/>
                      <a:pt x="2" y="632"/>
                      <a:pt x="4" y="632"/>
                    </a:cubicBezTo>
                    <a:cubicBezTo>
                      <a:pt x="30" y="632"/>
                      <a:pt x="223" y="477"/>
                      <a:pt x="558" y="322"/>
                    </a:cubicBezTo>
                    <a:cubicBezTo>
                      <a:pt x="913" y="170"/>
                      <a:pt x="1290" y="95"/>
                      <a:pt x="1664" y="95"/>
                    </a:cubicBezTo>
                    <a:cubicBezTo>
                      <a:pt x="2318" y="95"/>
                      <a:pt x="2963" y="325"/>
                      <a:pt x="3460" y="769"/>
                    </a:cubicBezTo>
                    <a:cubicBezTo>
                      <a:pt x="3767" y="1020"/>
                      <a:pt x="3906" y="1215"/>
                      <a:pt x="3934" y="1215"/>
                    </a:cubicBezTo>
                    <a:cubicBezTo>
                      <a:pt x="3906" y="1159"/>
                      <a:pt x="3878" y="1103"/>
                      <a:pt x="3851" y="1048"/>
                    </a:cubicBezTo>
                    <a:cubicBezTo>
                      <a:pt x="3739" y="936"/>
                      <a:pt x="3627" y="824"/>
                      <a:pt x="3516" y="713"/>
                    </a:cubicBezTo>
                    <a:cubicBezTo>
                      <a:pt x="3011" y="243"/>
                      <a:pt x="2364" y="1"/>
                      <a:pt x="17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2"/>
              <p:cNvSpPr/>
              <p:nvPr/>
            </p:nvSpPr>
            <p:spPr>
              <a:xfrm>
                <a:off x="5340950" y="3485525"/>
                <a:ext cx="55125" cy="31450"/>
              </a:xfrm>
              <a:custGeom>
                <a:avLst/>
                <a:gdLst/>
                <a:ahLst/>
                <a:cxnLst/>
                <a:rect l="l" t="t" r="r" b="b"/>
                <a:pathLst>
                  <a:path w="2205" h="1258" extrusionOk="0">
                    <a:moveTo>
                      <a:pt x="2198" y="0"/>
                    </a:moveTo>
                    <a:cubicBezTo>
                      <a:pt x="2136" y="0"/>
                      <a:pt x="1676" y="297"/>
                      <a:pt x="1088" y="644"/>
                    </a:cubicBezTo>
                    <a:cubicBezTo>
                      <a:pt x="474" y="979"/>
                      <a:pt x="0" y="1230"/>
                      <a:pt x="0" y="1258"/>
                    </a:cubicBezTo>
                    <a:cubicBezTo>
                      <a:pt x="391" y="1118"/>
                      <a:pt x="781" y="951"/>
                      <a:pt x="1172" y="728"/>
                    </a:cubicBezTo>
                    <a:cubicBezTo>
                      <a:pt x="1535" y="532"/>
                      <a:pt x="1897" y="281"/>
                      <a:pt x="2204" y="2"/>
                    </a:cubicBezTo>
                    <a:cubicBezTo>
                      <a:pt x="2203" y="1"/>
                      <a:pt x="2201" y="0"/>
                      <a:pt x="219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2"/>
              <p:cNvSpPr/>
              <p:nvPr/>
            </p:nvSpPr>
            <p:spPr>
              <a:xfrm>
                <a:off x="5303975" y="3538175"/>
                <a:ext cx="11875" cy="8225"/>
              </a:xfrm>
              <a:custGeom>
                <a:avLst/>
                <a:gdLst/>
                <a:ahLst/>
                <a:cxnLst/>
                <a:rect l="l" t="t" r="r" b="b"/>
                <a:pathLst>
                  <a:path w="475" h="329" extrusionOk="0">
                    <a:moveTo>
                      <a:pt x="42" y="1"/>
                    </a:moveTo>
                    <a:cubicBezTo>
                      <a:pt x="16" y="1"/>
                      <a:pt x="1" y="7"/>
                      <a:pt x="1" y="16"/>
                    </a:cubicBezTo>
                    <a:cubicBezTo>
                      <a:pt x="1" y="44"/>
                      <a:pt x="84" y="100"/>
                      <a:pt x="196" y="184"/>
                    </a:cubicBezTo>
                    <a:cubicBezTo>
                      <a:pt x="317" y="256"/>
                      <a:pt x="396" y="329"/>
                      <a:pt x="433" y="329"/>
                    </a:cubicBezTo>
                    <a:cubicBezTo>
                      <a:pt x="438" y="329"/>
                      <a:pt x="443" y="327"/>
                      <a:pt x="447" y="323"/>
                    </a:cubicBezTo>
                    <a:cubicBezTo>
                      <a:pt x="475" y="323"/>
                      <a:pt x="419" y="184"/>
                      <a:pt x="280" y="100"/>
                    </a:cubicBezTo>
                    <a:cubicBezTo>
                      <a:pt x="187" y="26"/>
                      <a:pt x="94" y="1"/>
                      <a:pt x="4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2"/>
              <p:cNvSpPr/>
              <p:nvPr/>
            </p:nvSpPr>
            <p:spPr>
              <a:xfrm>
                <a:off x="5279575" y="3528700"/>
                <a:ext cx="11175" cy="4150"/>
              </a:xfrm>
              <a:custGeom>
                <a:avLst/>
                <a:gdLst/>
                <a:ahLst/>
                <a:cxnLst/>
                <a:rect l="l" t="t" r="r" b="b"/>
                <a:pathLst>
                  <a:path w="447" h="166" extrusionOk="0">
                    <a:moveTo>
                      <a:pt x="96" y="1"/>
                    </a:moveTo>
                    <a:cubicBezTo>
                      <a:pt x="37" y="1"/>
                      <a:pt x="0" y="17"/>
                      <a:pt x="0" y="33"/>
                    </a:cubicBezTo>
                    <a:cubicBezTo>
                      <a:pt x="0" y="61"/>
                      <a:pt x="84" y="89"/>
                      <a:pt x="223" y="144"/>
                    </a:cubicBezTo>
                    <a:cubicBezTo>
                      <a:pt x="279" y="158"/>
                      <a:pt x="335" y="165"/>
                      <a:pt x="377" y="165"/>
                    </a:cubicBezTo>
                    <a:cubicBezTo>
                      <a:pt x="419" y="165"/>
                      <a:pt x="446" y="158"/>
                      <a:pt x="446" y="144"/>
                    </a:cubicBezTo>
                    <a:cubicBezTo>
                      <a:pt x="446" y="89"/>
                      <a:pt x="363" y="61"/>
                      <a:pt x="251" y="33"/>
                    </a:cubicBezTo>
                    <a:cubicBezTo>
                      <a:pt x="192" y="9"/>
                      <a:pt x="138" y="1"/>
                      <a:pt x="9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2"/>
              <p:cNvSpPr/>
              <p:nvPr/>
            </p:nvSpPr>
            <p:spPr>
              <a:xfrm>
                <a:off x="5254450" y="3528525"/>
                <a:ext cx="13275" cy="4625"/>
              </a:xfrm>
              <a:custGeom>
                <a:avLst/>
                <a:gdLst/>
                <a:ahLst/>
                <a:cxnLst/>
                <a:rect l="l" t="t" r="r" b="b"/>
                <a:pathLst>
                  <a:path w="531" h="185" extrusionOk="0">
                    <a:moveTo>
                      <a:pt x="373" y="1"/>
                    </a:moveTo>
                    <a:cubicBezTo>
                      <a:pt x="338" y="1"/>
                      <a:pt x="297" y="4"/>
                      <a:pt x="252" y="12"/>
                    </a:cubicBezTo>
                    <a:cubicBezTo>
                      <a:pt x="84" y="40"/>
                      <a:pt x="1" y="151"/>
                      <a:pt x="29" y="179"/>
                    </a:cubicBezTo>
                    <a:cubicBezTo>
                      <a:pt x="29" y="183"/>
                      <a:pt x="31" y="185"/>
                      <a:pt x="35" y="185"/>
                    </a:cubicBezTo>
                    <a:cubicBezTo>
                      <a:pt x="61" y="185"/>
                      <a:pt x="160" y="123"/>
                      <a:pt x="280" y="123"/>
                    </a:cubicBezTo>
                    <a:cubicBezTo>
                      <a:pt x="419" y="96"/>
                      <a:pt x="531" y="123"/>
                      <a:pt x="531" y="68"/>
                    </a:cubicBezTo>
                    <a:cubicBezTo>
                      <a:pt x="531" y="27"/>
                      <a:pt x="471" y="1"/>
                      <a:pt x="3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2"/>
              <p:cNvSpPr/>
              <p:nvPr/>
            </p:nvSpPr>
            <p:spPr>
              <a:xfrm>
                <a:off x="5238425" y="3535500"/>
                <a:ext cx="7000" cy="2700"/>
              </a:xfrm>
              <a:custGeom>
                <a:avLst/>
                <a:gdLst/>
                <a:ahLst/>
                <a:cxnLst/>
                <a:rect l="l" t="t" r="r" b="b"/>
                <a:pathLst>
                  <a:path w="280" h="108" extrusionOk="0">
                    <a:moveTo>
                      <a:pt x="205" y="0"/>
                    </a:moveTo>
                    <a:cubicBezTo>
                      <a:pt x="186" y="0"/>
                      <a:pt x="164" y="4"/>
                      <a:pt x="140" y="12"/>
                    </a:cubicBezTo>
                    <a:cubicBezTo>
                      <a:pt x="56" y="12"/>
                      <a:pt x="0" y="40"/>
                      <a:pt x="0" y="68"/>
                    </a:cubicBezTo>
                    <a:cubicBezTo>
                      <a:pt x="0" y="87"/>
                      <a:pt x="28" y="107"/>
                      <a:pt x="74" y="107"/>
                    </a:cubicBezTo>
                    <a:cubicBezTo>
                      <a:pt x="93" y="107"/>
                      <a:pt x="115" y="104"/>
                      <a:pt x="140" y="96"/>
                    </a:cubicBezTo>
                    <a:cubicBezTo>
                      <a:pt x="223" y="96"/>
                      <a:pt x="279" y="68"/>
                      <a:pt x="279" y="40"/>
                    </a:cubicBezTo>
                    <a:cubicBezTo>
                      <a:pt x="279" y="20"/>
                      <a:pt x="251" y="0"/>
                      <a:pt x="2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2"/>
              <p:cNvSpPr/>
              <p:nvPr/>
            </p:nvSpPr>
            <p:spPr>
              <a:xfrm>
                <a:off x="3867875" y="2519550"/>
                <a:ext cx="1507975" cy="914425"/>
              </a:xfrm>
              <a:custGeom>
                <a:avLst/>
                <a:gdLst/>
                <a:ahLst/>
                <a:cxnLst/>
                <a:rect l="l" t="t" r="r" b="b"/>
                <a:pathLst>
                  <a:path w="60319" h="36577" extrusionOk="0">
                    <a:moveTo>
                      <a:pt x="36660" y="1"/>
                    </a:moveTo>
                    <a:cubicBezTo>
                      <a:pt x="34037" y="1"/>
                      <a:pt x="31526" y="1061"/>
                      <a:pt x="29685" y="2930"/>
                    </a:cubicBezTo>
                    <a:lnTo>
                      <a:pt x="1" y="30941"/>
                    </a:lnTo>
                    <a:lnTo>
                      <a:pt x="21399" y="31220"/>
                    </a:lnTo>
                    <a:lnTo>
                      <a:pt x="36046" y="17968"/>
                    </a:lnTo>
                    <a:lnTo>
                      <a:pt x="50693" y="36577"/>
                    </a:lnTo>
                    <a:lnTo>
                      <a:pt x="60318" y="31025"/>
                    </a:lnTo>
                    <a:lnTo>
                      <a:pt x="45141" y="4911"/>
                    </a:lnTo>
                    <a:cubicBezTo>
                      <a:pt x="43383" y="1870"/>
                      <a:pt x="40147" y="1"/>
                      <a:pt x="3666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2"/>
              <p:cNvSpPr/>
              <p:nvPr/>
            </p:nvSpPr>
            <p:spPr>
              <a:xfrm>
                <a:off x="3623750" y="3183550"/>
                <a:ext cx="1375450" cy="392700"/>
              </a:xfrm>
              <a:custGeom>
                <a:avLst/>
                <a:gdLst/>
                <a:ahLst/>
                <a:cxnLst/>
                <a:rect l="l" t="t" r="r" b="b"/>
                <a:pathLst>
                  <a:path w="55018" h="15708" extrusionOk="0">
                    <a:moveTo>
                      <a:pt x="15206" y="1"/>
                    </a:moveTo>
                    <a:cubicBezTo>
                      <a:pt x="14062" y="1"/>
                      <a:pt x="12946" y="252"/>
                      <a:pt x="11914" y="726"/>
                    </a:cubicBezTo>
                    <a:lnTo>
                      <a:pt x="1033" y="5776"/>
                    </a:lnTo>
                    <a:cubicBezTo>
                      <a:pt x="894" y="6167"/>
                      <a:pt x="1" y="15708"/>
                      <a:pt x="12862" y="15708"/>
                    </a:cubicBezTo>
                    <a:lnTo>
                      <a:pt x="47150" y="15708"/>
                    </a:lnTo>
                    <a:cubicBezTo>
                      <a:pt x="51502" y="15708"/>
                      <a:pt x="55018" y="12193"/>
                      <a:pt x="55018" y="7868"/>
                    </a:cubicBezTo>
                    <a:cubicBezTo>
                      <a:pt x="55018" y="3516"/>
                      <a:pt x="51502" y="1"/>
                      <a:pt x="471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2"/>
              <p:cNvSpPr/>
              <p:nvPr/>
            </p:nvSpPr>
            <p:spPr>
              <a:xfrm>
                <a:off x="4087575" y="3180075"/>
                <a:ext cx="790975" cy="7000"/>
              </a:xfrm>
              <a:custGeom>
                <a:avLst/>
                <a:gdLst/>
                <a:ahLst/>
                <a:cxnLst/>
                <a:rect l="l" t="t" r="r" b="b"/>
                <a:pathLst>
                  <a:path w="31639" h="280" extrusionOk="0">
                    <a:moveTo>
                      <a:pt x="15820" y="0"/>
                    </a:moveTo>
                    <a:cubicBezTo>
                      <a:pt x="7087" y="0"/>
                      <a:pt x="1" y="56"/>
                      <a:pt x="1" y="140"/>
                    </a:cubicBezTo>
                    <a:cubicBezTo>
                      <a:pt x="1" y="224"/>
                      <a:pt x="7087" y="279"/>
                      <a:pt x="15820" y="279"/>
                    </a:cubicBezTo>
                    <a:cubicBezTo>
                      <a:pt x="24552" y="279"/>
                      <a:pt x="31638" y="224"/>
                      <a:pt x="31638" y="140"/>
                    </a:cubicBezTo>
                    <a:cubicBezTo>
                      <a:pt x="31638" y="56"/>
                      <a:pt x="24552" y="0"/>
                      <a:pt x="158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2"/>
              <p:cNvSpPr/>
              <p:nvPr/>
            </p:nvSpPr>
            <p:spPr>
              <a:xfrm>
                <a:off x="4741175" y="2805525"/>
                <a:ext cx="30650" cy="163250"/>
              </a:xfrm>
              <a:custGeom>
                <a:avLst/>
                <a:gdLst/>
                <a:ahLst/>
                <a:cxnLst/>
                <a:rect l="l" t="t" r="r" b="b"/>
                <a:pathLst>
                  <a:path w="1226" h="6530" extrusionOk="0">
                    <a:moveTo>
                      <a:pt x="191" y="0"/>
                    </a:moveTo>
                    <a:cubicBezTo>
                      <a:pt x="108" y="0"/>
                      <a:pt x="1" y="1496"/>
                      <a:pt x="277" y="3321"/>
                    </a:cubicBezTo>
                    <a:cubicBezTo>
                      <a:pt x="526" y="5116"/>
                      <a:pt x="1048" y="6529"/>
                      <a:pt x="1139" y="6529"/>
                    </a:cubicBezTo>
                    <a:cubicBezTo>
                      <a:pt x="1140" y="6529"/>
                      <a:pt x="1141" y="6529"/>
                      <a:pt x="1142" y="6529"/>
                    </a:cubicBezTo>
                    <a:cubicBezTo>
                      <a:pt x="1226" y="6501"/>
                      <a:pt x="807" y="5078"/>
                      <a:pt x="528" y="3265"/>
                    </a:cubicBezTo>
                    <a:cubicBezTo>
                      <a:pt x="277" y="1479"/>
                      <a:pt x="277" y="1"/>
                      <a:pt x="193" y="1"/>
                    </a:cubicBezTo>
                    <a:cubicBezTo>
                      <a:pt x="193" y="0"/>
                      <a:pt x="192" y="0"/>
                      <a:pt x="19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2"/>
              <p:cNvSpPr/>
              <p:nvPr/>
            </p:nvSpPr>
            <p:spPr>
              <a:xfrm>
                <a:off x="4766925" y="2799950"/>
                <a:ext cx="19550" cy="167425"/>
              </a:xfrm>
              <a:custGeom>
                <a:avLst/>
                <a:gdLst/>
                <a:ahLst/>
                <a:cxnLst/>
                <a:rect l="l" t="t" r="r" b="b"/>
                <a:pathLst>
                  <a:path w="782" h="6697" extrusionOk="0">
                    <a:moveTo>
                      <a:pt x="642" y="0"/>
                    </a:moveTo>
                    <a:cubicBezTo>
                      <a:pt x="530" y="0"/>
                      <a:pt x="503" y="1507"/>
                      <a:pt x="363" y="3348"/>
                    </a:cubicBezTo>
                    <a:cubicBezTo>
                      <a:pt x="196" y="5190"/>
                      <a:pt x="0" y="6696"/>
                      <a:pt x="56" y="6696"/>
                    </a:cubicBezTo>
                    <a:cubicBezTo>
                      <a:pt x="57" y="6696"/>
                      <a:pt x="58" y="6696"/>
                      <a:pt x="59" y="6696"/>
                    </a:cubicBezTo>
                    <a:cubicBezTo>
                      <a:pt x="146" y="6696"/>
                      <a:pt x="476" y="5228"/>
                      <a:pt x="642" y="3376"/>
                    </a:cubicBezTo>
                    <a:cubicBezTo>
                      <a:pt x="782" y="1507"/>
                      <a:pt x="698" y="0"/>
                      <a:pt x="64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2"/>
              <p:cNvSpPr/>
              <p:nvPr/>
            </p:nvSpPr>
            <p:spPr>
              <a:xfrm>
                <a:off x="4044350" y="1453075"/>
                <a:ext cx="595175" cy="321900"/>
              </a:xfrm>
              <a:custGeom>
                <a:avLst/>
                <a:gdLst/>
                <a:ahLst/>
                <a:cxnLst/>
                <a:rect l="l" t="t" r="r" b="b"/>
                <a:pathLst>
                  <a:path w="23807" h="12876" extrusionOk="0">
                    <a:moveTo>
                      <a:pt x="8548" y="0"/>
                    </a:moveTo>
                    <a:cubicBezTo>
                      <a:pt x="7906" y="0"/>
                      <a:pt x="7298" y="165"/>
                      <a:pt x="6863" y="616"/>
                    </a:cubicBezTo>
                    <a:cubicBezTo>
                      <a:pt x="6333" y="1146"/>
                      <a:pt x="6166" y="1955"/>
                      <a:pt x="5552" y="2346"/>
                    </a:cubicBezTo>
                    <a:cubicBezTo>
                      <a:pt x="5245" y="2544"/>
                      <a:pt x="4906" y="2605"/>
                      <a:pt x="4552" y="2605"/>
                    </a:cubicBezTo>
                    <a:cubicBezTo>
                      <a:pt x="3985" y="2605"/>
                      <a:pt x="3378" y="2448"/>
                      <a:pt x="2798" y="2448"/>
                    </a:cubicBezTo>
                    <a:cubicBezTo>
                      <a:pt x="2721" y="2448"/>
                      <a:pt x="2643" y="2451"/>
                      <a:pt x="2567" y="2457"/>
                    </a:cubicBezTo>
                    <a:cubicBezTo>
                      <a:pt x="1562" y="2569"/>
                      <a:pt x="698" y="3238"/>
                      <a:pt x="363" y="4187"/>
                    </a:cubicBezTo>
                    <a:cubicBezTo>
                      <a:pt x="0" y="5136"/>
                      <a:pt x="140" y="6196"/>
                      <a:pt x="698" y="7033"/>
                    </a:cubicBezTo>
                    <a:cubicBezTo>
                      <a:pt x="1004" y="7507"/>
                      <a:pt x="1451" y="7926"/>
                      <a:pt x="1590" y="8456"/>
                    </a:cubicBezTo>
                    <a:cubicBezTo>
                      <a:pt x="1758" y="9209"/>
                      <a:pt x="1339" y="9906"/>
                      <a:pt x="1088" y="10604"/>
                    </a:cubicBezTo>
                    <a:cubicBezTo>
                      <a:pt x="809" y="11301"/>
                      <a:pt x="725" y="12194"/>
                      <a:pt x="1311" y="12668"/>
                    </a:cubicBezTo>
                    <a:cubicBezTo>
                      <a:pt x="1499" y="12811"/>
                      <a:pt x="1710" y="12875"/>
                      <a:pt x="1915" y="12875"/>
                    </a:cubicBezTo>
                    <a:cubicBezTo>
                      <a:pt x="2471" y="12875"/>
                      <a:pt x="2991" y="12407"/>
                      <a:pt x="2929" y="11776"/>
                    </a:cubicBezTo>
                    <a:lnTo>
                      <a:pt x="17549" y="10185"/>
                    </a:lnTo>
                    <a:cubicBezTo>
                      <a:pt x="17780" y="10235"/>
                      <a:pt x="17999" y="10258"/>
                      <a:pt x="18205" y="10258"/>
                    </a:cubicBezTo>
                    <a:cubicBezTo>
                      <a:pt x="19838" y="10258"/>
                      <a:pt x="20698" y="8836"/>
                      <a:pt x="21120" y="8316"/>
                    </a:cubicBezTo>
                    <a:cubicBezTo>
                      <a:pt x="23806" y="4970"/>
                      <a:pt x="21243" y="243"/>
                      <a:pt x="17299" y="243"/>
                    </a:cubicBezTo>
                    <a:cubicBezTo>
                      <a:pt x="16902" y="243"/>
                      <a:pt x="16491" y="291"/>
                      <a:pt x="16070" y="393"/>
                    </a:cubicBezTo>
                    <a:cubicBezTo>
                      <a:pt x="15149" y="616"/>
                      <a:pt x="14284" y="1090"/>
                      <a:pt x="13336" y="1146"/>
                    </a:cubicBezTo>
                    <a:cubicBezTo>
                      <a:pt x="13284" y="1149"/>
                      <a:pt x="13233" y="1150"/>
                      <a:pt x="13182" y="1150"/>
                    </a:cubicBezTo>
                    <a:cubicBezTo>
                      <a:pt x="12097" y="1150"/>
                      <a:pt x="11084" y="600"/>
                      <a:pt x="10072" y="253"/>
                    </a:cubicBezTo>
                    <a:cubicBezTo>
                      <a:pt x="9589" y="105"/>
                      <a:pt x="9058" y="0"/>
                      <a:pt x="854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2"/>
              <p:cNvSpPr/>
              <p:nvPr/>
            </p:nvSpPr>
            <p:spPr>
              <a:xfrm>
                <a:off x="4019925" y="1552150"/>
                <a:ext cx="488250" cy="734800"/>
              </a:xfrm>
              <a:custGeom>
                <a:avLst/>
                <a:gdLst/>
                <a:ahLst/>
                <a:cxnLst/>
                <a:rect l="l" t="t" r="r" b="b"/>
                <a:pathLst>
                  <a:path w="19530" h="29392" extrusionOk="0">
                    <a:moveTo>
                      <a:pt x="5078" y="1"/>
                    </a:moveTo>
                    <a:lnTo>
                      <a:pt x="4799" y="1480"/>
                    </a:lnTo>
                    <a:lnTo>
                      <a:pt x="503" y="23715"/>
                    </a:lnTo>
                    <a:cubicBezTo>
                      <a:pt x="1" y="26310"/>
                      <a:pt x="1814" y="28793"/>
                      <a:pt x="4576" y="29295"/>
                    </a:cubicBezTo>
                    <a:cubicBezTo>
                      <a:pt x="4920" y="29360"/>
                      <a:pt x="5263" y="29392"/>
                      <a:pt x="5600" y="29392"/>
                    </a:cubicBezTo>
                    <a:cubicBezTo>
                      <a:pt x="8001" y="29392"/>
                      <a:pt x="10141" y="27803"/>
                      <a:pt x="10630" y="25529"/>
                    </a:cubicBezTo>
                    <a:cubicBezTo>
                      <a:pt x="11216" y="22794"/>
                      <a:pt x="11858" y="19949"/>
                      <a:pt x="11858" y="19949"/>
                    </a:cubicBezTo>
                    <a:cubicBezTo>
                      <a:pt x="11858" y="19949"/>
                      <a:pt x="11870" y="19949"/>
                      <a:pt x="11895" y="19949"/>
                    </a:cubicBezTo>
                    <a:cubicBezTo>
                      <a:pt x="12283" y="19949"/>
                      <a:pt x="15611" y="19826"/>
                      <a:pt x="17186" y="15652"/>
                    </a:cubicBezTo>
                    <a:cubicBezTo>
                      <a:pt x="18023" y="13448"/>
                      <a:pt x="18693" y="9682"/>
                      <a:pt x="19139" y="6585"/>
                    </a:cubicBezTo>
                    <a:cubicBezTo>
                      <a:pt x="19530" y="3795"/>
                      <a:pt x="17521" y="1256"/>
                      <a:pt x="14731" y="977"/>
                    </a:cubicBezTo>
                    <a:lnTo>
                      <a:pt x="507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2"/>
              <p:cNvSpPr/>
              <p:nvPr/>
            </p:nvSpPr>
            <p:spPr>
              <a:xfrm>
                <a:off x="4415400" y="1754900"/>
                <a:ext cx="32100" cy="29050"/>
              </a:xfrm>
              <a:custGeom>
                <a:avLst/>
                <a:gdLst/>
                <a:ahLst/>
                <a:cxnLst/>
                <a:rect l="l" t="t" r="r" b="b"/>
                <a:pathLst>
                  <a:path w="1284" h="1162" extrusionOk="0">
                    <a:moveTo>
                      <a:pt x="630" y="1"/>
                    </a:moveTo>
                    <a:cubicBezTo>
                      <a:pt x="357" y="1"/>
                      <a:pt x="103" y="209"/>
                      <a:pt x="28" y="484"/>
                    </a:cubicBezTo>
                    <a:cubicBezTo>
                      <a:pt x="0" y="819"/>
                      <a:pt x="223" y="1098"/>
                      <a:pt x="530" y="1153"/>
                    </a:cubicBezTo>
                    <a:cubicBezTo>
                      <a:pt x="565" y="1159"/>
                      <a:pt x="600" y="1162"/>
                      <a:pt x="633" y="1162"/>
                    </a:cubicBezTo>
                    <a:cubicBezTo>
                      <a:pt x="926" y="1162"/>
                      <a:pt x="1178" y="954"/>
                      <a:pt x="1228" y="679"/>
                    </a:cubicBezTo>
                    <a:cubicBezTo>
                      <a:pt x="1284" y="344"/>
                      <a:pt x="1060" y="65"/>
                      <a:pt x="726" y="10"/>
                    </a:cubicBezTo>
                    <a:cubicBezTo>
                      <a:pt x="694" y="4"/>
                      <a:pt x="662" y="1"/>
                      <a:pt x="63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2"/>
              <p:cNvSpPr/>
              <p:nvPr/>
            </p:nvSpPr>
            <p:spPr>
              <a:xfrm>
                <a:off x="4409125" y="1738600"/>
                <a:ext cx="60000" cy="22400"/>
              </a:xfrm>
              <a:custGeom>
                <a:avLst/>
                <a:gdLst/>
                <a:ahLst/>
                <a:cxnLst/>
                <a:rect l="l" t="t" r="r" b="b"/>
                <a:pathLst>
                  <a:path w="2400" h="896" extrusionOk="0">
                    <a:moveTo>
                      <a:pt x="955" y="1"/>
                    </a:moveTo>
                    <a:cubicBezTo>
                      <a:pt x="740" y="1"/>
                      <a:pt x="527" y="44"/>
                      <a:pt x="335" y="131"/>
                    </a:cubicBezTo>
                    <a:cubicBezTo>
                      <a:pt x="112" y="243"/>
                      <a:pt x="0" y="355"/>
                      <a:pt x="28" y="410"/>
                    </a:cubicBezTo>
                    <a:cubicBezTo>
                      <a:pt x="37" y="424"/>
                      <a:pt x="60" y="430"/>
                      <a:pt x="94" y="430"/>
                    </a:cubicBezTo>
                    <a:cubicBezTo>
                      <a:pt x="213" y="430"/>
                      <a:pt x="472" y="363"/>
                      <a:pt x="801" y="363"/>
                    </a:cubicBezTo>
                    <a:cubicBezTo>
                      <a:pt x="942" y="363"/>
                      <a:pt x="1095" y="376"/>
                      <a:pt x="1256" y="410"/>
                    </a:cubicBezTo>
                    <a:cubicBezTo>
                      <a:pt x="1814" y="537"/>
                      <a:pt x="2188" y="896"/>
                      <a:pt x="2314" y="896"/>
                    </a:cubicBezTo>
                    <a:cubicBezTo>
                      <a:pt x="2326" y="896"/>
                      <a:pt x="2336" y="892"/>
                      <a:pt x="2344" y="885"/>
                    </a:cubicBezTo>
                    <a:cubicBezTo>
                      <a:pt x="2400" y="885"/>
                      <a:pt x="2344" y="717"/>
                      <a:pt x="2176" y="522"/>
                    </a:cubicBezTo>
                    <a:cubicBezTo>
                      <a:pt x="1953" y="271"/>
                      <a:pt x="1674" y="104"/>
                      <a:pt x="1339" y="48"/>
                    </a:cubicBezTo>
                    <a:cubicBezTo>
                      <a:pt x="1214" y="16"/>
                      <a:pt x="1084" y="1"/>
                      <a:pt x="9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2"/>
              <p:cNvSpPr/>
              <p:nvPr/>
            </p:nvSpPr>
            <p:spPr>
              <a:xfrm>
                <a:off x="4263350" y="1724225"/>
                <a:ext cx="32100" cy="29050"/>
              </a:xfrm>
              <a:custGeom>
                <a:avLst/>
                <a:gdLst/>
                <a:ahLst/>
                <a:cxnLst/>
                <a:rect l="l" t="t" r="r" b="b"/>
                <a:pathLst>
                  <a:path w="1284" h="1162" extrusionOk="0">
                    <a:moveTo>
                      <a:pt x="651" y="0"/>
                    </a:moveTo>
                    <a:cubicBezTo>
                      <a:pt x="358" y="0"/>
                      <a:pt x="106" y="208"/>
                      <a:pt x="56" y="483"/>
                    </a:cubicBezTo>
                    <a:cubicBezTo>
                      <a:pt x="0" y="818"/>
                      <a:pt x="224" y="1097"/>
                      <a:pt x="558" y="1153"/>
                    </a:cubicBezTo>
                    <a:cubicBezTo>
                      <a:pt x="590" y="1159"/>
                      <a:pt x="622" y="1161"/>
                      <a:pt x="654" y="1161"/>
                    </a:cubicBezTo>
                    <a:cubicBezTo>
                      <a:pt x="926" y="1161"/>
                      <a:pt x="1181" y="954"/>
                      <a:pt x="1256" y="679"/>
                    </a:cubicBezTo>
                    <a:cubicBezTo>
                      <a:pt x="1284" y="344"/>
                      <a:pt x="1060" y="65"/>
                      <a:pt x="754" y="9"/>
                    </a:cubicBezTo>
                    <a:cubicBezTo>
                      <a:pt x="719" y="3"/>
                      <a:pt x="684" y="0"/>
                      <a:pt x="65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2"/>
              <p:cNvSpPr/>
              <p:nvPr/>
            </p:nvSpPr>
            <p:spPr>
              <a:xfrm>
                <a:off x="4253575" y="1709300"/>
                <a:ext cx="59325" cy="22400"/>
              </a:xfrm>
              <a:custGeom>
                <a:avLst/>
                <a:gdLst/>
                <a:ahLst/>
                <a:cxnLst/>
                <a:rect l="l" t="t" r="r" b="b"/>
                <a:pathLst>
                  <a:path w="2373" h="896" extrusionOk="0">
                    <a:moveTo>
                      <a:pt x="937" y="1"/>
                    </a:moveTo>
                    <a:cubicBezTo>
                      <a:pt x="730" y="1"/>
                      <a:pt x="527" y="44"/>
                      <a:pt x="336" y="132"/>
                    </a:cubicBezTo>
                    <a:cubicBezTo>
                      <a:pt x="84" y="243"/>
                      <a:pt x="1" y="355"/>
                      <a:pt x="1" y="411"/>
                    </a:cubicBezTo>
                    <a:cubicBezTo>
                      <a:pt x="10" y="425"/>
                      <a:pt x="33" y="430"/>
                      <a:pt x="66" y="430"/>
                    </a:cubicBezTo>
                    <a:cubicBezTo>
                      <a:pt x="185" y="430"/>
                      <a:pt x="445" y="364"/>
                      <a:pt x="774" y="364"/>
                    </a:cubicBezTo>
                    <a:cubicBezTo>
                      <a:pt x="914" y="364"/>
                      <a:pt x="1068" y="376"/>
                      <a:pt x="1228" y="411"/>
                    </a:cubicBezTo>
                    <a:cubicBezTo>
                      <a:pt x="1812" y="538"/>
                      <a:pt x="2165" y="896"/>
                      <a:pt x="2308" y="896"/>
                    </a:cubicBezTo>
                    <a:cubicBezTo>
                      <a:pt x="2322" y="896"/>
                      <a:pt x="2334" y="892"/>
                      <a:pt x="2344" y="885"/>
                    </a:cubicBezTo>
                    <a:cubicBezTo>
                      <a:pt x="2372" y="857"/>
                      <a:pt x="2344" y="718"/>
                      <a:pt x="2177" y="522"/>
                    </a:cubicBezTo>
                    <a:cubicBezTo>
                      <a:pt x="1954" y="271"/>
                      <a:pt x="1647" y="104"/>
                      <a:pt x="1312" y="48"/>
                    </a:cubicBezTo>
                    <a:cubicBezTo>
                      <a:pt x="1186" y="17"/>
                      <a:pt x="1061" y="1"/>
                      <a:pt x="9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2"/>
              <p:cNvSpPr/>
              <p:nvPr/>
            </p:nvSpPr>
            <p:spPr>
              <a:xfrm>
                <a:off x="4344250" y="1727925"/>
                <a:ext cx="43975" cy="138825"/>
              </a:xfrm>
              <a:custGeom>
                <a:avLst/>
                <a:gdLst/>
                <a:ahLst/>
                <a:cxnLst/>
                <a:rect l="l" t="t" r="r" b="b"/>
                <a:pathLst>
                  <a:path w="1759" h="5553" extrusionOk="0">
                    <a:moveTo>
                      <a:pt x="839" y="0"/>
                    </a:moveTo>
                    <a:cubicBezTo>
                      <a:pt x="839" y="0"/>
                      <a:pt x="838" y="0"/>
                      <a:pt x="838" y="0"/>
                    </a:cubicBezTo>
                    <a:cubicBezTo>
                      <a:pt x="754" y="0"/>
                      <a:pt x="921" y="1535"/>
                      <a:pt x="1228" y="3432"/>
                    </a:cubicBezTo>
                    <a:cubicBezTo>
                      <a:pt x="1312" y="3906"/>
                      <a:pt x="1396" y="4353"/>
                      <a:pt x="1451" y="4771"/>
                    </a:cubicBezTo>
                    <a:cubicBezTo>
                      <a:pt x="1507" y="4911"/>
                      <a:pt x="1507" y="5106"/>
                      <a:pt x="1451" y="5273"/>
                    </a:cubicBezTo>
                    <a:cubicBezTo>
                      <a:pt x="1396" y="5357"/>
                      <a:pt x="1256" y="5357"/>
                      <a:pt x="1089" y="5357"/>
                    </a:cubicBezTo>
                    <a:cubicBezTo>
                      <a:pt x="876" y="5324"/>
                      <a:pt x="664" y="5311"/>
                      <a:pt x="451" y="5311"/>
                    </a:cubicBezTo>
                    <a:cubicBezTo>
                      <a:pt x="301" y="5311"/>
                      <a:pt x="151" y="5318"/>
                      <a:pt x="1" y="5329"/>
                    </a:cubicBezTo>
                    <a:cubicBezTo>
                      <a:pt x="363" y="5441"/>
                      <a:pt x="698" y="5524"/>
                      <a:pt x="1061" y="5552"/>
                    </a:cubicBezTo>
                    <a:lnTo>
                      <a:pt x="1340" y="5552"/>
                    </a:lnTo>
                    <a:cubicBezTo>
                      <a:pt x="1479" y="5552"/>
                      <a:pt x="1591" y="5469"/>
                      <a:pt x="1647" y="5385"/>
                    </a:cubicBezTo>
                    <a:cubicBezTo>
                      <a:pt x="1758" y="5162"/>
                      <a:pt x="1758" y="4939"/>
                      <a:pt x="1702" y="4715"/>
                    </a:cubicBezTo>
                    <a:cubicBezTo>
                      <a:pt x="1647" y="4297"/>
                      <a:pt x="1563" y="3851"/>
                      <a:pt x="1507" y="3404"/>
                    </a:cubicBezTo>
                    <a:cubicBezTo>
                      <a:pt x="1203" y="1524"/>
                      <a:pt x="899" y="0"/>
                      <a:pt x="8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2"/>
              <p:cNvSpPr/>
              <p:nvPr/>
            </p:nvSpPr>
            <p:spPr>
              <a:xfrm>
                <a:off x="4171275" y="1977625"/>
                <a:ext cx="145100" cy="99750"/>
              </a:xfrm>
              <a:custGeom>
                <a:avLst/>
                <a:gdLst/>
                <a:ahLst/>
                <a:cxnLst/>
                <a:rect l="l" t="t" r="r" b="b"/>
                <a:pathLst>
                  <a:path w="5804" h="3990" extrusionOk="0">
                    <a:moveTo>
                      <a:pt x="1" y="0"/>
                    </a:moveTo>
                    <a:cubicBezTo>
                      <a:pt x="1" y="1"/>
                      <a:pt x="838" y="3460"/>
                      <a:pt x="5525" y="3990"/>
                    </a:cubicBezTo>
                    <a:lnTo>
                      <a:pt x="5804" y="2930"/>
                    </a:lnTo>
                    <a:cubicBezTo>
                      <a:pt x="3655" y="2511"/>
                      <a:pt x="1647" y="1507"/>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2"/>
              <p:cNvSpPr/>
              <p:nvPr/>
            </p:nvSpPr>
            <p:spPr>
              <a:xfrm>
                <a:off x="4289850" y="1862450"/>
                <a:ext cx="48150" cy="53725"/>
              </a:xfrm>
              <a:custGeom>
                <a:avLst/>
                <a:gdLst/>
                <a:ahLst/>
                <a:cxnLst/>
                <a:rect l="l" t="t" r="r" b="b"/>
                <a:pathLst>
                  <a:path w="1926" h="2149" extrusionOk="0">
                    <a:moveTo>
                      <a:pt x="216" y="1"/>
                    </a:moveTo>
                    <a:cubicBezTo>
                      <a:pt x="180" y="1"/>
                      <a:pt x="82" y="164"/>
                      <a:pt x="56" y="422"/>
                    </a:cubicBezTo>
                    <a:cubicBezTo>
                      <a:pt x="0" y="813"/>
                      <a:pt x="140" y="1204"/>
                      <a:pt x="363" y="1511"/>
                    </a:cubicBezTo>
                    <a:cubicBezTo>
                      <a:pt x="642" y="1845"/>
                      <a:pt x="1005" y="2068"/>
                      <a:pt x="1395" y="2124"/>
                    </a:cubicBezTo>
                    <a:cubicBezTo>
                      <a:pt x="1491" y="2142"/>
                      <a:pt x="1575" y="2148"/>
                      <a:pt x="1646" y="2148"/>
                    </a:cubicBezTo>
                    <a:cubicBezTo>
                      <a:pt x="1805" y="2148"/>
                      <a:pt x="1898" y="2116"/>
                      <a:pt x="1898" y="2096"/>
                    </a:cubicBezTo>
                    <a:cubicBezTo>
                      <a:pt x="1926" y="2013"/>
                      <a:pt x="1172" y="1929"/>
                      <a:pt x="698" y="1315"/>
                    </a:cubicBezTo>
                    <a:cubicBezTo>
                      <a:pt x="196" y="701"/>
                      <a:pt x="335" y="4"/>
                      <a:pt x="224" y="4"/>
                    </a:cubicBezTo>
                    <a:cubicBezTo>
                      <a:pt x="222" y="2"/>
                      <a:pt x="219" y="1"/>
                      <a:pt x="21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2"/>
              <p:cNvSpPr/>
              <p:nvPr/>
            </p:nvSpPr>
            <p:spPr>
              <a:xfrm>
                <a:off x="4254275" y="1650625"/>
                <a:ext cx="75350" cy="21350"/>
              </a:xfrm>
              <a:custGeom>
                <a:avLst/>
                <a:gdLst/>
                <a:ahLst/>
                <a:cxnLst/>
                <a:rect l="l" t="t" r="r" b="b"/>
                <a:pathLst>
                  <a:path w="3014" h="854" extrusionOk="0">
                    <a:moveTo>
                      <a:pt x="1303" y="0"/>
                    </a:moveTo>
                    <a:cubicBezTo>
                      <a:pt x="1003" y="0"/>
                      <a:pt x="702" y="54"/>
                      <a:pt x="419" y="163"/>
                    </a:cubicBezTo>
                    <a:cubicBezTo>
                      <a:pt x="140" y="303"/>
                      <a:pt x="1" y="414"/>
                      <a:pt x="29" y="498"/>
                    </a:cubicBezTo>
                    <a:cubicBezTo>
                      <a:pt x="112" y="665"/>
                      <a:pt x="726" y="609"/>
                      <a:pt x="1507" y="665"/>
                    </a:cubicBezTo>
                    <a:cubicBezTo>
                      <a:pt x="2072" y="728"/>
                      <a:pt x="2559" y="854"/>
                      <a:pt x="2802" y="854"/>
                    </a:cubicBezTo>
                    <a:cubicBezTo>
                      <a:pt x="2883" y="854"/>
                      <a:pt x="2937" y="840"/>
                      <a:pt x="2958" y="805"/>
                    </a:cubicBezTo>
                    <a:cubicBezTo>
                      <a:pt x="3014" y="721"/>
                      <a:pt x="2902" y="554"/>
                      <a:pt x="2651" y="386"/>
                    </a:cubicBezTo>
                    <a:cubicBezTo>
                      <a:pt x="2243" y="131"/>
                      <a:pt x="1773" y="0"/>
                      <a:pt x="13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2"/>
              <p:cNvSpPr/>
              <p:nvPr/>
            </p:nvSpPr>
            <p:spPr>
              <a:xfrm>
                <a:off x="4417475" y="1691125"/>
                <a:ext cx="55825" cy="23625"/>
              </a:xfrm>
              <a:custGeom>
                <a:avLst/>
                <a:gdLst/>
                <a:ahLst/>
                <a:cxnLst/>
                <a:rect l="l" t="t" r="r" b="b"/>
                <a:pathLst>
                  <a:path w="2233" h="945" extrusionOk="0">
                    <a:moveTo>
                      <a:pt x="893" y="1"/>
                    </a:moveTo>
                    <a:cubicBezTo>
                      <a:pt x="707" y="1"/>
                      <a:pt x="522" y="38"/>
                      <a:pt x="336" y="105"/>
                    </a:cubicBezTo>
                    <a:cubicBezTo>
                      <a:pt x="113" y="189"/>
                      <a:pt x="1" y="329"/>
                      <a:pt x="57" y="412"/>
                    </a:cubicBezTo>
                    <a:cubicBezTo>
                      <a:pt x="113" y="580"/>
                      <a:pt x="559" y="552"/>
                      <a:pt x="1089" y="691"/>
                    </a:cubicBezTo>
                    <a:cubicBezTo>
                      <a:pt x="1518" y="782"/>
                      <a:pt x="1855" y="945"/>
                      <a:pt x="2043" y="945"/>
                    </a:cubicBezTo>
                    <a:cubicBezTo>
                      <a:pt x="2087" y="945"/>
                      <a:pt x="2123" y="936"/>
                      <a:pt x="2149" y="914"/>
                    </a:cubicBezTo>
                    <a:cubicBezTo>
                      <a:pt x="2233" y="859"/>
                      <a:pt x="2205" y="691"/>
                      <a:pt x="2038" y="496"/>
                    </a:cubicBezTo>
                    <a:cubicBezTo>
                      <a:pt x="1842" y="273"/>
                      <a:pt x="1563" y="105"/>
                      <a:pt x="1256" y="50"/>
                    </a:cubicBezTo>
                    <a:cubicBezTo>
                      <a:pt x="1135" y="17"/>
                      <a:pt x="1014" y="1"/>
                      <a:pt x="8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2"/>
              <p:cNvSpPr/>
              <p:nvPr/>
            </p:nvSpPr>
            <p:spPr>
              <a:xfrm>
                <a:off x="4084100" y="1531225"/>
                <a:ext cx="441525" cy="210025"/>
              </a:xfrm>
              <a:custGeom>
                <a:avLst/>
                <a:gdLst/>
                <a:ahLst/>
                <a:cxnLst/>
                <a:rect l="l" t="t" r="r" b="b"/>
                <a:pathLst>
                  <a:path w="17661" h="8401" extrusionOk="0">
                    <a:moveTo>
                      <a:pt x="1897" y="1"/>
                    </a:moveTo>
                    <a:cubicBezTo>
                      <a:pt x="1897" y="1"/>
                      <a:pt x="0" y="7952"/>
                      <a:pt x="1563" y="8371"/>
                    </a:cubicBezTo>
                    <a:cubicBezTo>
                      <a:pt x="1641" y="8391"/>
                      <a:pt x="1717" y="8401"/>
                      <a:pt x="1790" y="8401"/>
                    </a:cubicBezTo>
                    <a:cubicBezTo>
                      <a:pt x="3206" y="8401"/>
                      <a:pt x="3711" y="4744"/>
                      <a:pt x="3711" y="4744"/>
                    </a:cubicBezTo>
                    <a:cubicBezTo>
                      <a:pt x="5859" y="4493"/>
                      <a:pt x="6333" y="2400"/>
                      <a:pt x="6919" y="2065"/>
                    </a:cubicBezTo>
                    <a:cubicBezTo>
                      <a:pt x="6997" y="2025"/>
                      <a:pt x="7106" y="2005"/>
                      <a:pt x="7240" y="2005"/>
                    </a:cubicBezTo>
                    <a:cubicBezTo>
                      <a:pt x="8113" y="2005"/>
                      <a:pt x="10069" y="2837"/>
                      <a:pt x="11690" y="4046"/>
                    </a:cubicBezTo>
                    <a:cubicBezTo>
                      <a:pt x="13370" y="5282"/>
                      <a:pt x="14963" y="5535"/>
                      <a:pt x="15986" y="5535"/>
                    </a:cubicBezTo>
                    <a:cubicBezTo>
                      <a:pt x="16695" y="5535"/>
                      <a:pt x="17130" y="5413"/>
                      <a:pt x="17130" y="5413"/>
                    </a:cubicBezTo>
                    <a:lnTo>
                      <a:pt x="17660" y="3265"/>
                    </a:lnTo>
                    <a:lnTo>
                      <a:pt x="14703" y="1870"/>
                    </a:lnTo>
                    <a:lnTo>
                      <a:pt x="10769" y="615"/>
                    </a:lnTo>
                    <a:lnTo>
                      <a:pt x="6333" y="670"/>
                    </a:lnTo>
                    <a:lnTo>
                      <a:pt x="189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2"/>
              <p:cNvSpPr/>
              <p:nvPr/>
            </p:nvSpPr>
            <p:spPr>
              <a:xfrm>
                <a:off x="4135000" y="1500050"/>
                <a:ext cx="33525" cy="21450"/>
              </a:xfrm>
              <a:custGeom>
                <a:avLst/>
                <a:gdLst/>
                <a:ahLst/>
                <a:cxnLst/>
                <a:rect l="l" t="t" r="r" b="b"/>
                <a:pathLst>
                  <a:path w="1341" h="858" extrusionOk="0">
                    <a:moveTo>
                      <a:pt x="186" y="1"/>
                    </a:moveTo>
                    <a:cubicBezTo>
                      <a:pt x="72" y="1"/>
                      <a:pt x="1" y="24"/>
                      <a:pt x="1" y="48"/>
                    </a:cubicBezTo>
                    <a:cubicBezTo>
                      <a:pt x="1" y="132"/>
                      <a:pt x="336" y="188"/>
                      <a:pt x="670" y="383"/>
                    </a:cubicBezTo>
                    <a:cubicBezTo>
                      <a:pt x="1005" y="606"/>
                      <a:pt x="1201" y="857"/>
                      <a:pt x="1284" y="857"/>
                    </a:cubicBezTo>
                    <a:cubicBezTo>
                      <a:pt x="1340" y="829"/>
                      <a:pt x="1201" y="439"/>
                      <a:pt x="810" y="188"/>
                    </a:cubicBezTo>
                    <a:cubicBezTo>
                      <a:pt x="570" y="44"/>
                      <a:pt x="339" y="1"/>
                      <a:pt x="1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2"/>
              <p:cNvSpPr/>
              <p:nvPr/>
            </p:nvSpPr>
            <p:spPr>
              <a:xfrm>
                <a:off x="4165750" y="1474700"/>
                <a:ext cx="11125" cy="51700"/>
              </a:xfrm>
              <a:custGeom>
                <a:avLst/>
                <a:gdLst/>
                <a:ahLst/>
                <a:cxnLst/>
                <a:rect l="l" t="t" r="r" b="b"/>
                <a:pathLst>
                  <a:path w="445" h="2068" extrusionOk="0">
                    <a:moveTo>
                      <a:pt x="355" y="1"/>
                    </a:moveTo>
                    <a:cubicBezTo>
                      <a:pt x="291" y="1"/>
                      <a:pt x="81" y="413"/>
                      <a:pt x="54" y="1034"/>
                    </a:cubicBezTo>
                    <a:cubicBezTo>
                      <a:pt x="0" y="1656"/>
                      <a:pt x="260" y="2068"/>
                      <a:pt x="327" y="2068"/>
                    </a:cubicBezTo>
                    <a:cubicBezTo>
                      <a:pt x="330" y="2068"/>
                      <a:pt x="332" y="2067"/>
                      <a:pt x="333" y="2067"/>
                    </a:cubicBezTo>
                    <a:cubicBezTo>
                      <a:pt x="417" y="2039"/>
                      <a:pt x="250" y="1620"/>
                      <a:pt x="277" y="1062"/>
                    </a:cubicBezTo>
                    <a:cubicBezTo>
                      <a:pt x="333" y="476"/>
                      <a:pt x="445" y="30"/>
                      <a:pt x="361" y="2"/>
                    </a:cubicBezTo>
                    <a:cubicBezTo>
                      <a:pt x="359" y="1"/>
                      <a:pt x="357" y="1"/>
                      <a:pt x="3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2"/>
              <p:cNvSpPr/>
              <p:nvPr/>
            </p:nvSpPr>
            <p:spPr>
              <a:xfrm>
                <a:off x="4045725" y="1689350"/>
                <a:ext cx="88625" cy="106800"/>
              </a:xfrm>
              <a:custGeom>
                <a:avLst/>
                <a:gdLst/>
                <a:ahLst/>
                <a:cxnLst/>
                <a:rect l="l" t="t" r="r" b="b"/>
                <a:pathLst>
                  <a:path w="3545" h="4272" extrusionOk="0">
                    <a:moveTo>
                      <a:pt x="2142" y="0"/>
                    </a:moveTo>
                    <a:cubicBezTo>
                      <a:pt x="1484" y="0"/>
                      <a:pt x="784" y="341"/>
                      <a:pt x="503" y="1627"/>
                    </a:cubicBezTo>
                    <a:cubicBezTo>
                      <a:pt x="1" y="3923"/>
                      <a:pt x="1979" y="4271"/>
                      <a:pt x="2572" y="4271"/>
                    </a:cubicBezTo>
                    <a:cubicBezTo>
                      <a:pt x="2671" y="4271"/>
                      <a:pt x="2731" y="4262"/>
                      <a:pt x="2735" y="4250"/>
                    </a:cubicBezTo>
                    <a:cubicBezTo>
                      <a:pt x="2763" y="4166"/>
                      <a:pt x="3544" y="427"/>
                      <a:pt x="3544" y="427"/>
                    </a:cubicBezTo>
                    <a:cubicBezTo>
                      <a:pt x="3515" y="398"/>
                      <a:pt x="2853" y="0"/>
                      <a:pt x="214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2"/>
              <p:cNvSpPr/>
              <p:nvPr/>
            </p:nvSpPr>
            <p:spPr>
              <a:xfrm>
                <a:off x="4072250" y="1710400"/>
                <a:ext cx="32800" cy="58975"/>
              </a:xfrm>
              <a:custGeom>
                <a:avLst/>
                <a:gdLst/>
                <a:ahLst/>
                <a:cxnLst/>
                <a:rect l="l" t="t" r="r" b="b"/>
                <a:pathLst>
                  <a:path w="1312" h="2359" extrusionOk="0">
                    <a:moveTo>
                      <a:pt x="940" y="0"/>
                    </a:moveTo>
                    <a:cubicBezTo>
                      <a:pt x="716" y="0"/>
                      <a:pt x="521" y="132"/>
                      <a:pt x="418" y="311"/>
                    </a:cubicBezTo>
                    <a:cubicBezTo>
                      <a:pt x="251" y="506"/>
                      <a:pt x="140" y="729"/>
                      <a:pt x="84" y="1008"/>
                    </a:cubicBezTo>
                    <a:cubicBezTo>
                      <a:pt x="0" y="1538"/>
                      <a:pt x="167" y="2096"/>
                      <a:pt x="530" y="2292"/>
                    </a:cubicBezTo>
                    <a:cubicBezTo>
                      <a:pt x="607" y="2338"/>
                      <a:pt x="684" y="2358"/>
                      <a:pt x="765" y="2358"/>
                    </a:cubicBezTo>
                    <a:cubicBezTo>
                      <a:pt x="832" y="2358"/>
                      <a:pt x="901" y="2345"/>
                      <a:pt x="976" y="2320"/>
                    </a:cubicBezTo>
                    <a:cubicBezTo>
                      <a:pt x="1060" y="2292"/>
                      <a:pt x="1088" y="2236"/>
                      <a:pt x="1088" y="2236"/>
                    </a:cubicBezTo>
                    <a:lnTo>
                      <a:pt x="1088" y="2236"/>
                    </a:lnTo>
                    <a:cubicBezTo>
                      <a:pt x="1088" y="2236"/>
                      <a:pt x="1032" y="2236"/>
                      <a:pt x="949" y="2264"/>
                    </a:cubicBezTo>
                    <a:cubicBezTo>
                      <a:pt x="911" y="2271"/>
                      <a:pt x="876" y="2275"/>
                      <a:pt x="842" y="2275"/>
                    </a:cubicBezTo>
                    <a:cubicBezTo>
                      <a:pt x="749" y="2275"/>
                      <a:pt x="668" y="2249"/>
                      <a:pt x="586" y="2208"/>
                    </a:cubicBezTo>
                    <a:cubicBezTo>
                      <a:pt x="335" y="2041"/>
                      <a:pt x="195" y="1538"/>
                      <a:pt x="279" y="1036"/>
                    </a:cubicBezTo>
                    <a:cubicBezTo>
                      <a:pt x="335" y="813"/>
                      <a:pt x="418" y="590"/>
                      <a:pt x="558" y="422"/>
                    </a:cubicBezTo>
                    <a:cubicBezTo>
                      <a:pt x="642" y="255"/>
                      <a:pt x="809" y="143"/>
                      <a:pt x="976" y="116"/>
                    </a:cubicBezTo>
                    <a:cubicBezTo>
                      <a:pt x="1116" y="116"/>
                      <a:pt x="1200" y="199"/>
                      <a:pt x="1228" y="311"/>
                    </a:cubicBezTo>
                    <a:cubicBezTo>
                      <a:pt x="1255" y="395"/>
                      <a:pt x="1228" y="450"/>
                      <a:pt x="1228" y="450"/>
                    </a:cubicBezTo>
                    <a:cubicBezTo>
                      <a:pt x="1228" y="450"/>
                      <a:pt x="1311" y="422"/>
                      <a:pt x="1311" y="311"/>
                    </a:cubicBezTo>
                    <a:cubicBezTo>
                      <a:pt x="1311" y="227"/>
                      <a:pt x="1283" y="171"/>
                      <a:pt x="1228" y="116"/>
                    </a:cubicBezTo>
                    <a:cubicBezTo>
                      <a:pt x="1172" y="32"/>
                      <a:pt x="1088" y="4"/>
                      <a:pt x="1004" y="4"/>
                    </a:cubicBezTo>
                    <a:cubicBezTo>
                      <a:pt x="983" y="2"/>
                      <a:pt x="962" y="0"/>
                      <a:pt x="94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2"/>
              <p:cNvSpPr/>
              <p:nvPr/>
            </p:nvSpPr>
            <p:spPr>
              <a:xfrm>
                <a:off x="4209650" y="1665100"/>
                <a:ext cx="146475" cy="147250"/>
              </a:xfrm>
              <a:custGeom>
                <a:avLst/>
                <a:gdLst/>
                <a:ahLst/>
                <a:cxnLst/>
                <a:rect l="l" t="t" r="r" b="b"/>
                <a:pathLst>
                  <a:path w="5859" h="5890" extrusionOk="0">
                    <a:moveTo>
                      <a:pt x="2971" y="0"/>
                    </a:moveTo>
                    <a:cubicBezTo>
                      <a:pt x="2638" y="0"/>
                      <a:pt x="2303" y="56"/>
                      <a:pt x="1981" y="170"/>
                    </a:cubicBezTo>
                    <a:cubicBezTo>
                      <a:pt x="1423" y="365"/>
                      <a:pt x="949" y="728"/>
                      <a:pt x="586" y="1202"/>
                    </a:cubicBezTo>
                    <a:cubicBezTo>
                      <a:pt x="223" y="1704"/>
                      <a:pt x="0" y="2318"/>
                      <a:pt x="0" y="2932"/>
                    </a:cubicBezTo>
                    <a:cubicBezTo>
                      <a:pt x="0" y="3574"/>
                      <a:pt x="223" y="4187"/>
                      <a:pt x="586" y="4690"/>
                    </a:cubicBezTo>
                    <a:cubicBezTo>
                      <a:pt x="1161" y="5478"/>
                      <a:pt x="2055" y="5889"/>
                      <a:pt x="2960" y="5889"/>
                    </a:cubicBezTo>
                    <a:cubicBezTo>
                      <a:pt x="3593" y="5889"/>
                      <a:pt x="4232" y="5689"/>
                      <a:pt x="4771" y="5275"/>
                    </a:cubicBezTo>
                    <a:cubicBezTo>
                      <a:pt x="5301" y="4857"/>
                      <a:pt x="5664" y="4271"/>
                      <a:pt x="5803" y="3629"/>
                    </a:cubicBezTo>
                    <a:cubicBezTo>
                      <a:pt x="5831" y="3462"/>
                      <a:pt x="5859" y="3295"/>
                      <a:pt x="5859" y="3099"/>
                    </a:cubicBezTo>
                    <a:cubicBezTo>
                      <a:pt x="5859" y="3044"/>
                      <a:pt x="5859" y="2988"/>
                      <a:pt x="5831" y="2932"/>
                    </a:cubicBezTo>
                    <a:cubicBezTo>
                      <a:pt x="5803" y="2932"/>
                      <a:pt x="5803" y="3183"/>
                      <a:pt x="5691" y="3602"/>
                    </a:cubicBezTo>
                    <a:cubicBezTo>
                      <a:pt x="5524" y="4215"/>
                      <a:pt x="5161" y="4745"/>
                      <a:pt x="4631" y="5108"/>
                    </a:cubicBezTo>
                    <a:cubicBezTo>
                      <a:pt x="4131" y="5484"/>
                      <a:pt x="3571" y="5653"/>
                      <a:pt x="3024" y="5653"/>
                    </a:cubicBezTo>
                    <a:cubicBezTo>
                      <a:pt x="1622" y="5653"/>
                      <a:pt x="307" y="4538"/>
                      <a:pt x="307" y="2932"/>
                    </a:cubicBezTo>
                    <a:cubicBezTo>
                      <a:pt x="307" y="1326"/>
                      <a:pt x="1622" y="211"/>
                      <a:pt x="3024" y="211"/>
                    </a:cubicBezTo>
                    <a:cubicBezTo>
                      <a:pt x="3571" y="211"/>
                      <a:pt x="4131" y="380"/>
                      <a:pt x="4631" y="756"/>
                    </a:cubicBezTo>
                    <a:cubicBezTo>
                      <a:pt x="5134" y="1118"/>
                      <a:pt x="5524" y="1649"/>
                      <a:pt x="5691" y="2234"/>
                    </a:cubicBezTo>
                    <a:cubicBezTo>
                      <a:pt x="5803" y="2681"/>
                      <a:pt x="5803" y="2932"/>
                      <a:pt x="5831" y="2932"/>
                    </a:cubicBezTo>
                    <a:cubicBezTo>
                      <a:pt x="5859" y="2876"/>
                      <a:pt x="5859" y="2820"/>
                      <a:pt x="5859" y="2765"/>
                    </a:cubicBezTo>
                    <a:cubicBezTo>
                      <a:pt x="5859" y="2597"/>
                      <a:pt x="5831" y="2430"/>
                      <a:pt x="5803" y="2262"/>
                    </a:cubicBezTo>
                    <a:cubicBezTo>
                      <a:pt x="5664" y="1593"/>
                      <a:pt x="5301" y="1035"/>
                      <a:pt x="4771" y="616"/>
                    </a:cubicBezTo>
                    <a:cubicBezTo>
                      <a:pt x="4255" y="211"/>
                      <a:pt x="3618" y="0"/>
                      <a:pt x="297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2"/>
              <p:cNvSpPr/>
              <p:nvPr/>
            </p:nvSpPr>
            <p:spPr>
              <a:xfrm>
                <a:off x="4375650" y="1695150"/>
                <a:ext cx="151375" cy="147875"/>
              </a:xfrm>
              <a:custGeom>
                <a:avLst/>
                <a:gdLst/>
                <a:ahLst/>
                <a:cxnLst/>
                <a:rect l="l" t="t" r="r" b="b"/>
                <a:pathLst>
                  <a:path w="6055" h="5915" extrusionOk="0">
                    <a:moveTo>
                      <a:pt x="3214" y="237"/>
                    </a:moveTo>
                    <a:cubicBezTo>
                      <a:pt x="3764" y="237"/>
                      <a:pt x="4326" y="406"/>
                      <a:pt x="4827" y="781"/>
                    </a:cubicBezTo>
                    <a:cubicBezTo>
                      <a:pt x="5329" y="1144"/>
                      <a:pt x="5691" y="1674"/>
                      <a:pt x="5887" y="2288"/>
                    </a:cubicBezTo>
                    <a:cubicBezTo>
                      <a:pt x="5981" y="2664"/>
                      <a:pt x="5996" y="2901"/>
                      <a:pt x="6015" y="2967"/>
                    </a:cubicBezTo>
                    <a:lnTo>
                      <a:pt x="6015" y="2967"/>
                    </a:lnTo>
                    <a:cubicBezTo>
                      <a:pt x="5996" y="3022"/>
                      <a:pt x="5981" y="3275"/>
                      <a:pt x="5887" y="3627"/>
                    </a:cubicBezTo>
                    <a:cubicBezTo>
                      <a:pt x="5691" y="4241"/>
                      <a:pt x="5329" y="4771"/>
                      <a:pt x="4827" y="5134"/>
                    </a:cubicBezTo>
                    <a:cubicBezTo>
                      <a:pt x="4326" y="5509"/>
                      <a:pt x="3764" y="5678"/>
                      <a:pt x="3214" y="5678"/>
                    </a:cubicBezTo>
                    <a:cubicBezTo>
                      <a:pt x="1803" y="5678"/>
                      <a:pt x="474" y="4564"/>
                      <a:pt x="474" y="2957"/>
                    </a:cubicBezTo>
                    <a:cubicBezTo>
                      <a:pt x="474" y="1351"/>
                      <a:pt x="1803" y="237"/>
                      <a:pt x="3214" y="237"/>
                    </a:cubicBezTo>
                    <a:close/>
                    <a:moveTo>
                      <a:pt x="3156" y="0"/>
                    </a:moveTo>
                    <a:cubicBezTo>
                      <a:pt x="2250" y="0"/>
                      <a:pt x="1356" y="411"/>
                      <a:pt x="781" y="1200"/>
                    </a:cubicBezTo>
                    <a:cubicBezTo>
                      <a:pt x="0" y="2232"/>
                      <a:pt x="0" y="3683"/>
                      <a:pt x="781" y="4715"/>
                    </a:cubicBezTo>
                    <a:cubicBezTo>
                      <a:pt x="1356" y="5504"/>
                      <a:pt x="2250" y="5915"/>
                      <a:pt x="3156" y="5915"/>
                    </a:cubicBezTo>
                    <a:cubicBezTo>
                      <a:pt x="3788" y="5915"/>
                      <a:pt x="4427" y="5714"/>
                      <a:pt x="4966" y="5301"/>
                    </a:cubicBezTo>
                    <a:cubicBezTo>
                      <a:pt x="5468" y="4883"/>
                      <a:pt x="5831" y="4325"/>
                      <a:pt x="5970" y="3655"/>
                    </a:cubicBezTo>
                    <a:cubicBezTo>
                      <a:pt x="6026" y="3488"/>
                      <a:pt x="6026" y="3320"/>
                      <a:pt x="6026" y="3153"/>
                    </a:cubicBezTo>
                    <a:cubicBezTo>
                      <a:pt x="6026" y="3013"/>
                      <a:pt x="6054" y="2985"/>
                      <a:pt x="6026" y="2957"/>
                    </a:cubicBezTo>
                    <a:cubicBezTo>
                      <a:pt x="6026" y="2922"/>
                      <a:pt x="6026" y="2854"/>
                      <a:pt x="6026" y="2762"/>
                    </a:cubicBezTo>
                    <a:cubicBezTo>
                      <a:pt x="6026" y="2595"/>
                      <a:pt x="6026" y="2427"/>
                      <a:pt x="5970" y="2260"/>
                    </a:cubicBezTo>
                    <a:cubicBezTo>
                      <a:pt x="5831" y="1618"/>
                      <a:pt x="5468" y="1032"/>
                      <a:pt x="4966" y="614"/>
                    </a:cubicBezTo>
                    <a:cubicBezTo>
                      <a:pt x="4427" y="201"/>
                      <a:pt x="3788" y="0"/>
                      <a:pt x="315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2"/>
              <p:cNvSpPr/>
              <p:nvPr/>
            </p:nvSpPr>
            <p:spPr>
              <a:xfrm>
                <a:off x="4136400" y="1695850"/>
                <a:ext cx="85125" cy="7000"/>
              </a:xfrm>
              <a:custGeom>
                <a:avLst/>
                <a:gdLst/>
                <a:ahLst/>
                <a:cxnLst/>
                <a:rect l="l" t="t" r="r" b="b"/>
                <a:pathLst>
                  <a:path w="3405" h="280" extrusionOk="0">
                    <a:moveTo>
                      <a:pt x="1703" y="0"/>
                    </a:moveTo>
                    <a:cubicBezTo>
                      <a:pt x="754" y="0"/>
                      <a:pt x="1" y="84"/>
                      <a:pt x="1" y="167"/>
                    </a:cubicBezTo>
                    <a:cubicBezTo>
                      <a:pt x="1" y="223"/>
                      <a:pt x="754" y="279"/>
                      <a:pt x="1703" y="279"/>
                    </a:cubicBezTo>
                    <a:cubicBezTo>
                      <a:pt x="2651" y="279"/>
                      <a:pt x="3404" y="223"/>
                      <a:pt x="3404" y="140"/>
                    </a:cubicBezTo>
                    <a:cubicBezTo>
                      <a:pt x="3404" y="56"/>
                      <a:pt x="2651" y="0"/>
                      <a:pt x="170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2"/>
              <p:cNvSpPr/>
              <p:nvPr/>
            </p:nvSpPr>
            <p:spPr>
              <a:xfrm>
                <a:off x="4353325" y="1740675"/>
                <a:ext cx="31400" cy="15225"/>
              </a:xfrm>
              <a:custGeom>
                <a:avLst/>
                <a:gdLst/>
                <a:ahLst/>
                <a:cxnLst/>
                <a:rect l="l" t="t" r="r" b="b"/>
                <a:pathLst>
                  <a:path w="1256" h="609" extrusionOk="0">
                    <a:moveTo>
                      <a:pt x="541" y="0"/>
                    </a:moveTo>
                    <a:cubicBezTo>
                      <a:pt x="424" y="0"/>
                      <a:pt x="306" y="25"/>
                      <a:pt x="196" y="76"/>
                    </a:cubicBezTo>
                    <a:cubicBezTo>
                      <a:pt x="84" y="160"/>
                      <a:pt x="0" y="216"/>
                      <a:pt x="56" y="272"/>
                    </a:cubicBezTo>
                    <a:cubicBezTo>
                      <a:pt x="62" y="284"/>
                      <a:pt x="80" y="288"/>
                      <a:pt x="108" y="288"/>
                    </a:cubicBezTo>
                    <a:cubicBezTo>
                      <a:pt x="170" y="288"/>
                      <a:pt x="279" y="267"/>
                      <a:pt x="411" y="267"/>
                    </a:cubicBezTo>
                    <a:cubicBezTo>
                      <a:pt x="491" y="267"/>
                      <a:pt x="579" y="275"/>
                      <a:pt x="670" y="300"/>
                    </a:cubicBezTo>
                    <a:cubicBezTo>
                      <a:pt x="987" y="379"/>
                      <a:pt x="1154" y="609"/>
                      <a:pt x="1218" y="609"/>
                    </a:cubicBezTo>
                    <a:cubicBezTo>
                      <a:pt x="1222" y="609"/>
                      <a:pt x="1225" y="608"/>
                      <a:pt x="1228" y="606"/>
                    </a:cubicBezTo>
                    <a:cubicBezTo>
                      <a:pt x="1256" y="606"/>
                      <a:pt x="1256" y="495"/>
                      <a:pt x="1200" y="383"/>
                    </a:cubicBezTo>
                    <a:cubicBezTo>
                      <a:pt x="1064" y="131"/>
                      <a:pt x="807" y="0"/>
                      <a:pt x="54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2"/>
              <p:cNvSpPr/>
              <p:nvPr/>
            </p:nvSpPr>
            <p:spPr>
              <a:xfrm>
                <a:off x="4227075" y="2569775"/>
                <a:ext cx="1021125" cy="613800"/>
              </a:xfrm>
              <a:custGeom>
                <a:avLst/>
                <a:gdLst/>
                <a:ahLst/>
                <a:cxnLst/>
                <a:rect l="l" t="t" r="r" b="b"/>
                <a:pathLst>
                  <a:path w="40845" h="24552" extrusionOk="0">
                    <a:moveTo>
                      <a:pt x="39506" y="1"/>
                    </a:moveTo>
                    <a:lnTo>
                      <a:pt x="25082" y="23073"/>
                    </a:lnTo>
                    <a:lnTo>
                      <a:pt x="1" y="22571"/>
                    </a:lnTo>
                    <a:lnTo>
                      <a:pt x="1" y="24329"/>
                    </a:lnTo>
                    <a:lnTo>
                      <a:pt x="26058" y="24552"/>
                    </a:lnTo>
                    <a:lnTo>
                      <a:pt x="40845" y="949"/>
                    </a:lnTo>
                    <a:lnTo>
                      <a:pt x="3950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2"/>
              <p:cNvSpPr/>
              <p:nvPr/>
            </p:nvSpPr>
            <p:spPr>
              <a:xfrm>
                <a:off x="4482350" y="2956875"/>
                <a:ext cx="209975" cy="172475"/>
              </a:xfrm>
              <a:custGeom>
                <a:avLst/>
                <a:gdLst/>
                <a:ahLst/>
                <a:cxnLst/>
                <a:rect l="l" t="t" r="r" b="b"/>
                <a:pathLst>
                  <a:path w="8399" h="6899" extrusionOk="0">
                    <a:moveTo>
                      <a:pt x="1898" y="1"/>
                    </a:moveTo>
                    <a:lnTo>
                      <a:pt x="1" y="5441"/>
                    </a:lnTo>
                    <a:lnTo>
                      <a:pt x="4660" y="6613"/>
                    </a:lnTo>
                    <a:cubicBezTo>
                      <a:pt x="4770" y="6640"/>
                      <a:pt x="4880" y="6653"/>
                      <a:pt x="4988" y="6653"/>
                    </a:cubicBezTo>
                    <a:cubicBezTo>
                      <a:pt x="5538" y="6653"/>
                      <a:pt x="6040" y="6312"/>
                      <a:pt x="6250" y="5776"/>
                    </a:cubicBezTo>
                    <a:lnTo>
                      <a:pt x="6864" y="4185"/>
                    </a:lnTo>
                    <a:cubicBezTo>
                      <a:pt x="7003" y="4967"/>
                      <a:pt x="7226" y="5748"/>
                      <a:pt x="7478" y="6501"/>
                    </a:cubicBezTo>
                    <a:cubicBezTo>
                      <a:pt x="7632" y="6743"/>
                      <a:pt x="7890" y="6898"/>
                      <a:pt x="8170" y="6898"/>
                    </a:cubicBezTo>
                    <a:cubicBezTo>
                      <a:pt x="8245" y="6898"/>
                      <a:pt x="8322" y="6887"/>
                      <a:pt x="8398" y="6864"/>
                    </a:cubicBezTo>
                    <a:lnTo>
                      <a:pt x="8398" y="3014"/>
                    </a:lnTo>
                    <a:lnTo>
                      <a:pt x="7143" y="1144"/>
                    </a:lnTo>
                    <a:lnTo>
                      <a:pt x="189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2"/>
              <p:cNvSpPr/>
              <p:nvPr/>
            </p:nvSpPr>
            <p:spPr>
              <a:xfrm>
                <a:off x="3519150" y="2055050"/>
                <a:ext cx="816750" cy="1303600"/>
              </a:xfrm>
              <a:custGeom>
                <a:avLst/>
                <a:gdLst/>
                <a:ahLst/>
                <a:cxnLst/>
                <a:rect l="l" t="t" r="r" b="b"/>
                <a:pathLst>
                  <a:path w="32670" h="52144" extrusionOk="0">
                    <a:moveTo>
                      <a:pt x="19976" y="0"/>
                    </a:moveTo>
                    <a:cubicBezTo>
                      <a:pt x="19976" y="0"/>
                      <a:pt x="13057" y="1758"/>
                      <a:pt x="10964" y="4855"/>
                    </a:cubicBezTo>
                    <a:cubicBezTo>
                      <a:pt x="8872" y="7979"/>
                      <a:pt x="6501" y="13168"/>
                      <a:pt x="3962" y="23212"/>
                    </a:cubicBezTo>
                    <a:cubicBezTo>
                      <a:pt x="1730" y="32000"/>
                      <a:pt x="0" y="46006"/>
                      <a:pt x="2427" y="49298"/>
                    </a:cubicBezTo>
                    <a:cubicBezTo>
                      <a:pt x="4073" y="51558"/>
                      <a:pt x="5134" y="52143"/>
                      <a:pt x="5134" y="52143"/>
                    </a:cubicBezTo>
                    <a:lnTo>
                      <a:pt x="10490" y="50218"/>
                    </a:lnTo>
                    <a:cubicBezTo>
                      <a:pt x="15651" y="48377"/>
                      <a:pt x="20394" y="45504"/>
                      <a:pt x="24440" y="41821"/>
                    </a:cubicBezTo>
                    <a:lnTo>
                      <a:pt x="32670" y="34316"/>
                    </a:lnTo>
                    <a:lnTo>
                      <a:pt x="28318" y="30912"/>
                    </a:lnTo>
                    <a:cubicBezTo>
                      <a:pt x="28318" y="30912"/>
                      <a:pt x="31638" y="13029"/>
                      <a:pt x="30745" y="6780"/>
                    </a:cubicBezTo>
                    <a:cubicBezTo>
                      <a:pt x="29964" y="1311"/>
                      <a:pt x="19976" y="0"/>
                      <a:pt x="1997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2"/>
              <p:cNvSpPr/>
              <p:nvPr/>
            </p:nvSpPr>
            <p:spPr>
              <a:xfrm>
                <a:off x="3722100" y="1912500"/>
                <a:ext cx="609625" cy="330800"/>
              </a:xfrm>
              <a:custGeom>
                <a:avLst/>
                <a:gdLst/>
                <a:ahLst/>
                <a:cxnLst/>
                <a:rect l="l" t="t" r="r" b="b"/>
                <a:pathLst>
                  <a:path w="24385" h="13232" extrusionOk="0">
                    <a:moveTo>
                      <a:pt x="10889" y="0"/>
                    </a:moveTo>
                    <a:cubicBezTo>
                      <a:pt x="10270" y="0"/>
                      <a:pt x="9661" y="132"/>
                      <a:pt x="9124" y="429"/>
                    </a:cubicBezTo>
                    <a:cubicBezTo>
                      <a:pt x="8036" y="1015"/>
                      <a:pt x="7366" y="2382"/>
                      <a:pt x="7812" y="3498"/>
                    </a:cubicBezTo>
                    <a:cubicBezTo>
                      <a:pt x="7683" y="3487"/>
                      <a:pt x="7554" y="3482"/>
                      <a:pt x="7426" y="3482"/>
                    </a:cubicBezTo>
                    <a:cubicBezTo>
                      <a:pt x="5265" y="3482"/>
                      <a:pt x="3329" y="4999"/>
                      <a:pt x="2065" y="6790"/>
                    </a:cubicBezTo>
                    <a:cubicBezTo>
                      <a:pt x="810" y="8548"/>
                      <a:pt x="1" y="11198"/>
                      <a:pt x="2316" y="12621"/>
                    </a:cubicBezTo>
                    <a:cubicBezTo>
                      <a:pt x="2955" y="12976"/>
                      <a:pt x="3654" y="13170"/>
                      <a:pt x="4378" y="13170"/>
                    </a:cubicBezTo>
                    <a:cubicBezTo>
                      <a:pt x="4509" y="13170"/>
                      <a:pt x="4640" y="13164"/>
                      <a:pt x="4771" y="13151"/>
                    </a:cubicBezTo>
                    <a:cubicBezTo>
                      <a:pt x="8426" y="12844"/>
                      <a:pt x="10993" y="11756"/>
                      <a:pt x="13671" y="11087"/>
                    </a:cubicBezTo>
                    <a:cubicBezTo>
                      <a:pt x="14363" y="10919"/>
                      <a:pt x="15060" y="10838"/>
                      <a:pt x="15754" y="10838"/>
                    </a:cubicBezTo>
                    <a:cubicBezTo>
                      <a:pt x="17944" y="10838"/>
                      <a:pt x="20094" y="11641"/>
                      <a:pt x="21874" y="13040"/>
                    </a:cubicBezTo>
                    <a:lnTo>
                      <a:pt x="21957" y="13095"/>
                    </a:lnTo>
                    <a:cubicBezTo>
                      <a:pt x="22125" y="13198"/>
                      <a:pt x="22357" y="13232"/>
                      <a:pt x="22593" y="13232"/>
                    </a:cubicBezTo>
                    <a:cubicBezTo>
                      <a:pt x="23064" y="13232"/>
                      <a:pt x="23547" y="13095"/>
                      <a:pt x="23547" y="13095"/>
                    </a:cubicBezTo>
                    <a:cubicBezTo>
                      <a:pt x="24384" y="12370"/>
                      <a:pt x="22487" y="8520"/>
                      <a:pt x="21985" y="7543"/>
                    </a:cubicBezTo>
                    <a:cubicBezTo>
                      <a:pt x="21483" y="6567"/>
                      <a:pt x="20562" y="5870"/>
                      <a:pt x="19697" y="5228"/>
                    </a:cubicBezTo>
                    <a:lnTo>
                      <a:pt x="15764" y="2243"/>
                    </a:lnTo>
                    <a:cubicBezTo>
                      <a:pt x="14843" y="1461"/>
                      <a:pt x="13783" y="820"/>
                      <a:pt x="12667" y="345"/>
                    </a:cubicBezTo>
                    <a:cubicBezTo>
                      <a:pt x="12103" y="125"/>
                      <a:pt x="11491" y="0"/>
                      <a:pt x="108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2"/>
              <p:cNvSpPr/>
              <p:nvPr/>
            </p:nvSpPr>
            <p:spPr>
              <a:xfrm>
                <a:off x="3830225" y="2271250"/>
                <a:ext cx="703075" cy="852350"/>
              </a:xfrm>
              <a:custGeom>
                <a:avLst/>
                <a:gdLst/>
                <a:ahLst/>
                <a:cxnLst/>
                <a:rect l="l" t="t" r="r" b="b"/>
                <a:pathLst>
                  <a:path w="28123" h="34094" extrusionOk="0">
                    <a:moveTo>
                      <a:pt x="5385" y="1"/>
                    </a:moveTo>
                    <a:lnTo>
                      <a:pt x="809" y="21455"/>
                    </a:lnTo>
                    <a:cubicBezTo>
                      <a:pt x="0" y="25194"/>
                      <a:pt x="2092" y="28960"/>
                      <a:pt x="5691" y="30271"/>
                    </a:cubicBezTo>
                    <a:lnTo>
                      <a:pt x="25639" y="34094"/>
                    </a:lnTo>
                    <a:lnTo>
                      <a:pt x="28122" y="26672"/>
                    </a:lnTo>
                    <a:lnTo>
                      <a:pt x="11941" y="21623"/>
                    </a:lnTo>
                    <a:lnTo>
                      <a:pt x="16684" y="894"/>
                    </a:lnTo>
                    <a:lnTo>
                      <a:pt x="538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2"/>
              <p:cNvSpPr/>
              <p:nvPr/>
            </p:nvSpPr>
            <p:spPr>
              <a:xfrm>
                <a:off x="3846250" y="2144300"/>
                <a:ext cx="691225" cy="982775"/>
              </a:xfrm>
              <a:custGeom>
                <a:avLst/>
                <a:gdLst/>
                <a:ahLst/>
                <a:cxnLst/>
                <a:rect l="l" t="t" r="r" b="b"/>
                <a:pathLst>
                  <a:path w="27649" h="39311" extrusionOk="0">
                    <a:moveTo>
                      <a:pt x="10334" y="0"/>
                    </a:moveTo>
                    <a:cubicBezTo>
                      <a:pt x="10303" y="0"/>
                      <a:pt x="10271" y="1"/>
                      <a:pt x="10240" y="1"/>
                    </a:cubicBezTo>
                    <a:cubicBezTo>
                      <a:pt x="8649" y="113"/>
                      <a:pt x="7171" y="866"/>
                      <a:pt x="6166" y="2094"/>
                    </a:cubicBezTo>
                    <a:cubicBezTo>
                      <a:pt x="5218" y="3210"/>
                      <a:pt x="4520" y="4521"/>
                      <a:pt x="4102" y="5916"/>
                    </a:cubicBezTo>
                    <a:cubicBezTo>
                      <a:pt x="3711" y="7199"/>
                      <a:pt x="3432" y="8483"/>
                      <a:pt x="3209" y="9794"/>
                    </a:cubicBezTo>
                    <a:cubicBezTo>
                      <a:pt x="2261" y="14788"/>
                      <a:pt x="1479" y="18833"/>
                      <a:pt x="949" y="21623"/>
                    </a:cubicBezTo>
                    <a:cubicBezTo>
                      <a:pt x="698" y="22990"/>
                      <a:pt x="503" y="24078"/>
                      <a:pt x="363" y="24831"/>
                    </a:cubicBezTo>
                    <a:lnTo>
                      <a:pt x="224" y="25668"/>
                    </a:lnTo>
                    <a:cubicBezTo>
                      <a:pt x="168" y="25864"/>
                      <a:pt x="168" y="25947"/>
                      <a:pt x="168" y="25947"/>
                    </a:cubicBezTo>
                    <a:cubicBezTo>
                      <a:pt x="168" y="25947"/>
                      <a:pt x="196" y="25864"/>
                      <a:pt x="252" y="25668"/>
                    </a:cubicBezTo>
                    <a:cubicBezTo>
                      <a:pt x="280" y="25473"/>
                      <a:pt x="336" y="25194"/>
                      <a:pt x="419" y="24831"/>
                    </a:cubicBezTo>
                    <a:lnTo>
                      <a:pt x="1061" y="21651"/>
                    </a:lnTo>
                    <a:cubicBezTo>
                      <a:pt x="1619" y="18833"/>
                      <a:pt x="2400" y="14816"/>
                      <a:pt x="3377" y="9850"/>
                    </a:cubicBezTo>
                    <a:cubicBezTo>
                      <a:pt x="3628" y="8538"/>
                      <a:pt x="3935" y="7255"/>
                      <a:pt x="4297" y="5972"/>
                    </a:cubicBezTo>
                    <a:cubicBezTo>
                      <a:pt x="4716" y="4605"/>
                      <a:pt x="5413" y="3349"/>
                      <a:pt x="6334" y="2261"/>
                    </a:cubicBezTo>
                    <a:cubicBezTo>
                      <a:pt x="7310" y="1089"/>
                      <a:pt x="8733" y="364"/>
                      <a:pt x="10268" y="280"/>
                    </a:cubicBezTo>
                    <a:cubicBezTo>
                      <a:pt x="10328" y="278"/>
                      <a:pt x="10388" y="277"/>
                      <a:pt x="10448" y="277"/>
                    </a:cubicBezTo>
                    <a:cubicBezTo>
                      <a:pt x="11999" y="277"/>
                      <a:pt x="13460" y="968"/>
                      <a:pt x="14480" y="2149"/>
                    </a:cubicBezTo>
                    <a:cubicBezTo>
                      <a:pt x="15010" y="2791"/>
                      <a:pt x="15401" y="3544"/>
                      <a:pt x="15596" y="4353"/>
                    </a:cubicBezTo>
                    <a:cubicBezTo>
                      <a:pt x="15680" y="4772"/>
                      <a:pt x="15736" y="5190"/>
                      <a:pt x="15736" y="5609"/>
                    </a:cubicBezTo>
                    <a:cubicBezTo>
                      <a:pt x="15680" y="6027"/>
                      <a:pt x="15708" y="6474"/>
                      <a:pt x="15624" y="6892"/>
                    </a:cubicBezTo>
                    <a:cubicBezTo>
                      <a:pt x="15373" y="8622"/>
                      <a:pt x="15010" y="10380"/>
                      <a:pt x="14648" y="12165"/>
                    </a:cubicBezTo>
                    <a:cubicBezTo>
                      <a:pt x="13867" y="15736"/>
                      <a:pt x="13002" y="19419"/>
                      <a:pt x="12053" y="23157"/>
                    </a:cubicBezTo>
                    <a:cubicBezTo>
                      <a:pt x="11746" y="24357"/>
                      <a:pt x="11439" y="25557"/>
                      <a:pt x="11160" y="26645"/>
                    </a:cubicBezTo>
                    <a:lnTo>
                      <a:pt x="11132" y="26784"/>
                    </a:lnTo>
                    <a:lnTo>
                      <a:pt x="11272" y="26812"/>
                    </a:lnTo>
                    <a:lnTo>
                      <a:pt x="27325" y="31822"/>
                    </a:lnTo>
                    <a:lnTo>
                      <a:pt x="27325" y="31822"/>
                    </a:lnTo>
                    <a:cubicBezTo>
                      <a:pt x="26434" y="34333"/>
                      <a:pt x="25596" y="36739"/>
                      <a:pt x="24810" y="39041"/>
                    </a:cubicBezTo>
                    <a:lnTo>
                      <a:pt x="24810" y="39041"/>
                    </a:lnTo>
                    <a:lnTo>
                      <a:pt x="5162" y="35433"/>
                    </a:lnTo>
                    <a:cubicBezTo>
                      <a:pt x="4130" y="35182"/>
                      <a:pt x="3125" y="34763"/>
                      <a:pt x="2233" y="34178"/>
                    </a:cubicBezTo>
                    <a:cubicBezTo>
                      <a:pt x="1591" y="33731"/>
                      <a:pt x="1033" y="33145"/>
                      <a:pt x="615" y="32476"/>
                    </a:cubicBezTo>
                    <a:lnTo>
                      <a:pt x="419" y="32057"/>
                    </a:lnTo>
                    <a:lnTo>
                      <a:pt x="280" y="31695"/>
                    </a:lnTo>
                    <a:lnTo>
                      <a:pt x="168" y="31388"/>
                    </a:lnTo>
                    <a:lnTo>
                      <a:pt x="112" y="31109"/>
                    </a:lnTo>
                    <a:cubicBezTo>
                      <a:pt x="57" y="30941"/>
                      <a:pt x="57" y="30830"/>
                      <a:pt x="29" y="30718"/>
                    </a:cubicBezTo>
                    <a:cubicBezTo>
                      <a:pt x="29" y="30690"/>
                      <a:pt x="1" y="30634"/>
                      <a:pt x="1" y="30606"/>
                    </a:cubicBezTo>
                    <a:cubicBezTo>
                      <a:pt x="1" y="30606"/>
                      <a:pt x="1" y="30662"/>
                      <a:pt x="1" y="30774"/>
                    </a:cubicBezTo>
                    <a:cubicBezTo>
                      <a:pt x="29" y="30858"/>
                      <a:pt x="29" y="30997"/>
                      <a:pt x="57" y="31137"/>
                    </a:cubicBezTo>
                    <a:lnTo>
                      <a:pt x="112" y="31416"/>
                    </a:lnTo>
                    <a:cubicBezTo>
                      <a:pt x="140" y="31527"/>
                      <a:pt x="168" y="31639"/>
                      <a:pt x="224" y="31750"/>
                    </a:cubicBezTo>
                    <a:cubicBezTo>
                      <a:pt x="252" y="31862"/>
                      <a:pt x="308" y="32001"/>
                      <a:pt x="336" y="32141"/>
                    </a:cubicBezTo>
                    <a:lnTo>
                      <a:pt x="559" y="32532"/>
                    </a:lnTo>
                    <a:cubicBezTo>
                      <a:pt x="977" y="33229"/>
                      <a:pt x="1507" y="33843"/>
                      <a:pt x="2177" y="34289"/>
                    </a:cubicBezTo>
                    <a:cubicBezTo>
                      <a:pt x="3070" y="34903"/>
                      <a:pt x="4074" y="35349"/>
                      <a:pt x="5134" y="35600"/>
                    </a:cubicBezTo>
                    <a:cubicBezTo>
                      <a:pt x="9905" y="36521"/>
                      <a:pt x="16684" y="37804"/>
                      <a:pt x="24859" y="39311"/>
                    </a:cubicBezTo>
                    <a:lnTo>
                      <a:pt x="24942" y="39311"/>
                    </a:lnTo>
                    <a:lnTo>
                      <a:pt x="24970" y="39227"/>
                    </a:lnTo>
                    <a:lnTo>
                      <a:pt x="27593" y="31806"/>
                    </a:lnTo>
                    <a:lnTo>
                      <a:pt x="27649" y="31667"/>
                    </a:lnTo>
                    <a:lnTo>
                      <a:pt x="27509" y="31639"/>
                    </a:lnTo>
                    <a:lnTo>
                      <a:pt x="11448" y="26599"/>
                    </a:lnTo>
                    <a:lnTo>
                      <a:pt x="11448" y="26599"/>
                    </a:lnTo>
                    <a:cubicBezTo>
                      <a:pt x="11740" y="25545"/>
                      <a:pt x="12009" y="24393"/>
                      <a:pt x="12304" y="23241"/>
                    </a:cubicBezTo>
                    <a:cubicBezTo>
                      <a:pt x="13253" y="19503"/>
                      <a:pt x="14146" y="15820"/>
                      <a:pt x="14899" y="12249"/>
                    </a:cubicBezTo>
                    <a:cubicBezTo>
                      <a:pt x="15289" y="10463"/>
                      <a:pt x="15624" y="8678"/>
                      <a:pt x="15875" y="6948"/>
                    </a:cubicBezTo>
                    <a:cubicBezTo>
                      <a:pt x="15959" y="6502"/>
                      <a:pt x="15959" y="6055"/>
                      <a:pt x="15987" y="5637"/>
                    </a:cubicBezTo>
                    <a:cubicBezTo>
                      <a:pt x="15987" y="5190"/>
                      <a:pt x="15931" y="4744"/>
                      <a:pt x="15847" y="4326"/>
                    </a:cubicBezTo>
                    <a:cubicBezTo>
                      <a:pt x="15652" y="3461"/>
                      <a:pt x="15234" y="2652"/>
                      <a:pt x="14676" y="1982"/>
                    </a:cubicBezTo>
                    <a:cubicBezTo>
                      <a:pt x="13580" y="722"/>
                      <a:pt x="12001" y="0"/>
                      <a:pt x="103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2"/>
              <p:cNvSpPr/>
              <p:nvPr/>
            </p:nvSpPr>
            <p:spPr>
              <a:xfrm>
                <a:off x="4057600" y="2812100"/>
                <a:ext cx="72550" cy="69475"/>
              </a:xfrm>
              <a:custGeom>
                <a:avLst/>
                <a:gdLst/>
                <a:ahLst/>
                <a:cxnLst/>
                <a:rect l="l" t="t" r="r" b="b"/>
                <a:pathLst>
                  <a:path w="2902" h="2779" extrusionOk="0">
                    <a:moveTo>
                      <a:pt x="2649" y="0"/>
                    </a:moveTo>
                    <a:cubicBezTo>
                      <a:pt x="2545" y="0"/>
                      <a:pt x="2413" y="12"/>
                      <a:pt x="2260" y="44"/>
                    </a:cubicBezTo>
                    <a:cubicBezTo>
                      <a:pt x="1228" y="323"/>
                      <a:pt x="391" y="1105"/>
                      <a:pt x="112" y="2137"/>
                    </a:cubicBezTo>
                    <a:cubicBezTo>
                      <a:pt x="0" y="2527"/>
                      <a:pt x="28" y="2779"/>
                      <a:pt x="56" y="2779"/>
                    </a:cubicBezTo>
                    <a:cubicBezTo>
                      <a:pt x="112" y="2779"/>
                      <a:pt x="140" y="2555"/>
                      <a:pt x="279" y="2221"/>
                    </a:cubicBezTo>
                    <a:cubicBezTo>
                      <a:pt x="642" y="1300"/>
                      <a:pt x="1395" y="574"/>
                      <a:pt x="2316" y="268"/>
                    </a:cubicBezTo>
                    <a:cubicBezTo>
                      <a:pt x="2678" y="128"/>
                      <a:pt x="2902" y="100"/>
                      <a:pt x="2902" y="44"/>
                    </a:cubicBezTo>
                    <a:cubicBezTo>
                      <a:pt x="2902" y="27"/>
                      <a:pt x="2809" y="0"/>
                      <a:pt x="26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2"/>
              <p:cNvSpPr/>
              <p:nvPr/>
            </p:nvSpPr>
            <p:spPr>
              <a:xfrm>
                <a:off x="3799525" y="2264275"/>
                <a:ext cx="366900" cy="842100"/>
              </a:xfrm>
              <a:custGeom>
                <a:avLst/>
                <a:gdLst/>
                <a:ahLst/>
                <a:cxnLst/>
                <a:rect l="l" t="t" r="r" b="b"/>
                <a:pathLst>
                  <a:path w="14676" h="33684" extrusionOk="0">
                    <a:moveTo>
                      <a:pt x="6166" y="1"/>
                    </a:moveTo>
                    <a:cubicBezTo>
                      <a:pt x="3767" y="7422"/>
                      <a:pt x="2316" y="15150"/>
                      <a:pt x="1340" y="22906"/>
                    </a:cubicBezTo>
                    <a:cubicBezTo>
                      <a:pt x="1144" y="24692"/>
                      <a:pt x="949" y="26505"/>
                      <a:pt x="1256" y="28291"/>
                    </a:cubicBezTo>
                    <a:cubicBezTo>
                      <a:pt x="1563" y="30076"/>
                      <a:pt x="2428" y="31806"/>
                      <a:pt x="3934" y="32810"/>
                    </a:cubicBezTo>
                    <a:cubicBezTo>
                      <a:pt x="4915" y="33426"/>
                      <a:pt x="6082" y="33683"/>
                      <a:pt x="7251" y="33683"/>
                    </a:cubicBezTo>
                    <a:cubicBezTo>
                      <a:pt x="7778" y="33683"/>
                      <a:pt x="8305" y="33631"/>
                      <a:pt x="8817" y="33536"/>
                    </a:cubicBezTo>
                    <a:cubicBezTo>
                      <a:pt x="10491" y="33229"/>
                      <a:pt x="13141" y="32866"/>
                      <a:pt x="14675" y="32141"/>
                    </a:cubicBezTo>
                    <a:lnTo>
                      <a:pt x="5748" y="30299"/>
                    </a:lnTo>
                    <a:cubicBezTo>
                      <a:pt x="5748" y="30299"/>
                      <a:pt x="1" y="29964"/>
                      <a:pt x="2484" y="18944"/>
                    </a:cubicBezTo>
                    <a:cubicBezTo>
                      <a:pt x="4938" y="7925"/>
                      <a:pt x="6166" y="2"/>
                      <a:pt x="61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2"/>
              <p:cNvSpPr/>
              <p:nvPr/>
            </p:nvSpPr>
            <p:spPr>
              <a:xfrm>
                <a:off x="3762550" y="2098275"/>
                <a:ext cx="308325" cy="181150"/>
              </a:xfrm>
              <a:custGeom>
                <a:avLst/>
                <a:gdLst/>
                <a:ahLst/>
                <a:cxnLst/>
                <a:rect l="l" t="t" r="r" b="b"/>
                <a:pathLst>
                  <a:path w="12333" h="7246" extrusionOk="0">
                    <a:moveTo>
                      <a:pt x="12332" y="1"/>
                    </a:moveTo>
                    <a:lnTo>
                      <a:pt x="12332" y="1"/>
                    </a:lnTo>
                    <a:cubicBezTo>
                      <a:pt x="7813" y="308"/>
                      <a:pt x="3488" y="2037"/>
                      <a:pt x="29" y="4967"/>
                    </a:cubicBezTo>
                    <a:lnTo>
                      <a:pt x="29" y="4799"/>
                    </a:lnTo>
                    <a:lnTo>
                      <a:pt x="29" y="4799"/>
                    </a:lnTo>
                    <a:cubicBezTo>
                      <a:pt x="1" y="5692"/>
                      <a:pt x="85" y="6780"/>
                      <a:pt x="866" y="7143"/>
                    </a:cubicBezTo>
                    <a:cubicBezTo>
                      <a:pt x="1024" y="7214"/>
                      <a:pt x="1187" y="7246"/>
                      <a:pt x="1351" y="7246"/>
                    </a:cubicBezTo>
                    <a:cubicBezTo>
                      <a:pt x="2026" y="7246"/>
                      <a:pt x="2727" y="6716"/>
                      <a:pt x="3265" y="6222"/>
                    </a:cubicBezTo>
                    <a:cubicBezTo>
                      <a:pt x="5971" y="3711"/>
                      <a:pt x="9012" y="1619"/>
                      <a:pt x="123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2"/>
              <p:cNvSpPr/>
              <p:nvPr/>
            </p:nvSpPr>
            <p:spPr>
              <a:xfrm>
                <a:off x="3758375" y="2093850"/>
                <a:ext cx="442225" cy="119550"/>
              </a:xfrm>
              <a:custGeom>
                <a:avLst/>
                <a:gdLst/>
                <a:ahLst/>
                <a:cxnLst/>
                <a:rect l="l" t="t" r="r" b="b"/>
                <a:pathLst>
                  <a:path w="17689" h="4782" extrusionOk="0">
                    <a:moveTo>
                      <a:pt x="11453" y="1"/>
                    </a:moveTo>
                    <a:cubicBezTo>
                      <a:pt x="10475" y="1"/>
                      <a:pt x="9495" y="148"/>
                      <a:pt x="8565" y="429"/>
                    </a:cubicBezTo>
                    <a:cubicBezTo>
                      <a:pt x="7366" y="820"/>
                      <a:pt x="6222" y="1322"/>
                      <a:pt x="5134" y="1963"/>
                    </a:cubicBezTo>
                    <a:lnTo>
                      <a:pt x="2483" y="3470"/>
                    </a:lnTo>
                    <a:cubicBezTo>
                      <a:pt x="1730" y="3916"/>
                      <a:pt x="1116" y="4223"/>
                      <a:pt x="670" y="4446"/>
                    </a:cubicBezTo>
                    <a:cubicBezTo>
                      <a:pt x="447" y="4530"/>
                      <a:pt x="224" y="4642"/>
                      <a:pt x="0" y="4781"/>
                    </a:cubicBezTo>
                    <a:cubicBezTo>
                      <a:pt x="252" y="4725"/>
                      <a:pt x="503" y="4642"/>
                      <a:pt x="726" y="4530"/>
                    </a:cubicBezTo>
                    <a:cubicBezTo>
                      <a:pt x="1368" y="4279"/>
                      <a:pt x="1981" y="3972"/>
                      <a:pt x="2595" y="3665"/>
                    </a:cubicBezTo>
                    <a:cubicBezTo>
                      <a:pt x="3348" y="3247"/>
                      <a:pt x="4241" y="2745"/>
                      <a:pt x="5245" y="2187"/>
                    </a:cubicBezTo>
                    <a:cubicBezTo>
                      <a:pt x="6334" y="1573"/>
                      <a:pt x="7477" y="1099"/>
                      <a:pt x="8649" y="708"/>
                    </a:cubicBezTo>
                    <a:cubicBezTo>
                      <a:pt x="9557" y="427"/>
                      <a:pt x="10499" y="280"/>
                      <a:pt x="11448" y="280"/>
                    </a:cubicBezTo>
                    <a:cubicBezTo>
                      <a:pt x="11724" y="280"/>
                      <a:pt x="12000" y="292"/>
                      <a:pt x="12276" y="317"/>
                    </a:cubicBezTo>
                    <a:cubicBezTo>
                      <a:pt x="13280" y="401"/>
                      <a:pt x="14257" y="624"/>
                      <a:pt x="15205" y="987"/>
                    </a:cubicBezTo>
                    <a:cubicBezTo>
                      <a:pt x="16767" y="1579"/>
                      <a:pt x="17575" y="2301"/>
                      <a:pt x="17655" y="2301"/>
                    </a:cubicBezTo>
                    <a:cubicBezTo>
                      <a:pt x="17658" y="2301"/>
                      <a:pt x="17660" y="2300"/>
                      <a:pt x="17661" y="2298"/>
                    </a:cubicBezTo>
                    <a:cubicBezTo>
                      <a:pt x="17688" y="2270"/>
                      <a:pt x="17633" y="2242"/>
                      <a:pt x="17521" y="2131"/>
                    </a:cubicBezTo>
                    <a:cubicBezTo>
                      <a:pt x="17382" y="2019"/>
                      <a:pt x="17242" y="1908"/>
                      <a:pt x="17075" y="1796"/>
                    </a:cubicBezTo>
                    <a:cubicBezTo>
                      <a:pt x="16517" y="1378"/>
                      <a:pt x="15931" y="1043"/>
                      <a:pt x="15289" y="792"/>
                    </a:cubicBezTo>
                    <a:cubicBezTo>
                      <a:pt x="14341" y="401"/>
                      <a:pt x="13336" y="150"/>
                      <a:pt x="12304" y="38"/>
                    </a:cubicBezTo>
                    <a:cubicBezTo>
                      <a:pt x="12021" y="13"/>
                      <a:pt x="11737" y="1"/>
                      <a:pt x="114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2"/>
              <p:cNvSpPr/>
              <p:nvPr/>
            </p:nvSpPr>
            <p:spPr>
              <a:xfrm>
                <a:off x="3920200" y="2004825"/>
                <a:ext cx="349450" cy="174425"/>
              </a:xfrm>
              <a:custGeom>
                <a:avLst/>
                <a:gdLst/>
                <a:ahLst/>
                <a:cxnLst/>
                <a:rect l="l" t="t" r="r" b="b"/>
                <a:pathLst>
                  <a:path w="13978" h="6977" extrusionOk="0">
                    <a:moveTo>
                      <a:pt x="28" y="0"/>
                    </a:moveTo>
                    <a:cubicBezTo>
                      <a:pt x="0" y="56"/>
                      <a:pt x="893" y="168"/>
                      <a:pt x="2288" y="530"/>
                    </a:cubicBezTo>
                    <a:cubicBezTo>
                      <a:pt x="5915" y="1423"/>
                      <a:pt x="9290" y="3125"/>
                      <a:pt x="12220" y="5469"/>
                    </a:cubicBezTo>
                    <a:cubicBezTo>
                      <a:pt x="13285" y="6343"/>
                      <a:pt x="13922" y="6976"/>
                      <a:pt x="13975" y="6976"/>
                    </a:cubicBezTo>
                    <a:cubicBezTo>
                      <a:pt x="13976" y="6976"/>
                      <a:pt x="13977" y="6976"/>
                      <a:pt x="13977" y="6975"/>
                    </a:cubicBezTo>
                    <a:cubicBezTo>
                      <a:pt x="13866" y="6780"/>
                      <a:pt x="13726" y="6640"/>
                      <a:pt x="13587" y="6501"/>
                    </a:cubicBezTo>
                    <a:cubicBezTo>
                      <a:pt x="13168" y="6082"/>
                      <a:pt x="12750" y="5692"/>
                      <a:pt x="12331" y="5329"/>
                    </a:cubicBezTo>
                    <a:cubicBezTo>
                      <a:pt x="9458" y="2846"/>
                      <a:pt x="6026" y="1144"/>
                      <a:pt x="2316" y="335"/>
                    </a:cubicBezTo>
                    <a:cubicBezTo>
                      <a:pt x="1758" y="196"/>
                      <a:pt x="1200" y="112"/>
                      <a:pt x="642" y="56"/>
                    </a:cubicBezTo>
                    <a:cubicBezTo>
                      <a:pt x="419" y="0"/>
                      <a:pt x="223" y="0"/>
                      <a:pt x="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2"/>
              <p:cNvSpPr/>
              <p:nvPr/>
            </p:nvSpPr>
            <p:spPr>
              <a:xfrm>
                <a:off x="4294025" y="2230800"/>
                <a:ext cx="47450" cy="382250"/>
              </a:xfrm>
              <a:custGeom>
                <a:avLst/>
                <a:gdLst/>
                <a:ahLst/>
                <a:cxnLst/>
                <a:rect l="l" t="t" r="r" b="b"/>
                <a:pathLst>
                  <a:path w="1898" h="15290" extrusionOk="0">
                    <a:moveTo>
                      <a:pt x="1154" y="10932"/>
                    </a:moveTo>
                    <a:cubicBezTo>
                      <a:pt x="1298" y="10932"/>
                      <a:pt x="1435" y="11011"/>
                      <a:pt x="1507" y="11132"/>
                    </a:cubicBezTo>
                    <a:cubicBezTo>
                      <a:pt x="1612" y="11237"/>
                      <a:pt x="1619" y="11414"/>
                      <a:pt x="1528" y="11528"/>
                    </a:cubicBezTo>
                    <a:lnTo>
                      <a:pt x="1528" y="11528"/>
                    </a:lnTo>
                    <a:cubicBezTo>
                      <a:pt x="1521" y="11528"/>
                      <a:pt x="1514" y="11528"/>
                      <a:pt x="1507" y="11528"/>
                    </a:cubicBezTo>
                    <a:cubicBezTo>
                      <a:pt x="1325" y="11528"/>
                      <a:pt x="1183" y="11449"/>
                      <a:pt x="1061" y="11328"/>
                    </a:cubicBezTo>
                    <a:cubicBezTo>
                      <a:pt x="988" y="11225"/>
                      <a:pt x="922" y="11122"/>
                      <a:pt x="872" y="11015"/>
                    </a:cubicBezTo>
                    <a:lnTo>
                      <a:pt x="872" y="11015"/>
                    </a:lnTo>
                    <a:cubicBezTo>
                      <a:pt x="940" y="10981"/>
                      <a:pt x="1012" y="10955"/>
                      <a:pt x="1089" y="10937"/>
                    </a:cubicBezTo>
                    <a:cubicBezTo>
                      <a:pt x="1111" y="10934"/>
                      <a:pt x="1132" y="10932"/>
                      <a:pt x="1154" y="10932"/>
                    </a:cubicBezTo>
                    <a:close/>
                    <a:moveTo>
                      <a:pt x="85" y="1"/>
                    </a:moveTo>
                    <a:cubicBezTo>
                      <a:pt x="57" y="252"/>
                      <a:pt x="57" y="475"/>
                      <a:pt x="85" y="726"/>
                    </a:cubicBezTo>
                    <a:cubicBezTo>
                      <a:pt x="85" y="1256"/>
                      <a:pt x="112" y="1898"/>
                      <a:pt x="140" y="2679"/>
                    </a:cubicBezTo>
                    <a:cubicBezTo>
                      <a:pt x="196" y="4353"/>
                      <a:pt x="308" y="6641"/>
                      <a:pt x="419" y="9179"/>
                    </a:cubicBezTo>
                    <a:cubicBezTo>
                      <a:pt x="475" y="9710"/>
                      <a:pt x="475" y="10212"/>
                      <a:pt x="531" y="10742"/>
                    </a:cubicBezTo>
                    <a:cubicBezTo>
                      <a:pt x="538" y="10810"/>
                      <a:pt x="549" y="10876"/>
                      <a:pt x="566" y="10941"/>
                    </a:cubicBezTo>
                    <a:lnTo>
                      <a:pt x="566" y="10941"/>
                    </a:lnTo>
                    <a:cubicBezTo>
                      <a:pt x="366" y="11106"/>
                      <a:pt x="218" y="11341"/>
                      <a:pt x="168" y="11607"/>
                    </a:cubicBezTo>
                    <a:cubicBezTo>
                      <a:pt x="57" y="12248"/>
                      <a:pt x="1" y="12918"/>
                      <a:pt x="85" y="13560"/>
                    </a:cubicBezTo>
                    <a:cubicBezTo>
                      <a:pt x="140" y="14118"/>
                      <a:pt x="196" y="14536"/>
                      <a:pt x="252" y="14843"/>
                    </a:cubicBezTo>
                    <a:cubicBezTo>
                      <a:pt x="280" y="14982"/>
                      <a:pt x="308" y="15122"/>
                      <a:pt x="364" y="15289"/>
                    </a:cubicBezTo>
                    <a:cubicBezTo>
                      <a:pt x="391" y="15289"/>
                      <a:pt x="308" y="14648"/>
                      <a:pt x="252" y="13532"/>
                    </a:cubicBezTo>
                    <a:cubicBezTo>
                      <a:pt x="196" y="12918"/>
                      <a:pt x="252" y="12276"/>
                      <a:pt x="391" y="11635"/>
                    </a:cubicBezTo>
                    <a:cubicBezTo>
                      <a:pt x="421" y="11456"/>
                      <a:pt x="514" y="11294"/>
                      <a:pt x="649" y="11169"/>
                    </a:cubicBezTo>
                    <a:lnTo>
                      <a:pt x="649" y="11169"/>
                    </a:lnTo>
                    <a:cubicBezTo>
                      <a:pt x="703" y="11283"/>
                      <a:pt x="776" y="11392"/>
                      <a:pt x="866" y="11495"/>
                    </a:cubicBezTo>
                    <a:cubicBezTo>
                      <a:pt x="1004" y="11680"/>
                      <a:pt x="1220" y="11788"/>
                      <a:pt x="1464" y="11788"/>
                    </a:cubicBezTo>
                    <a:cubicBezTo>
                      <a:pt x="1515" y="11788"/>
                      <a:pt x="1566" y="11784"/>
                      <a:pt x="1619" y="11774"/>
                    </a:cubicBezTo>
                    <a:lnTo>
                      <a:pt x="1675" y="11774"/>
                    </a:lnTo>
                    <a:cubicBezTo>
                      <a:pt x="1870" y="11551"/>
                      <a:pt x="1898" y="11216"/>
                      <a:pt x="1731" y="10993"/>
                    </a:cubicBezTo>
                    <a:cubicBezTo>
                      <a:pt x="1592" y="10808"/>
                      <a:pt x="1396" y="10700"/>
                      <a:pt x="1174" y="10700"/>
                    </a:cubicBezTo>
                    <a:cubicBezTo>
                      <a:pt x="1128" y="10700"/>
                      <a:pt x="1081" y="10704"/>
                      <a:pt x="1033" y="10714"/>
                    </a:cubicBezTo>
                    <a:cubicBezTo>
                      <a:pt x="951" y="10730"/>
                      <a:pt x="872" y="10757"/>
                      <a:pt x="796" y="10794"/>
                    </a:cubicBezTo>
                    <a:lnTo>
                      <a:pt x="796" y="10794"/>
                    </a:lnTo>
                    <a:cubicBezTo>
                      <a:pt x="790" y="10767"/>
                      <a:pt x="785" y="10741"/>
                      <a:pt x="782" y="10714"/>
                    </a:cubicBezTo>
                    <a:cubicBezTo>
                      <a:pt x="726" y="10240"/>
                      <a:pt x="726" y="9682"/>
                      <a:pt x="698" y="9152"/>
                    </a:cubicBezTo>
                    <a:cubicBezTo>
                      <a:pt x="559" y="6641"/>
                      <a:pt x="419" y="4325"/>
                      <a:pt x="308" y="2679"/>
                    </a:cubicBezTo>
                    <a:cubicBezTo>
                      <a:pt x="252" y="1898"/>
                      <a:pt x="196" y="1228"/>
                      <a:pt x="168" y="726"/>
                    </a:cubicBezTo>
                    <a:cubicBezTo>
                      <a:pt x="168" y="475"/>
                      <a:pt x="140" y="224"/>
                      <a:pt x="8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2"/>
              <p:cNvSpPr/>
              <p:nvPr/>
            </p:nvSpPr>
            <p:spPr>
              <a:xfrm>
                <a:off x="3603525" y="3048950"/>
                <a:ext cx="482675" cy="282500"/>
              </a:xfrm>
              <a:custGeom>
                <a:avLst/>
                <a:gdLst/>
                <a:ahLst/>
                <a:cxnLst/>
                <a:rect l="l" t="t" r="r" b="b"/>
                <a:pathLst>
                  <a:path w="19307" h="11300" extrusionOk="0">
                    <a:moveTo>
                      <a:pt x="19307" y="0"/>
                    </a:moveTo>
                    <a:lnTo>
                      <a:pt x="19307" y="0"/>
                    </a:lnTo>
                    <a:cubicBezTo>
                      <a:pt x="19056" y="168"/>
                      <a:pt x="18833" y="363"/>
                      <a:pt x="18610" y="558"/>
                    </a:cubicBezTo>
                    <a:cubicBezTo>
                      <a:pt x="18163" y="893"/>
                      <a:pt x="17494" y="1395"/>
                      <a:pt x="16684" y="2009"/>
                    </a:cubicBezTo>
                    <a:cubicBezTo>
                      <a:pt x="14592" y="3599"/>
                      <a:pt x="12388" y="5078"/>
                      <a:pt x="10100" y="6417"/>
                    </a:cubicBezTo>
                    <a:cubicBezTo>
                      <a:pt x="7813" y="7756"/>
                      <a:pt x="5469" y="8956"/>
                      <a:pt x="3042" y="10016"/>
                    </a:cubicBezTo>
                    <a:cubicBezTo>
                      <a:pt x="2093" y="10435"/>
                      <a:pt x="1340" y="10741"/>
                      <a:pt x="810" y="10965"/>
                    </a:cubicBezTo>
                    <a:cubicBezTo>
                      <a:pt x="531" y="11048"/>
                      <a:pt x="252" y="11160"/>
                      <a:pt x="1" y="11299"/>
                    </a:cubicBezTo>
                    <a:cubicBezTo>
                      <a:pt x="280" y="11244"/>
                      <a:pt x="587" y="11160"/>
                      <a:pt x="838" y="11048"/>
                    </a:cubicBezTo>
                    <a:cubicBezTo>
                      <a:pt x="1396" y="10853"/>
                      <a:pt x="2177" y="10574"/>
                      <a:pt x="3098" y="10183"/>
                    </a:cubicBezTo>
                    <a:cubicBezTo>
                      <a:pt x="5581" y="9179"/>
                      <a:pt x="7952" y="8007"/>
                      <a:pt x="10240" y="6668"/>
                    </a:cubicBezTo>
                    <a:cubicBezTo>
                      <a:pt x="12528" y="5301"/>
                      <a:pt x="14732" y="3795"/>
                      <a:pt x="16824" y="2176"/>
                    </a:cubicBezTo>
                    <a:cubicBezTo>
                      <a:pt x="17633" y="1535"/>
                      <a:pt x="18247" y="1005"/>
                      <a:pt x="18665" y="614"/>
                    </a:cubicBezTo>
                    <a:cubicBezTo>
                      <a:pt x="18916" y="447"/>
                      <a:pt x="19112" y="223"/>
                      <a:pt x="193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2"/>
              <p:cNvSpPr/>
              <p:nvPr/>
            </p:nvSpPr>
            <p:spPr>
              <a:xfrm>
                <a:off x="3653050" y="3309750"/>
                <a:ext cx="32800" cy="39875"/>
              </a:xfrm>
              <a:custGeom>
                <a:avLst/>
                <a:gdLst/>
                <a:ahLst/>
                <a:cxnLst/>
                <a:rect l="l" t="t" r="r" b="b"/>
                <a:pathLst>
                  <a:path w="1312" h="1595" extrusionOk="0">
                    <a:moveTo>
                      <a:pt x="65" y="1"/>
                    </a:moveTo>
                    <a:cubicBezTo>
                      <a:pt x="62" y="1"/>
                      <a:pt x="59" y="1"/>
                      <a:pt x="57" y="3"/>
                    </a:cubicBezTo>
                    <a:cubicBezTo>
                      <a:pt x="1" y="58"/>
                      <a:pt x="224" y="449"/>
                      <a:pt x="559" y="895"/>
                    </a:cubicBezTo>
                    <a:cubicBezTo>
                      <a:pt x="853" y="1296"/>
                      <a:pt x="1147" y="1595"/>
                      <a:pt x="1244" y="1595"/>
                    </a:cubicBezTo>
                    <a:cubicBezTo>
                      <a:pt x="1249" y="1595"/>
                      <a:pt x="1253" y="1594"/>
                      <a:pt x="1256" y="1593"/>
                    </a:cubicBezTo>
                    <a:cubicBezTo>
                      <a:pt x="1312" y="1537"/>
                      <a:pt x="1089" y="1146"/>
                      <a:pt x="754" y="700"/>
                    </a:cubicBezTo>
                    <a:cubicBezTo>
                      <a:pt x="460" y="299"/>
                      <a:pt x="141" y="1"/>
                      <a:pt x="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2"/>
              <p:cNvSpPr/>
              <p:nvPr/>
            </p:nvSpPr>
            <p:spPr>
              <a:xfrm>
                <a:off x="3726300" y="3276275"/>
                <a:ext cx="39075" cy="40025"/>
              </a:xfrm>
              <a:custGeom>
                <a:avLst/>
                <a:gdLst/>
                <a:ahLst/>
                <a:cxnLst/>
                <a:rect l="l" t="t" r="r" b="b"/>
                <a:pathLst>
                  <a:path w="1563" h="1601" extrusionOk="0">
                    <a:moveTo>
                      <a:pt x="91" y="1"/>
                    </a:moveTo>
                    <a:cubicBezTo>
                      <a:pt x="88" y="1"/>
                      <a:pt x="86" y="1"/>
                      <a:pt x="84" y="2"/>
                    </a:cubicBezTo>
                    <a:cubicBezTo>
                      <a:pt x="0" y="30"/>
                      <a:pt x="223" y="477"/>
                      <a:pt x="614" y="951"/>
                    </a:cubicBezTo>
                    <a:cubicBezTo>
                      <a:pt x="994" y="1356"/>
                      <a:pt x="1396" y="1600"/>
                      <a:pt x="1489" y="1600"/>
                    </a:cubicBezTo>
                    <a:cubicBezTo>
                      <a:pt x="1498" y="1600"/>
                      <a:pt x="1504" y="1598"/>
                      <a:pt x="1507" y="1593"/>
                    </a:cubicBezTo>
                    <a:cubicBezTo>
                      <a:pt x="1562" y="1509"/>
                      <a:pt x="1228" y="1174"/>
                      <a:pt x="837" y="756"/>
                    </a:cubicBezTo>
                    <a:cubicBezTo>
                      <a:pt x="434" y="352"/>
                      <a:pt x="160" y="1"/>
                      <a:pt x="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2"/>
              <p:cNvSpPr/>
              <p:nvPr/>
            </p:nvSpPr>
            <p:spPr>
              <a:xfrm>
                <a:off x="3818350" y="3232250"/>
                <a:ext cx="47450" cy="50500"/>
              </a:xfrm>
              <a:custGeom>
                <a:avLst/>
                <a:gdLst/>
                <a:ahLst/>
                <a:cxnLst/>
                <a:rect l="l" t="t" r="r" b="b"/>
                <a:pathLst>
                  <a:path w="1898" h="2020" extrusionOk="0">
                    <a:moveTo>
                      <a:pt x="71" y="1"/>
                    </a:moveTo>
                    <a:cubicBezTo>
                      <a:pt x="65" y="1"/>
                      <a:pt x="60" y="2"/>
                      <a:pt x="57" y="6"/>
                    </a:cubicBezTo>
                    <a:cubicBezTo>
                      <a:pt x="1" y="62"/>
                      <a:pt x="363" y="536"/>
                      <a:pt x="838" y="1094"/>
                    </a:cubicBezTo>
                    <a:cubicBezTo>
                      <a:pt x="1308" y="1642"/>
                      <a:pt x="1729" y="2020"/>
                      <a:pt x="1827" y="2020"/>
                    </a:cubicBezTo>
                    <a:cubicBezTo>
                      <a:pt x="1833" y="2020"/>
                      <a:pt x="1839" y="2018"/>
                      <a:pt x="1842" y="2014"/>
                    </a:cubicBezTo>
                    <a:cubicBezTo>
                      <a:pt x="1898" y="1959"/>
                      <a:pt x="1535" y="1484"/>
                      <a:pt x="1061" y="926"/>
                    </a:cubicBezTo>
                    <a:cubicBezTo>
                      <a:pt x="589" y="402"/>
                      <a:pt x="166" y="1"/>
                      <a:pt x="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2"/>
              <p:cNvSpPr/>
              <p:nvPr/>
            </p:nvSpPr>
            <p:spPr>
              <a:xfrm>
                <a:off x="3922975" y="3168800"/>
                <a:ext cx="50250" cy="56750"/>
              </a:xfrm>
              <a:custGeom>
                <a:avLst/>
                <a:gdLst/>
                <a:ahLst/>
                <a:cxnLst/>
                <a:rect l="l" t="t" r="r" b="b"/>
                <a:pathLst>
                  <a:path w="2010" h="2270" extrusionOk="0">
                    <a:moveTo>
                      <a:pt x="69" y="0"/>
                    </a:moveTo>
                    <a:cubicBezTo>
                      <a:pt x="64" y="0"/>
                      <a:pt x="59" y="2"/>
                      <a:pt x="56" y="5"/>
                    </a:cubicBezTo>
                    <a:cubicBezTo>
                      <a:pt x="1" y="33"/>
                      <a:pt x="391" y="619"/>
                      <a:pt x="921" y="1233"/>
                    </a:cubicBezTo>
                    <a:cubicBezTo>
                      <a:pt x="1397" y="1813"/>
                      <a:pt x="1847" y="2269"/>
                      <a:pt x="1941" y="2269"/>
                    </a:cubicBezTo>
                    <a:cubicBezTo>
                      <a:pt x="1946" y="2269"/>
                      <a:pt x="1951" y="2268"/>
                      <a:pt x="1954" y="2265"/>
                    </a:cubicBezTo>
                    <a:cubicBezTo>
                      <a:pt x="2009" y="2237"/>
                      <a:pt x="1619" y="1651"/>
                      <a:pt x="1117" y="1037"/>
                    </a:cubicBezTo>
                    <a:cubicBezTo>
                      <a:pt x="615" y="456"/>
                      <a:pt x="163" y="0"/>
                      <a:pt x="6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2"/>
              <p:cNvSpPr/>
              <p:nvPr/>
            </p:nvSpPr>
            <p:spPr>
              <a:xfrm>
                <a:off x="4018525" y="3103900"/>
                <a:ext cx="54425" cy="47050"/>
              </a:xfrm>
              <a:custGeom>
                <a:avLst/>
                <a:gdLst/>
                <a:ahLst/>
                <a:cxnLst/>
                <a:rect l="l" t="t" r="r" b="b"/>
                <a:pathLst>
                  <a:path w="2177" h="1882" extrusionOk="0">
                    <a:moveTo>
                      <a:pt x="69" y="1"/>
                    </a:moveTo>
                    <a:cubicBezTo>
                      <a:pt x="63" y="1"/>
                      <a:pt x="58" y="3"/>
                      <a:pt x="57" y="6"/>
                    </a:cubicBezTo>
                    <a:cubicBezTo>
                      <a:pt x="1" y="62"/>
                      <a:pt x="419" y="536"/>
                      <a:pt x="977" y="1039"/>
                    </a:cubicBezTo>
                    <a:cubicBezTo>
                      <a:pt x="1523" y="1533"/>
                      <a:pt x="1997" y="1881"/>
                      <a:pt x="2104" y="1881"/>
                    </a:cubicBezTo>
                    <a:cubicBezTo>
                      <a:pt x="2111" y="1881"/>
                      <a:pt x="2117" y="1879"/>
                      <a:pt x="2121" y="1876"/>
                    </a:cubicBezTo>
                    <a:cubicBezTo>
                      <a:pt x="2177" y="1820"/>
                      <a:pt x="1731" y="1345"/>
                      <a:pt x="1173" y="843"/>
                    </a:cubicBezTo>
                    <a:cubicBezTo>
                      <a:pt x="627" y="349"/>
                      <a:pt x="153" y="1"/>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2"/>
              <p:cNvSpPr/>
              <p:nvPr/>
            </p:nvSpPr>
            <p:spPr>
              <a:xfrm>
                <a:off x="4964300" y="2049225"/>
                <a:ext cx="67675" cy="61175"/>
              </a:xfrm>
              <a:custGeom>
                <a:avLst/>
                <a:gdLst/>
                <a:ahLst/>
                <a:cxnLst/>
                <a:rect l="l" t="t" r="r" b="b"/>
                <a:pathLst>
                  <a:path w="2707" h="2447" extrusionOk="0">
                    <a:moveTo>
                      <a:pt x="1348" y="1"/>
                    </a:moveTo>
                    <a:cubicBezTo>
                      <a:pt x="789" y="1"/>
                      <a:pt x="287" y="385"/>
                      <a:pt x="168" y="931"/>
                    </a:cubicBezTo>
                    <a:cubicBezTo>
                      <a:pt x="1" y="1600"/>
                      <a:pt x="419" y="2270"/>
                      <a:pt x="1061" y="2409"/>
                    </a:cubicBezTo>
                    <a:cubicBezTo>
                      <a:pt x="1161" y="2434"/>
                      <a:pt x="1262" y="2446"/>
                      <a:pt x="1360" y="2446"/>
                    </a:cubicBezTo>
                    <a:cubicBezTo>
                      <a:pt x="1919" y="2446"/>
                      <a:pt x="2421" y="2062"/>
                      <a:pt x="2540" y="1516"/>
                    </a:cubicBezTo>
                    <a:cubicBezTo>
                      <a:pt x="2707" y="847"/>
                      <a:pt x="2288" y="177"/>
                      <a:pt x="1647" y="38"/>
                    </a:cubicBezTo>
                    <a:cubicBezTo>
                      <a:pt x="1547" y="13"/>
                      <a:pt x="1446" y="1"/>
                      <a:pt x="134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2"/>
              <p:cNvSpPr/>
              <p:nvPr/>
            </p:nvSpPr>
            <p:spPr>
              <a:xfrm>
                <a:off x="4900875" y="1978925"/>
                <a:ext cx="195825" cy="66725"/>
              </a:xfrm>
              <a:custGeom>
                <a:avLst/>
                <a:gdLst/>
                <a:ahLst/>
                <a:cxnLst/>
                <a:rect l="l" t="t" r="r" b="b"/>
                <a:pathLst>
                  <a:path w="7833" h="2669" extrusionOk="0">
                    <a:moveTo>
                      <a:pt x="3935" y="0"/>
                    </a:moveTo>
                    <a:cubicBezTo>
                      <a:pt x="2676" y="0"/>
                      <a:pt x="1418" y="496"/>
                      <a:pt x="473" y="1483"/>
                    </a:cubicBezTo>
                    <a:cubicBezTo>
                      <a:pt x="1" y="1977"/>
                      <a:pt x="454" y="2669"/>
                      <a:pt x="980" y="2669"/>
                    </a:cubicBezTo>
                    <a:cubicBezTo>
                      <a:pt x="1138" y="2669"/>
                      <a:pt x="1302" y="2607"/>
                      <a:pt x="1450" y="2459"/>
                    </a:cubicBezTo>
                    <a:cubicBezTo>
                      <a:pt x="2115" y="1737"/>
                      <a:pt x="3017" y="1374"/>
                      <a:pt x="3924" y="1374"/>
                    </a:cubicBezTo>
                    <a:cubicBezTo>
                      <a:pt x="4803" y="1374"/>
                      <a:pt x="5687" y="1716"/>
                      <a:pt x="6360" y="2403"/>
                    </a:cubicBezTo>
                    <a:cubicBezTo>
                      <a:pt x="6499" y="2549"/>
                      <a:pt x="6658" y="2610"/>
                      <a:pt x="6814" y="2610"/>
                    </a:cubicBezTo>
                    <a:cubicBezTo>
                      <a:pt x="7345" y="2610"/>
                      <a:pt x="7833" y="1902"/>
                      <a:pt x="7336" y="1427"/>
                    </a:cubicBezTo>
                    <a:cubicBezTo>
                      <a:pt x="6398" y="475"/>
                      <a:pt x="5166" y="0"/>
                      <a:pt x="393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2"/>
              <p:cNvSpPr/>
              <p:nvPr/>
            </p:nvSpPr>
            <p:spPr>
              <a:xfrm>
                <a:off x="4795600" y="1797650"/>
                <a:ext cx="406525" cy="104925"/>
              </a:xfrm>
              <a:custGeom>
                <a:avLst/>
                <a:gdLst/>
                <a:ahLst/>
                <a:cxnLst/>
                <a:rect l="l" t="t" r="r" b="b"/>
                <a:pathLst>
                  <a:path w="16261" h="4197" extrusionOk="0">
                    <a:moveTo>
                      <a:pt x="8195" y="1"/>
                    </a:moveTo>
                    <a:cubicBezTo>
                      <a:pt x="8159" y="1"/>
                      <a:pt x="8124" y="1"/>
                      <a:pt x="8088" y="1"/>
                    </a:cubicBezTo>
                    <a:cubicBezTo>
                      <a:pt x="5214" y="1"/>
                      <a:pt x="2676" y="1173"/>
                      <a:pt x="527" y="3042"/>
                    </a:cubicBezTo>
                    <a:cubicBezTo>
                      <a:pt x="1" y="3481"/>
                      <a:pt x="492" y="4196"/>
                      <a:pt x="1052" y="4196"/>
                    </a:cubicBezTo>
                    <a:cubicBezTo>
                      <a:pt x="1204" y="4196"/>
                      <a:pt x="1361" y="4144"/>
                      <a:pt x="1504" y="4019"/>
                    </a:cubicBezTo>
                    <a:cubicBezTo>
                      <a:pt x="3345" y="2401"/>
                      <a:pt x="5577" y="1396"/>
                      <a:pt x="8060" y="1368"/>
                    </a:cubicBezTo>
                    <a:cubicBezTo>
                      <a:pt x="8097" y="1368"/>
                      <a:pt x="8133" y="1368"/>
                      <a:pt x="8170" y="1368"/>
                    </a:cubicBezTo>
                    <a:cubicBezTo>
                      <a:pt x="10614" y="1368"/>
                      <a:pt x="12969" y="2286"/>
                      <a:pt x="14784" y="3963"/>
                    </a:cubicBezTo>
                    <a:cubicBezTo>
                      <a:pt x="14925" y="4092"/>
                      <a:pt x="15083" y="4147"/>
                      <a:pt x="15236" y="4147"/>
                    </a:cubicBezTo>
                    <a:cubicBezTo>
                      <a:pt x="15777" y="4147"/>
                      <a:pt x="16260" y="3465"/>
                      <a:pt x="15760" y="2987"/>
                    </a:cubicBezTo>
                    <a:cubicBezTo>
                      <a:pt x="13694" y="1086"/>
                      <a:pt x="11002" y="1"/>
                      <a:pt x="819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2"/>
              <p:cNvSpPr/>
              <p:nvPr/>
            </p:nvSpPr>
            <p:spPr>
              <a:xfrm>
                <a:off x="4838150" y="1886400"/>
                <a:ext cx="320025" cy="96075"/>
              </a:xfrm>
              <a:custGeom>
                <a:avLst/>
                <a:gdLst/>
                <a:ahLst/>
                <a:cxnLst/>
                <a:rect l="l" t="t" r="r" b="b"/>
                <a:pathLst>
                  <a:path w="12801" h="3843" extrusionOk="0">
                    <a:moveTo>
                      <a:pt x="6463" y="1"/>
                    </a:moveTo>
                    <a:cubicBezTo>
                      <a:pt x="4266" y="1"/>
                      <a:pt x="2073" y="887"/>
                      <a:pt x="471" y="2645"/>
                    </a:cubicBezTo>
                    <a:cubicBezTo>
                      <a:pt x="1" y="3137"/>
                      <a:pt x="465" y="3843"/>
                      <a:pt x="984" y="3843"/>
                    </a:cubicBezTo>
                    <a:cubicBezTo>
                      <a:pt x="1142" y="3843"/>
                      <a:pt x="1305" y="3777"/>
                      <a:pt x="1448" y="3621"/>
                    </a:cubicBezTo>
                    <a:cubicBezTo>
                      <a:pt x="2781" y="2132"/>
                      <a:pt x="4620" y="1385"/>
                      <a:pt x="6460" y="1385"/>
                    </a:cubicBezTo>
                    <a:cubicBezTo>
                      <a:pt x="8240" y="1385"/>
                      <a:pt x="10022" y="2083"/>
                      <a:pt x="11352" y="3482"/>
                    </a:cubicBezTo>
                    <a:cubicBezTo>
                      <a:pt x="11493" y="3630"/>
                      <a:pt x="11654" y="3692"/>
                      <a:pt x="11810" y="3692"/>
                    </a:cubicBezTo>
                    <a:cubicBezTo>
                      <a:pt x="12331" y="3692"/>
                      <a:pt x="12801" y="2999"/>
                      <a:pt x="12328" y="2505"/>
                    </a:cubicBezTo>
                    <a:cubicBezTo>
                      <a:pt x="10723" y="831"/>
                      <a:pt x="8591" y="1"/>
                      <a:pt x="646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56" name="Google Shape;2756;p42"/>
          <p:cNvSpPr txBox="1">
            <a:spLocks noGrp="1"/>
          </p:cNvSpPr>
          <p:nvPr>
            <p:ph type="title"/>
          </p:nvPr>
        </p:nvSpPr>
        <p:spPr>
          <a:xfrm>
            <a:off x="3739450" y="295000"/>
            <a:ext cx="4774200" cy="650100"/>
          </a:xfrm>
          <a:prstGeom prst="rect">
            <a:avLst/>
          </a:prstGeom>
        </p:spPr>
        <p:txBody>
          <a:bodyPr spcFirstLastPara="1" wrap="square" lIns="91425" tIns="91425" rIns="91425" bIns="91425" anchor="t" anchorCtr="0">
            <a:noAutofit/>
          </a:bodyPr>
          <a:lstStyle/>
          <a:p>
            <a:pPr lvl="0"/>
            <a:r>
              <a:rPr lang="en-US" dirty="0"/>
              <a:t>COLLECTIONS</a:t>
            </a:r>
            <a:endParaRPr dirty="0"/>
          </a:p>
        </p:txBody>
      </p:sp>
      <p:sp>
        <p:nvSpPr>
          <p:cNvPr id="2757" name="Google Shape;2757;p42"/>
          <p:cNvSpPr txBox="1">
            <a:spLocks noGrp="1"/>
          </p:cNvSpPr>
          <p:nvPr>
            <p:ph type="body" idx="1"/>
          </p:nvPr>
        </p:nvSpPr>
        <p:spPr>
          <a:xfrm>
            <a:off x="683825" y="1805723"/>
            <a:ext cx="5482800" cy="2212800"/>
          </a:xfrm>
          <a:prstGeom prst="rect">
            <a:avLst/>
          </a:prstGeom>
        </p:spPr>
        <p:txBody>
          <a:bodyPr spcFirstLastPara="1" wrap="square" lIns="91425" tIns="91425" rIns="91425" bIns="91425" anchor="ctr" anchorCtr="0">
            <a:noAutofit/>
          </a:bodyPr>
          <a:lstStyle/>
          <a:p>
            <a:pPr lvl="0"/>
            <a:r>
              <a:rPr lang="en-US" dirty="0"/>
              <a:t>vector &lt; Company* &gt; Companies</a:t>
            </a:r>
          </a:p>
          <a:p>
            <a:pPr lvl="0"/>
            <a:r>
              <a:rPr lang="en-US" dirty="0"/>
              <a:t>vector &lt; Company* &gt; </a:t>
            </a:r>
            <a:r>
              <a:rPr lang="en-US" dirty="0" err="1"/>
              <a:t>Promoted_Companies</a:t>
            </a:r>
            <a:r>
              <a:rPr lang="en-US" dirty="0"/>
              <a:t>;</a:t>
            </a:r>
          </a:p>
          <a:p>
            <a:pPr lvl="0"/>
            <a:r>
              <a:rPr lang="en-US" dirty="0"/>
              <a:t>vector &lt; Editor* &gt; Editors;</a:t>
            </a:r>
          </a:p>
          <a:p>
            <a:pPr lvl="0"/>
            <a:r>
              <a:rPr lang="en-US" dirty="0"/>
              <a:t>vector &lt; pair &lt; Editor*, Company* &gt; &gt; </a:t>
            </a:r>
            <a:r>
              <a:rPr lang="en-US" dirty="0" err="1"/>
              <a:t>FoundApps</a:t>
            </a:r>
            <a:r>
              <a:rPr lang="en-US" dirty="0"/>
              <a:t>;</a:t>
            </a:r>
          </a:p>
          <a:p>
            <a:pPr lvl="0"/>
            <a:r>
              <a:rPr lang="en-US" dirty="0"/>
              <a:t>vector &lt; User* &gt; Users;</a:t>
            </a:r>
          </a:p>
        </p:txBody>
      </p:sp>
      <p:grpSp>
        <p:nvGrpSpPr>
          <p:cNvPr id="2758" name="Google Shape;2758;p42"/>
          <p:cNvGrpSpPr/>
          <p:nvPr/>
        </p:nvGrpSpPr>
        <p:grpSpPr>
          <a:xfrm>
            <a:off x="1177850" y="765550"/>
            <a:ext cx="895440" cy="807540"/>
            <a:chOff x="1177850" y="765550"/>
            <a:chExt cx="895440" cy="807540"/>
          </a:xfrm>
        </p:grpSpPr>
        <p:sp>
          <p:nvSpPr>
            <p:cNvPr id="2759" name="Google Shape;2759;p42"/>
            <p:cNvSpPr/>
            <p:nvPr/>
          </p:nvSpPr>
          <p:spPr>
            <a:xfrm>
              <a:off x="1589807" y="1168909"/>
              <a:ext cx="4348" cy="404181"/>
            </a:xfrm>
            <a:custGeom>
              <a:avLst/>
              <a:gdLst/>
              <a:ahLst/>
              <a:cxnLst/>
              <a:rect l="l" t="t" r="r" b="b"/>
              <a:pathLst>
                <a:path w="280" h="26030" extrusionOk="0">
                  <a:moveTo>
                    <a:pt x="140" y="0"/>
                  </a:moveTo>
                  <a:cubicBezTo>
                    <a:pt x="84" y="0"/>
                    <a:pt x="1" y="5831"/>
                    <a:pt x="1" y="13029"/>
                  </a:cubicBezTo>
                  <a:cubicBezTo>
                    <a:pt x="1" y="20199"/>
                    <a:pt x="84" y="26030"/>
                    <a:pt x="140" y="26030"/>
                  </a:cubicBezTo>
                  <a:cubicBezTo>
                    <a:pt x="224" y="26030"/>
                    <a:pt x="280" y="20199"/>
                    <a:pt x="280" y="13029"/>
                  </a:cubicBezTo>
                  <a:cubicBezTo>
                    <a:pt x="280" y="5831"/>
                    <a:pt x="224" y="0"/>
                    <a:pt x="1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0" name="Google Shape;2760;p42"/>
            <p:cNvGrpSpPr/>
            <p:nvPr/>
          </p:nvGrpSpPr>
          <p:grpSpPr>
            <a:xfrm>
              <a:off x="1177850" y="765550"/>
              <a:ext cx="895440" cy="453201"/>
              <a:chOff x="1177850" y="765550"/>
              <a:chExt cx="895440" cy="453201"/>
            </a:xfrm>
          </p:grpSpPr>
          <p:sp>
            <p:nvSpPr>
              <p:cNvPr id="2761" name="Google Shape;2761;p42"/>
              <p:cNvSpPr/>
              <p:nvPr/>
            </p:nvSpPr>
            <p:spPr>
              <a:xfrm>
                <a:off x="1177850" y="765550"/>
                <a:ext cx="895440" cy="453201"/>
              </a:xfrm>
              <a:custGeom>
                <a:avLst/>
                <a:gdLst/>
                <a:ahLst/>
                <a:cxnLst/>
                <a:rect l="l" t="t" r="r" b="b"/>
                <a:pathLst>
                  <a:path w="57668" h="29187" extrusionOk="0">
                    <a:moveTo>
                      <a:pt x="25742" y="0"/>
                    </a:moveTo>
                    <a:cubicBezTo>
                      <a:pt x="23058" y="0"/>
                      <a:pt x="20387" y="724"/>
                      <a:pt x="18023" y="2152"/>
                    </a:cubicBezTo>
                    <a:cubicBezTo>
                      <a:pt x="13894" y="4747"/>
                      <a:pt x="11300" y="9155"/>
                      <a:pt x="11049" y="14009"/>
                    </a:cubicBezTo>
                    <a:cubicBezTo>
                      <a:pt x="4102" y="15153"/>
                      <a:pt x="1" y="22435"/>
                      <a:pt x="2623" y="28963"/>
                    </a:cubicBezTo>
                    <a:lnTo>
                      <a:pt x="55771" y="29186"/>
                    </a:lnTo>
                    <a:cubicBezTo>
                      <a:pt x="57668" y="24723"/>
                      <a:pt x="56524" y="20063"/>
                      <a:pt x="53371" y="16381"/>
                    </a:cubicBezTo>
                    <a:cubicBezTo>
                      <a:pt x="50789" y="13401"/>
                      <a:pt x="47070" y="11765"/>
                      <a:pt x="43240" y="11765"/>
                    </a:cubicBezTo>
                    <a:cubicBezTo>
                      <a:pt x="42229" y="11765"/>
                      <a:pt x="41211" y="11879"/>
                      <a:pt x="40203" y="12112"/>
                    </a:cubicBezTo>
                    <a:cubicBezTo>
                      <a:pt x="39310" y="7341"/>
                      <a:pt x="36158" y="3296"/>
                      <a:pt x="31750" y="1259"/>
                    </a:cubicBezTo>
                    <a:cubicBezTo>
                      <a:pt x="29824" y="417"/>
                      <a:pt x="27779" y="0"/>
                      <a:pt x="257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2"/>
              <p:cNvSpPr/>
              <p:nvPr/>
            </p:nvSpPr>
            <p:spPr>
              <a:xfrm>
                <a:off x="1507500" y="976561"/>
                <a:ext cx="175461" cy="240009"/>
              </a:xfrm>
              <a:custGeom>
                <a:avLst/>
                <a:gdLst/>
                <a:ahLst/>
                <a:cxnLst/>
                <a:rect l="l" t="t" r="r" b="b"/>
                <a:pathLst>
                  <a:path w="11300" h="15457" extrusionOk="0">
                    <a:moveTo>
                      <a:pt x="5664" y="1"/>
                    </a:moveTo>
                    <a:lnTo>
                      <a:pt x="1" y="7980"/>
                    </a:lnTo>
                    <a:lnTo>
                      <a:pt x="3767" y="7980"/>
                    </a:lnTo>
                    <a:lnTo>
                      <a:pt x="3767" y="15457"/>
                    </a:lnTo>
                    <a:lnTo>
                      <a:pt x="7617" y="15457"/>
                    </a:lnTo>
                    <a:lnTo>
                      <a:pt x="7617" y="7924"/>
                    </a:lnTo>
                    <a:lnTo>
                      <a:pt x="11300" y="7924"/>
                    </a:lnTo>
                    <a:lnTo>
                      <a:pt x="56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2" name="Picture 1" descr="A screenshot of a cell phone&#10;&#10;Description automatically generated">
            <a:extLst>
              <a:ext uri="{FF2B5EF4-FFF2-40B4-BE49-F238E27FC236}">
                <a16:creationId xmlns:a16="http://schemas.microsoft.com/office/drawing/2014/main" id="{3328E9AA-46A6-6B4E-851A-2E705ABB4B1B}"/>
              </a:ext>
            </a:extLst>
          </p:cNvPr>
          <p:cNvPicPr/>
          <p:nvPr/>
        </p:nvPicPr>
        <p:blipFill>
          <a:blip r:embed="rId3"/>
          <a:stretch>
            <a:fillRect/>
          </a:stretch>
        </p:blipFill>
        <p:spPr>
          <a:xfrm>
            <a:off x="144969" y="1530109"/>
            <a:ext cx="4427031" cy="3277609"/>
          </a:xfrm>
          <a:prstGeom prst="rect">
            <a:avLst/>
          </a:prstGeom>
        </p:spPr>
      </p:pic>
      <p:pic>
        <p:nvPicPr>
          <p:cNvPr id="3" name="Picture 2" descr="A screenshot of a cell phone&#10;&#10;Description automatically generated">
            <a:extLst>
              <a:ext uri="{FF2B5EF4-FFF2-40B4-BE49-F238E27FC236}">
                <a16:creationId xmlns:a16="http://schemas.microsoft.com/office/drawing/2014/main" id="{2C428805-9FD3-6A43-A5D3-5FAB862522B1}"/>
              </a:ext>
            </a:extLst>
          </p:cNvPr>
          <p:cNvPicPr/>
          <p:nvPr/>
        </p:nvPicPr>
        <p:blipFill>
          <a:blip r:embed="rId4"/>
          <a:stretch>
            <a:fillRect/>
          </a:stretch>
        </p:blipFill>
        <p:spPr>
          <a:xfrm>
            <a:off x="4717391" y="107053"/>
            <a:ext cx="4247120" cy="3211174"/>
          </a:xfrm>
          <a:prstGeom prst="rect">
            <a:avLst/>
          </a:prstGeom>
        </p:spPr>
      </p:pic>
      <p:sp>
        <p:nvSpPr>
          <p:cNvPr id="6" name="Google Shape;1747;p35">
            <a:extLst>
              <a:ext uri="{FF2B5EF4-FFF2-40B4-BE49-F238E27FC236}">
                <a16:creationId xmlns:a16="http://schemas.microsoft.com/office/drawing/2014/main" id="{7E072A3E-ABDB-F743-8D90-E788577DFA19}"/>
              </a:ext>
            </a:extLst>
          </p:cNvPr>
          <p:cNvSpPr txBox="1">
            <a:spLocks/>
          </p:cNvSpPr>
          <p:nvPr/>
        </p:nvSpPr>
        <p:spPr>
          <a:xfrm>
            <a:off x="844815" y="64211"/>
            <a:ext cx="2845427" cy="1384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Nanum Gothic Coding"/>
              <a:buChar char="●"/>
              <a:defRPr sz="1800" b="0" i="0" u="none" strike="noStrike" cap="none">
                <a:solidFill>
                  <a:schemeClr val="dk1"/>
                </a:solidFill>
                <a:latin typeface="Nanum Gothic Coding"/>
                <a:ea typeface="Nanum Gothic Coding"/>
                <a:cs typeface="Nanum Gothic Coding"/>
                <a:sym typeface="Nanum Gothic Coding"/>
              </a:defRPr>
            </a:lvl1pPr>
            <a:lvl2pPr marL="914400" marR="0" lvl="1"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2pPr>
            <a:lvl3pPr marL="1371600" marR="0" lvl="2"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3pPr>
            <a:lvl4pPr marL="1828800" marR="0" lvl="3"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4pPr>
            <a:lvl5pPr marL="2286000" marR="0" lvl="4"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5pPr>
            <a:lvl6pPr marL="2743200" marR="0" lvl="5"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6pPr>
            <a:lvl7pPr marL="3200400" marR="0" lvl="6"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7pPr>
            <a:lvl8pPr marL="3657600" marR="0" lvl="7"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8pPr>
            <a:lvl9pPr marL="4114800" marR="0" lvl="8" indent="-317500" algn="l" rtl="0">
              <a:lnSpc>
                <a:spcPct val="115000"/>
              </a:lnSpc>
              <a:spcBef>
                <a:spcPts val="1600"/>
              </a:spcBef>
              <a:spcAft>
                <a:spcPts val="160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9pPr>
          </a:lstStyle>
          <a:p>
            <a:pPr marL="114300" indent="0">
              <a:buFont typeface="Nanum Gothic Coding"/>
              <a:buNone/>
            </a:pPr>
            <a:r>
              <a:rPr lang="en-US" sz="1400" b="1" dirty="0" err="1">
                <a:solidFill>
                  <a:schemeClr val="bg1"/>
                </a:solidFill>
              </a:rPr>
              <a:t>MergeSort</a:t>
            </a:r>
            <a:r>
              <a:rPr lang="en-US" sz="1400" b="1" dirty="0">
                <a:solidFill>
                  <a:schemeClr val="bg1"/>
                </a:solidFill>
              </a:rPr>
              <a:t> is used to sort the Editors based on their total price. </a:t>
            </a:r>
          </a:p>
          <a:p>
            <a:pPr marL="114300" indent="0">
              <a:buFont typeface="Nanum Gothic Coding"/>
              <a:buNone/>
            </a:pPr>
            <a:r>
              <a:rPr lang="en-US" sz="1400" b="1" dirty="0">
                <a:solidFill>
                  <a:schemeClr val="bg1"/>
                </a:solidFill>
              </a:rPr>
              <a:t>-Time complexity O(</a:t>
            </a:r>
            <a:r>
              <a:rPr lang="en-US" sz="1400" b="1" dirty="0" err="1">
                <a:solidFill>
                  <a:schemeClr val="bg1"/>
                </a:solidFill>
              </a:rPr>
              <a:t>nlogn</a:t>
            </a:r>
            <a:r>
              <a:rPr lang="en-US" sz="1400" b="1" dirty="0">
                <a:solidFill>
                  <a:schemeClr val="bg1"/>
                </a:solidFill>
              </a:rPr>
              <a:t>)</a:t>
            </a:r>
          </a:p>
        </p:txBody>
      </p:sp>
      <p:sp>
        <p:nvSpPr>
          <p:cNvPr id="7" name="Google Shape;1754;p35">
            <a:extLst>
              <a:ext uri="{FF2B5EF4-FFF2-40B4-BE49-F238E27FC236}">
                <a16:creationId xmlns:a16="http://schemas.microsoft.com/office/drawing/2014/main" id="{65BD2B4E-4F49-4243-B636-5F1BE3949B7C}"/>
              </a:ext>
            </a:extLst>
          </p:cNvPr>
          <p:cNvSpPr/>
          <p:nvPr/>
        </p:nvSpPr>
        <p:spPr>
          <a:xfrm>
            <a:off x="459915" y="756470"/>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1760;p35">
            <a:extLst>
              <a:ext uri="{FF2B5EF4-FFF2-40B4-BE49-F238E27FC236}">
                <a16:creationId xmlns:a16="http://schemas.microsoft.com/office/drawing/2014/main" id="{81BE2846-F0A1-F947-9FEF-FC0B559D09D1}"/>
              </a:ext>
            </a:extLst>
          </p:cNvPr>
          <p:cNvGrpSpPr/>
          <p:nvPr/>
        </p:nvGrpSpPr>
        <p:grpSpPr>
          <a:xfrm>
            <a:off x="513534" y="415207"/>
            <a:ext cx="384900" cy="163220"/>
            <a:chOff x="1587183" y="3747188"/>
            <a:chExt cx="384900" cy="163220"/>
          </a:xfrm>
        </p:grpSpPr>
        <p:sp>
          <p:nvSpPr>
            <p:cNvPr id="9" name="Google Shape;1761;p35">
              <a:extLst>
                <a:ext uri="{FF2B5EF4-FFF2-40B4-BE49-F238E27FC236}">
                  <a16:creationId xmlns:a16="http://schemas.microsoft.com/office/drawing/2014/main" id="{1530A761-4B18-4F47-A71F-80456E9B92F8}"/>
                </a:ext>
              </a:extLst>
            </p:cNvPr>
            <p:cNvSpPr/>
            <p:nvPr/>
          </p:nvSpPr>
          <p:spPr>
            <a:xfrm>
              <a:off x="1808883" y="3747188"/>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62;p35">
              <a:extLst>
                <a:ext uri="{FF2B5EF4-FFF2-40B4-BE49-F238E27FC236}">
                  <a16:creationId xmlns:a16="http://schemas.microsoft.com/office/drawing/2014/main" id="{5999D9F0-3807-E14F-B30A-A2C08D90DF75}"/>
                </a:ext>
              </a:extLst>
            </p:cNvPr>
            <p:cNvSpPr/>
            <p:nvPr/>
          </p:nvSpPr>
          <p:spPr>
            <a:xfrm>
              <a:off x="1587183" y="3747207"/>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773;p35">
            <a:extLst>
              <a:ext uri="{FF2B5EF4-FFF2-40B4-BE49-F238E27FC236}">
                <a16:creationId xmlns:a16="http://schemas.microsoft.com/office/drawing/2014/main" id="{74391592-968E-FF49-AA93-3D38CBAB09EE}"/>
              </a:ext>
            </a:extLst>
          </p:cNvPr>
          <p:cNvGrpSpPr/>
          <p:nvPr/>
        </p:nvGrpSpPr>
        <p:grpSpPr>
          <a:xfrm>
            <a:off x="584011" y="800493"/>
            <a:ext cx="201268" cy="284290"/>
            <a:chOff x="1333682" y="3344330"/>
            <a:chExt cx="271213" cy="383088"/>
          </a:xfrm>
        </p:grpSpPr>
        <p:sp>
          <p:nvSpPr>
            <p:cNvPr id="12" name="Google Shape;1774;p35">
              <a:extLst>
                <a:ext uri="{FF2B5EF4-FFF2-40B4-BE49-F238E27FC236}">
                  <a16:creationId xmlns:a16="http://schemas.microsoft.com/office/drawing/2014/main" id="{F10905E9-5FA2-A84B-A1B0-E16FE0F4527C}"/>
                </a:ext>
              </a:extLst>
            </p:cNvPr>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75;p35">
              <a:extLst>
                <a:ext uri="{FF2B5EF4-FFF2-40B4-BE49-F238E27FC236}">
                  <a16:creationId xmlns:a16="http://schemas.microsoft.com/office/drawing/2014/main" id="{D2801A15-6206-C74A-ACA6-0DDE67E95B74}"/>
                </a:ext>
              </a:extLst>
            </p:cNvPr>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776;p35">
              <a:extLst>
                <a:ext uri="{FF2B5EF4-FFF2-40B4-BE49-F238E27FC236}">
                  <a16:creationId xmlns:a16="http://schemas.microsoft.com/office/drawing/2014/main" id="{5965FA05-E813-6F4E-9AC2-EAD07E493265}"/>
                </a:ext>
              </a:extLst>
            </p:cNvPr>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77;p35">
              <a:extLst>
                <a:ext uri="{FF2B5EF4-FFF2-40B4-BE49-F238E27FC236}">
                  <a16:creationId xmlns:a16="http://schemas.microsoft.com/office/drawing/2014/main" id="{EF9C63A7-A8F0-AD4B-B548-64675FFC806E}"/>
                </a:ext>
              </a:extLst>
            </p:cNvPr>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78;p35">
              <a:extLst>
                <a:ext uri="{FF2B5EF4-FFF2-40B4-BE49-F238E27FC236}">
                  <a16:creationId xmlns:a16="http://schemas.microsoft.com/office/drawing/2014/main" id="{C2044DAC-DAFA-8145-A3B4-F4DA562B93B9}"/>
                </a:ext>
              </a:extLst>
            </p:cNvPr>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79;p35">
              <a:extLst>
                <a:ext uri="{FF2B5EF4-FFF2-40B4-BE49-F238E27FC236}">
                  <a16:creationId xmlns:a16="http://schemas.microsoft.com/office/drawing/2014/main" id="{5AA106E4-3E25-3845-8ED0-CEECBB42020A}"/>
                </a:ext>
              </a:extLst>
            </p:cNvPr>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80;p35">
              <a:extLst>
                <a:ext uri="{FF2B5EF4-FFF2-40B4-BE49-F238E27FC236}">
                  <a16:creationId xmlns:a16="http://schemas.microsoft.com/office/drawing/2014/main" id="{0BD02498-3239-AF4E-8AAF-1F17AE27D172}"/>
                </a:ext>
              </a:extLst>
            </p:cNvPr>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81;p35">
              <a:extLst>
                <a:ext uri="{FF2B5EF4-FFF2-40B4-BE49-F238E27FC236}">
                  <a16:creationId xmlns:a16="http://schemas.microsoft.com/office/drawing/2014/main" id="{2CDCD8FF-35B6-D14F-8D81-732A74F9BBD2}"/>
                </a:ext>
              </a:extLst>
            </p:cNvPr>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82;p35">
              <a:extLst>
                <a:ext uri="{FF2B5EF4-FFF2-40B4-BE49-F238E27FC236}">
                  <a16:creationId xmlns:a16="http://schemas.microsoft.com/office/drawing/2014/main" id="{F8AC15B8-E2AE-8048-B356-EC3C5BC14427}"/>
                </a:ext>
              </a:extLst>
            </p:cNvPr>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83;p35">
              <a:extLst>
                <a:ext uri="{FF2B5EF4-FFF2-40B4-BE49-F238E27FC236}">
                  <a16:creationId xmlns:a16="http://schemas.microsoft.com/office/drawing/2014/main" id="{34879155-9D63-5C4A-BC45-B8CF21363246}"/>
                </a:ext>
              </a:extLst>
            </p:cNvPr>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84;p35">
              <a:extLst>
                <a:ext uri="{FF2B5EF4-FFF2-40B4-BE49-F238E27FC236}">
                  <a16:creationId xmlns:a16="http://schemas.microsoft.com/office/drawing/2014/main" id="{895E8305-D0C3-BC4F-9346-95D5A5C8B91A}"/>
                </a:ext>
              </a:extLst>
            </p:cNvPr>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1737;p35">
            <a:extLst>
              <a:ext uri="{FF2B5EF4-FFF2-40B4-BE49-F238E27FC236}">
                <a16:creationId xmlns:a16="http://schemas.microsoft.com/office/drawing/2014/main" id="{027DECE4-C81C-8F4E-AE0E-208032D1AC71}"/>
              </a:ext>
            </a:extLst>
          </p:cNvPr>
          <p:cNvSpPr/>
          <p:nvPr/>
        </p:nvSpPr>
        <p:spPr>
          <a:xfrm>
            <a:off x="6076564" y="3436547"/>
            <a:ext cx="2894694" cy="1599900"/>
          </a:xfrm>
          <a:prstGeom prst="rect">
            <a:avLst/>
          </a:prstGeom>
          <a:solidFill>
            <a:schemeClr val="tx1">
              <a:alpha val="3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50;p35">
            <a:extLst>
              <a:ext uri="{FF2B5EF4-FFF2-40B4-BE49-F238E27FC236}">
                <a16:creationId xmlns:a16="http://schemas.microsoft.com/office/drawing/2014/main" id="{3818DBE3-FA73-1844-B68B-680A64F1CD05}"/>
              </a:ext>
            </a:extLst>
          </p:cNvPr>
          <p:cNvSpPr txBox="1">
            <a:spLocks/>
          </p:cNvSpPr>
          <p:nvPr/>
        </p:nvSpPr>
        <p:spPr>
          <a:xfrm>
            <a:off x="6028271" y="3846224"/>
            <a:ext cx="2660699" cy="94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Nanum Gothic Coding"/>
              <a:buChar char="●"/>
              <a:defRPr sz="1800" b="0" i="0" u="none" strike="noStrike" cap="none">
                <a:solidFill>
                  <a:schemeClr val="dk1"/>
                </a:solidFill>
                <a:latin typeface="Nanum Gothic Coding"/>
                <a:ea typeface="Nanum Gothic Coding"/>
                <a:cs typeface="Nanum Gothic Coding"/>
                <a:sym typeface="Nanum Gothic Coding"/>
              </a:defRPr>
            </a:lvl1pPr>
            <a:lvl2pPr marL="914400" marR="0" lvl="1"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2pPr>
            <a:lvl3pPr marL="1371600" marR="0" lvl="2"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3pPr>
            <a:lvl4pPr marL="1828800" marR="0" lvl="3"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4pPr>
            <a:lvl5pPr marL="2286000" marR="0" lvl="4"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5pPr>
            <a:lvl6pPr marL="2743200" marR="0" lvl="5"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6pPr>
            <a:lvl7pPr marL="3200400" marR="0" lvl="6"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7pPr>
            <a:lvl8pPr marL="3657600" marR="0" lvl="7" indent="-317500" algn="l" rtl="0">
              <a:lnSpc>
                <a:spcPct val="115000"/>
              </a:lnSpc>
              <a:spcBef>
                <a:spcPts val="1600"/>
              </a:spcBef>
              <a:spcAft>
                <a:spcPts val="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8pPr>
            <a:lvl9pPr marL="4114800" marR="0" lvl="8" indent="-317500" algn="l" rtl="0">
              <a:lnSpc>
                <a:spcPct val="115000"/>
              </a:lnSpc>
              <a:spcBef>
                <a:spcPts val="1600"/>
              </a:spcBef>
              <a:spcAft>
                <a:spcPts val="1600"/>
              </a:spcAft>
              <a:buClr>
                <a:schemeClr val="dk1"/>
              </a:buClr>
              <a:buSzPts val="1400"/>
              <a:buFont typeface="Nanum Gothic Coding"/>
              <a:buChar char="■"/>
              <a:defRPr sz="1400" b="0" i="0" u="none" strike="noStrike" cap="none">
                <a:solidFill>
                  <a:schemeClr val="dk1"/>
                </a:solidFill>
                <a:latin typeface="Nanum Gothic Coding"/>
                <a:ea typeface="Nanum Gothic Coding"/>
                <a:cs typeface="Nanum Gothic Coding"/>
                <a:sym typeface="Nanum Gothic Coding"/>
              </a:defRPr>
            </a:lvl9pPr>
          </a:lstStyle>
          <a:p>
            <a:r>
              <a:rPr lang="en-US" sz="1400" b="1" dirty="0">
                <a:solidFill>
                  <a:schemeClr val="bg1"/>
                </a:solidFill>
              </a:rPr>
              <a:t>Boyer Moore Algorithm is used to search for companies and editors. </a:t>
            </a:r>
          </a:p>
          <a:p>
            <a:r>
              <a:rPr lang="en-US" sz="1400" b="1" dirty="0">
                <a:solidFill>
                  <a:schemeClr val="bg1"/>
                </a:solidFill>
              </a:rPr>
              <a:t>Time complexity </a:t>
            </a:r>
            <a:r>
              <a:rPr lang="en-US" sz="1400" b="1">
                <a:solidFill>
                  <a:schemeClr val="bg1"/>
                </a:solidFill>
              </a:rPr>
              <a:t>O(n</a:t>
            </a:r>
            <a:r>
              <a:rPr lang="en-US" sz="1400" b="1" dirty="0">
                <a:solidFill>
                  <a:schemeClr val="bg1"/>
                </a:solidFill>
              </a:rPr>
              <a:t>)</a:t>
            </a:r>
          </a:p>
        </p:txBody>
      </p:sp>
      <p:sp>
        <p:nvSpPr>
          <p:cNvPr id="26" name="Google Shape;1756;p35">
            <a:extLst>
              <a:ext uri="{FF2B5EF4-FFF2-40B4-BE49-F238E27FC236}">
                <a16:creationId xmlns:a16="http://schemas.microsoft.com/office/drawing/2014/main" id="{E8C75032-3938-874F-BEB1-8CCF89748A78}"/>
              </a:ext>
            </a:extLst>
          </p:cNvPr>
          <p:cNvSpPr/>
          <p:nvPr/>
        </p:nvSpPr>
        <p:spPr>
          <a:xfrm>
            <a:off x="8519026" y="3696319"/>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1766;p35">
            <a:extLst>
              <a:ext uri="{FF2B5EF4-FFF2-40B4-BE49-F238E27FC236}">
                <a16:creationId xmlns:a16="http://schemas.microsoft.com/office/drawing/2014/main" id="{94BE1102-C4F3-214F-A74B-6AE7205459FC}"/>
              </a:ext>
            </a:extLst>
          </p:cNvPr>
          <p:cNvGrpSpPr/>
          <p:nvPr/>
        </p:nvGrpSpPr>
        <p:grpSpPr>
          <a:xfrm>
            <a:off x="8512545" y="4400153"/>
            <a:ext cx="384900" cy="163220"/>
            <a:chOff x="7212700" y="4096846"/>
            <a:chExt cx="384900" cy="163220"/>
          </a:xfrm>
        </p:grpSpPr>
        <p:sp>
          <p:nvSpPr>
            <p:cNvPr id="28" name="Google Shape;1767;p35">
              <a:extLst>
                <a:ext uri="{FF2B5EF4-FFF2-40B4-BE49-F238E27FC236}">
                  <a16:creationId xmlns:a16="http://schemas.microsoft.com/office/drawing/2014/main" id="{C6904C6B-A082-474C-8DD7-479828636E9B}"/>
                </a:ext>
              </a:extLst>
            </p:cNvPr>
            <p:cNvSpPr/>
            <p:nvPr/>
          </p:nvSpPr>
          <p:spPr>
            <a:xfrm>
              <a:off x="7434400" y="4096846"/>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68;p35">
              <a:extLst>
                <a:ext uri="{FF2B5EF4-FFF2-40B4-BE49-F238E27FC236}">
                  <a16:creationId xmlns:a16="http://schemas.microsoft.com/office/drawing/2014/main" id="{8FF8C84D-647E-1C40-A984-8D07ED2642F3}"/>
                </a:ext>
              </a:extLst>
            </p:cNvPr>
            <p:cNvSpPr/>
            <p:nvPr/>
          </p:nvSpPr>
          <p:spPr>
            <a:xfrm>
              <a:off x="7212700" y="4096866"/>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1785;p35">
            <a:extLst>
              <a:ext uri="{FF2B5EF4-FFF2-40B4-BE49-F238E27FC236}">
                <a16:creationId xmlns:a16="http://schemas.microsoft.com/office/drawing/2014/main" id="{1172CD92-D06B-F441-8A00-C781DEF471E9}"/>
              </a:ext>
            </a:extLst>
          </p:cNvPr>
          <p:cNvSpPr/>
          <p:nvPr/>
        </p:nvSpPr>
        <p:spPr>
          <a:xfrm>
            <a:off x="8589425" y="3727904"/>
            <a:ext cx="257558" cy="26514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506;p45">
            <a:extLst>
              <a:ext uri="{FF2B5EF4-FFF2-40B4-BE49-F238E27FC236}">
                <a16:creationId xmlns:a16="http://schemas.microsoft.com/office/drawing/2014/main" id="{C2B61068-DEBD-7C42-B344-EC8FFC8C0779}"/>
              </a:ext>
            </a:extLst>
          </p:cNvPr>
          <p:cNvGrpSpPr/>
          <p:nvPr/>
        </p:nvGrpSpPr>
        <p:grpSpPr>
          <a:xfrm>
            <a:off x="4268573" y="3298384"/>
            <a:ext cx="2063125" cy="1852425"/>
            <a:chOff x="5301725" y="3027225"/>
            <a:chExt cx="2063125" cy="1852425"/>
          </a:xfrm>
        </p:grpSpPr>
        <p:sp>
          <p:nvSpPr>
            <p:cNvPr id="32" name="Google Shape;3507;p45">
              <a:extLst>
                <a:ext uri="{FF2B5EF4-FFF2-40B4-BE49-F238E27FC236}">
                  <a16:creationId xmlns:a16="http://schemas.microsoft.com/office/drawing/2014/main" id="{6F26B899-01F7-7E4F-B299-1C7EE94783CB}"/>
                </a:ext>
              </a:extLst>
            </p:cNvPr>
            <p:cNvSpPr/>
            <p:nvPr/>
          </p:nvSpPr>
          <p:spPr>
            <a:xfrm>
              <a:off x="6169875" y="3433425"/>
              <a:ext cx="255250" cy="165075"/>
            </a:xfrm>
            <a:custGeom>
              <a:avLst/>
              <a:gdLst/>
              <a:ahLst/>
              <a:cxnLst/>
              <a:rect l="l" t="t" r="r" b="b"/>
              <a:pathLst>
                <a:path w="10210" h="6603" extrusionOk="0">
                  <a:moveTo>
                    <a:pt x="5469" y="1"/>
                  </a:moveTo>
                  <a:lnTo>
                    <a:pt x="4429" y="691"/>
                  </a:lnTo>
                  <a:lnTo>
                    <a:pt x="0" y="3646"/>
                  </a:lnTo>
                  <a:cubicBezTo>
                    <a:pt x="921" y="4981"/>
                    <a:pt x="2283" y="5948"/>
                    <a:pt x="3849" y="6371"/>
                  </a:cubicBezTo>
                  <a:cubicBezTo>
                    <a:pt x="4405" y="6526"/>
                    <a:pt x="4973" y="6602"/>
                    <a:pt x="5536" y="6602"/>
                  </a:cubicBezTo>
                  <a:cubicBezTo>
                    <a:pt x="7015" y="6602"/>
                    <a:pt x="8468" y="6081"/>
                    <a:pt x="9621" y="5101"/>
                  </a:cubicBezTo>
                  <a:cubicBezTo>
                    <a:pt x="9814" y="4935"/>
                    <a:pt x="10007" y="4751"/>
                    <a:pt x="10192" y="4567"/>
                  </a:cubicBezTo>
                  <a:lnTo>
                    <a:pt x="10210" y="4558"/>
                  </a:lnTo>
                  <a:lnTo>
                    <a:pt x="546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508;p45">
              <a:extLst>
                <a:ext uri="{FF2B5EF4-FFF2-40B4-BE49-F238E27FC236}">
                  <a16:creationId xmlns:a16="http://schemas.microsoft.com/office/drawing/2014/main" id="{4A4FEF03-8B5A-FD4F-BB80-8175BA9AF24A}"/>
                </a:ext>
              </a:extLst>
            </p:cNvPr>
            <p:cNvSpPr/>
            <p:nvPr/>
          </p:nvSpPr>
          <p:spPr>
            <a:xfrm>
              <a:off x="6124075" y="3264500"/>
              <a:ext cx="172875" cy="244900"/>
            </a:xfrm>
            <a:custGeom>
              <a:avLst/>
              <a:gdLst/>
              <a:ahLst/>
              <a:cxnLst/>
              <a:rect l="l" t="t" r="r" b="b"/>
              <a:pathLst>
                <a:path w="6915" h="9796" extrusionOk="0">
                  <a:moveTo>
                    <a:pt x="4548" y="1"/>
                  </a:moveTo>
                  <a:cubicBezTo>
                    <a:pt x="4115" y="175"/>
                    <a:pt x="3701" y="387"/>
                    <a:pt x="3315" y="645"/>
                  </a:cubicBezTo>
                  <a:cubicBezTo>
                    <a:pt x="2477" y="1216"/>
                    <a:pt x="1768" y="1952"/>
                    <a:pt x="1252" y="2827"/>
                  </a:cubicBezTo>
                  <a:cubicBezTo>
                    <a:pt x="65" y="4751"/>
                    <a:pt x="0" y="7154"/>
                    <a:pt x="1077" y="9142"/>
                  </a:cubicBezTo>
                  <a:cubicBezTo>
                    <a:pt x="1105" y="9197"/>
                    <a:pt x="1142" y="9262"/>
                    <a:pt x="1170" y="9317"/>
                  </a:cubicBezTo>
                  <a:cubicBezTo>
                    <a:pt x="1197" y="9363"/>
                    <a:pt x="1216" y="9400"/>
                    <a:pt x="1234" y="9437"/>
                  </a:cubicBezTo>
                  <a:cubicBezTo>
                    <a:pt x="1298" y="9547"/>
                    <a:pt x="1372" y="9658"/>
                    <a:pt x="1437" y="9768"/>
                  </a:cubicBezTo>
                  <a:lnTo>
                    <a:pt x="1446" y="9777"/>
                  </a:lnTo>
                  <a:cubicBezTo>
                    <a:pt x="1455" y="9787"/>
                    <a:pt x="1455" y="9787"/>
                    <a:pt x="1455" y="9796"/>
                  </a:cubicBezTo>
                  <a:lnTo>
                    <a:pt x="5883" y="6831"/>
                  </a:lnTo>
                  <a:lnTo>
                    <a:pt x="6914" y="6141"/>
                  </a:lnTo>
                  <a:lnTo>
                    <a:pt x="4548" y="10"/>
                  </a:lnTo>
                  <a:lnTo>
                    <a:pt x="454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509;p45">
              <a:extLst>
                <a:ext uri="{FF2B5EF4-FFF2-40B4-BE49-F238E27FC236}">
                  <a16:creationId xmlns:a16="http://schemas.microsoft.com/office/drawing/2014/main" id="{C5979C9A-46FC-8546-B219-9FD035D2D396}"/>
                </a:ext>
              </a:extLst>
            </p:cNvPr>
            <p:cNvSpPr/>
            <p:nvPr/>
          </p:nvSpPr>
          <p:spPr>
            <a:xfrm>
              <a:off x="6256400" y="3252500"/>
              <a:ext cx="238925" cy="278300"/>
            </a:xfrm>
            <a:custGeom>
              <a:avLst/>
              <a:gdLst/>
              <a:ahLst/>
              <a:cxnLst/>
              <a:rect l="l" t="t" r="r" b="b"/>
              <a:pathLst>
                <a:path w="9557" h="11132" extrusionOk="0">
                  <a:moveTo>
                    <a:pt x="2367" y="0"/>
                  </a:moveTo>
                  <a:cubicBezTo>
                    <a:pt x="1575" y="0"/>
                    <a:pt x="774" y="144"/>
                    <a:pt x="1" y="444"/>
                  </a:cubicBezTo>
                  <a:lnTo>
                    <a:pt x="2367" y="6566"/>
                  </a:lnTo>
                  <a:lnTo>
                    <a:pt x="2376" y="6575"/>
                  </a:lnTo>
                  <a:lnTo>
                    <a:pt x="7108" y="11132"/>
                  </a:lnTo>
                  <a:cubicBezTo>
                    <a:pt x="9253" y="8913"/>
                    <a:pt x="9557" y="5498"/>
                    <a:pt x="7845" y="2939"/>
                  </a:cubicBezTo>
                  <a:cubicBezTo>
                    <a:pt x="6600" y="1061"/>
                    <a:pt x="4519" y="0"/>
                    <a:pt x="236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10;p45">
              <a:extLst>
                <a:ext uri="{FF2B5EF4-FFF2-40B4-BE49-F238E27FC236}">
                  <a16:creationId xmlns:a16="http://schemas.microsoft.com/office/drawing/2014/main" id="{B04B12E5-11F0-DD44-8BDC-61B9EED8A08E}"/>
                </a:ext>
              </a:extLst>
            </p:cNvPr>
            <p:cNvSpPr/>
            <p:nvPr/>
          </p:nvSpPr>
          <p:spPr>
            <a:xfrm>
              <a:off x="5422325" y="3698300"/>
              <a:ext cx="287275" cy="390200"/>
            </a:xfrm>
            <a:custGeom>
              <a:avLst/>
              <a:gdLst/>
              <a:ahLst/>
              <a:cxnLst/>
              <a:rect l="l" t="t" r="r" b="b"/>
              <a:pathLst>
                <a:path w="11491" h="15608" extrusionOk="0">
                  <a:moveTo>
                    <a:pt x="1493" y="1"/>
                  </a:moveTo>
                  <a:cubicBezTo>
                    <a:pt x="937" y="1"/>
                    <a:pt x="369" y="315"/>
                    <a:pt x="194" y="840"/>
                  </a:cubicBezTo>
                  <a:cubicBezTo>
                    <a:pt x="1" y="1411"/>
                    <a:pt x="314" y="2037"/>
                    <a:pt x="654" y="2534"/>
                  </a:cubicBezTo>
                  <a:cubicBezTo>
                    <a:pt x="1170" y="3279"/>
                    <a:pt x="1796" y="3951"/>
                    <a:pt x="2496" y="4513"/>
                  </a:cubicBezTo>
                  <a:cubicBezTo>
                    <a:pt x="2634" y="4605"/>
                    <a:pt x="2744" y="4734"/>
                    <a:pt x="2799" y="4891"/>
                  </a:cubicBezTo>
                  <a:cubicBezTo>
                    <a:pt x="2873" y="5176"/>
                    <a:pt x="2588" y="5434"/>
                    <a:pt x="2302" y="5498"/>
                  </a:cubicBezTo>
                  <a:cubicBezTo>
                    <a:pt x="2152" y="5537"/>
                    <a:pt x="1997" y="5545"/>
                    <a:pt x="1841" y="5545"/>
                  </a:cubicBezTo>
                  <a:cubicBezTo>
                    <a:pt x="1718" y="5545"/>
                    <a:pt x="1594" y="5540"/>
                    <a:pt x="1471" y="5540"/>
                  </a:cubicBezTo>
                  <a:cubicBezTo>
                    <a:pt x="1417" y="5540"/>
                    <a:pt x="1362" y="5541"/>
                    <a:pt x="1308" y="5544"/>
                  </a:cubicBezTo>
                  <a:cubicBezTo>
                    <a:pt x="977" y="5563"/>
                    <a:pt x="608" y="5682"/>
                    <a:pt x="461" y="5977"/>
                  </a:cubicBezTo>
                  <a:cubicBezTo>
                    <a:pt x="259" y="6391"/>
                    <a:pt x="590" y="6861"/>
                    <a:pt x="921" y="7183"/>
                  </a:cubicBezTo>
                  <a:cubicBezTo>
                    <a:pt x="1603" y="7818"/>
                    <a:pt x="2376" y="8334"/>
                    <a:pt x="3223" y="8711"/>
                  </a:cubicBezTo>
                  <a:cubicBezTo>
                    <a:pt x="3527" y="8840"/>
                    <a:pt x="3849" y="8960"/>
                    <a:pt x="4088" y="9199"/>
                  </a:cubicBezTo>
                  <a:cubicBezTo>
                    <a:pt x="4318" y="9429"/>
                    <a:pt x="4447" y="9816"/>
                    <a:pt x="4272" y="10092"/>
                  </a:cubicBezTo>
                  <a:cubicBezTo>
                    <a:pt x="4148" y="10307"/>
                    <a:pt x="3893" y="10396"/>
                    <a:pt x="3638" y="10396"/>
                  </a:cubicBezTo>
                  <a:cubicBezTo>
                    <a:pt x="3553" y="10396"/>
                    <a:pt x="3469" y="10386"/>
                    <a:pt x="3389" y="10368"/>
                  </a:cubicBezTo>
                  <a:cubicBezTo>
                    <a:pt x="3066" y="10285"/>
                    <a:pt x="2781" y="10092"/>
                    <a:pt x="2486" y="9954"/>
                  </a:cubicBezTo>
                  <a:cubicBezTo>
                    <a:pt x="2240" y="9842"/>
                    <a:pt x="1959" y="9778"/>
                    <a:pt x="1686" y="9778"/>
                  </a:cubicBezTo>
                  <a:cubicBezTo>
                    <a:pt x="1329" y="9778"/>
                    <a:pt x="986" y="9890"/>
                    <a:pt x="756" y="10156"/>
                  </a:cubicBezTo>
                  <a:cubicBezTo>
                    <a:pt x="489" y="10460"/>
                    <a:pt x="433" y="10911"/>
                    <a:pt x="535" y="11307"/>
                  </a:cubicBezTo>
                  <a:cubicBezTo>
                    <a:pt x="645" y="11703"/>
                    <a:pt x="839" y="12071"/>
                    <a:pt x="1106" y="12384"/>
                  </a:cubicBezTo>
                  <a:cubicBezTo>
                    <a:pt x="1952" y="13544"/>
                    <a:pt x="3085" y="14456"/>
                    <a:pt x="4401" y="15036"/>
                  </a:cubicBezTo>
                  <a:cubicBezTo>
                    <a:pt x="5253" y="15393"/>
                    <a:pt x="6074" y="15608"/>
                    <a:pt x="6918" y="15608"/>
                  </a:cubicBezTo>
                  <a:cubicBezTo>
                    <a:pt x="7380" y="15608"/>
                    <a:pt x="7848" y="15544"/>
                    <a:pt x="8332" y="15404"/>
                  </a:cubicBezTo>
                  <a:lnTo>
                    <a:pt x="8332" y="15395"/>
                  </a:lnTo>
                  <a:cubicBezTo>
                    <a:pt x="10615" y="14041"/>
                    <a:pt x="11306" y="11280"/>
                    <a:pt x="11398" y="8766"/>
                  </a:cubicBezTo>
                  <a:cubicBezTo>
                    <a:pt x="11407" y="8343"/>
                    <a:pt x="11490" y="7901"/>
                    <a:pt x="11306" y="7523"/>
                  </a:cubicBezTo>
                  <a:cubicBezTo>
                    <a:pt x="11164" y="7209"/>
                    <a:pt x="10839" y="6968"/>
                    <a:pt x="10510" y="6968"/>
                  </a:cubicBezTo>
                  <a:cubicBezTo>
                    <a:pt x="10434" y="6968"/>
                    <a:pt x="10358" y="6980"/>
                    <a:pt x="10284" y="7008"/>
                  </a:cubicBezTo>
                  <a:cubicBezTo>
                    <a:pt x="9962" y="7128"/>
                    <a:pt x="9796" y="7487"/>
                    <a:pt x="9594" y="7772"/>
                  </a:cubicBezTo>
                  <a:cubicBezTo>
                    <a:pt x="9327" y="8159"/>
                    <a:pt x="8958" y="8462"/>
                    <a:pt x="8535" y="8647"/>
                  </a:cubicBezTo>
                  <a:cubicBezTo>
                    <a:pt x="8371" y="8710"/>
                    <a:pt x="8189" y="8758"/>
                    <a:pt x="8015" y="8758"/>
                  </a:cubicBezTo>
                  <a:cubicBezTo>
                    <a:pt x="7886" y="8758"/>
                    <a:pt x="7761" y="8732"/>
                    <a:pt x="7651" y="8665"/>
                  </a:cubicBezTo>
                  <a:cubicBezTo>
                    <a:pt x="7301" y="8435"/>
                    <a:pt x="7292" y="7938"/>
                    <a:pt x="7329" y="7514"/>
                  </a:cubicBezTo>
                  <a:lnTo>
                    <a:pt x="7504" y="5185"/>
                  </a:lnTo>
                  <a:cubicBezTo>
                    <a:pt x="7531" y="4771"/>
                    <a:pt x="7568" y="4347"/>
                    <a:pt x="7458" y="3942"/>
                  </a:cubicBezTo>
                  <a:cubicBezTo>
                    <a:pt x="7356" y="3537"/>
                    <a:pt x="7090" y="3141"/>
                    <a:pt x="6694" y="3003"/>
                  </a:cubicBezTo>
                  <a:cubicBezTo>
                    <a:pt x="6610" y="2973"/>
                    <a:pt x="6520" y="2959"/>
                    <a:pt x="6429" y="2959"/>
                  </a:cubicBezTo>
                  <a:cubicBezTo>
                    <a:pt x="6102" y="2959"/>
                    <a:pt x="5767" y="3146"/>
                    <a:pt x="5681" y="3464"/>
                  </a:cubicBezTo>
                  <a:cubicBezTo>
                    <a:pt x="5653" y="3638"/>
                    <a:pt x="5635" y="3813"/>
                    <a:pt x="5626" y="3988"/>
                  </a:cubicBezTo>
                  <a:cubicBezTo>
                    <a:pt x="5607" y="4154"/>
                    <a:pt x="5515" y="4347"/>
                    <a:pt x="5340" y="4384"/>
                  </a:cubicBezTo>
                  <a:cubicBezTo>
                    <a:pt x="5320" y="4389"/>
                    <a:pt x="5299" y="4391"/>
                    <a:pt x="5279" y="4391"/>
                  </a:cubicBezTo>
                  <a:cubicBezTo>
                    <a:pt x="5129" y="4391"/>
                    <a:pt x="4995" y="4276"/>
                    <a:pt x="4889" y="4154"/>
                  </a:cubicBezTo>
                  <a:cubicBezTo>
                    <a:pt x="4484" y="3703"/>
                    <a:pt x="4226" y="3141"/>
                    <a:pt x="3987" y="2589"/>
                  </a:cubicBezTo>
                  <a:cubicBezTo>
                    <a:pt x="3748" y="2027"/>
                    <a:pt x="3518" y="1457"/>
                    <a:pt x="3149" y="978"/>
                  </a:cubicBezTo>
                  <a:cubicBezTo>
                    <a:pt x="2790" y="490"/>
                    <a:pt x="2265" y="85"/>
                    <a:pt x="1667" y="11"/>
                  </a:cubicBezTo>
                  <a:cubicBezTo>
                    <a:pt x="1610" y="4"/>
                    <a:pt x="1552" y="1"/>
                    <a:pt x="14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511;p45">
              <a:extLst>
                <a:ext uri="{FF2B5EF4-FFF2-40B4-BE49-F238E27FC236}">
                  <a16:creationId xmlns:a16="http://schemas.microsoft.com/office/drawing/2014/main" id="{AEC494C4-629D-BB43-A332-F79B615FCD29}"/>
                </a:ext>
              </a:extLst>
            </p:cNvPr>
            <p:cNvSpPr/>
            <p:nvPr/>
          </p:nvSpPr>
          <p:spPr>
            <a:xfrm>
              <a:off x="5443725" y="3705700"/>
              <a:ext cx="172875" cy="337200"/>
            </a:xfrm>
            <a:custGeom>
              <a:avLst/>
              <a:gdLst/>
              <a:ahLst/>
              <a:cxnLst/>
              <a:rect l="l" t="t" r="r" b="b"/>
              <a:pathLst>
                <a:path w="6915" h="13488" extrusionOk="0">
                  <a:moveTo>
                    <a:pt x="1" y="1"/>
                  </a:moveTo>
                  <a:cubicBezTo>
                    <a:pt x="1" y="1"/>
                    <a:pt x="10" y="19"/>
                    <a:pt x="38" y="47"/>
                  </a:cubicBezTo>
                  <a:lnTo>
                    <a:pt x="157" y="157"/>
                  </a:lnTo>
                  <a:cubicBezTo>
                    <a:pt x="259" y="268"/>
                    <a:pt x="415" y="415"/>
                    <a:pt x="599" y="617"/>
                  </a:cubicBezTo>
                  <a:cubicBezTo>
                    <a:pt x="1152" y="1188"/>
                    <a:pt x="1649" y="1805"/>
                    <a:pt x="2100" y="2449"/>
                  </a:cubicBezTo>
                  <a:cubicBezTo>
                    <a:pt x="2385" y="2855"/>
                    <a:pt x="2680" y="3315"/>
                    <a:pt x="2993" y="3812"/>
                  </a:cubicBezTo>
                  <a:cubicBezTo>
                    <a:pt x="3306" y="4318"/>
                    <a:pt x="3628" y="4852"/>
                    <a:pt x="3950" y="5423"/>
                  </a:cubicBezTo>
                  <a:cubicBezTo>
                    <a:pt x="4291" y="6031"/>
                    <a:pt x="4595" y="6647"/>
                    <a:pt x="4871" y="7283"/>
                  </a:cubicBezTo>
                  <a:cubicBezTo>
                    <a:pt x="5009" y="7614"/>
                    <a:pt x="5138" y="7955"/>
                    <a:pt x="5258" y="8305"/>
                  </a:cubicBezTo>
                  <a:cubicBezTo>
                    <a:pt x="5387" y="8654"/>
                    <a:pt x="5506" y="9013"/>
                    <a:pt x="5635" y="9372"/>
                  </a:cubicBezTo>
                  <a:cubicBezTo>
                    <a:pt x="6123" y="10717"/>
                    <a:pt x="6528" y="12097"/>
                    <a:pt x="6860" y="13488"/>
                  </a:cubicBezTo>
                  <a:lnTo>
                    <a:pt x="6915" y="13478"/>
                  </a:lnTo>
                  <a:cubicBezTo>
                    <a:pt x="6593" y="12088"/>
                    <a:pt x="6178" y="10707"/>
                    <a:pt x="5690" y="9354"/>
                  </a:cubicBezTo>
                  <a:lnTo>
                    <a:pt x="5313" y="8295"/>
                  </a:lnTo>
                  <a:cubicBezTo>
                    <a:pt x="5193" y="7946"/>
                    <a:pt x="5064" y="7605"/>
                    <a:pt x="4926" y="7264"/>
                  </a:cubicBezTo>
                  <a:cubicBezTo>
                    <a:pt x="4659" y="6629"/>
                    <a:pt x="4346" y="6003"/>
                    <a:pt x="4006" y="5405"/>
                  </a:cubicBezTo>
                  <a:cubicBezTo>
                    <a:pt x="3683" y="4825"/>
                    <a:pt x="3352" y="4291"/>
                    <a:pt x="3048" y="3794"/>
                  </a:cubicBezTo>
                  <a:cubicBezTo>
                    <a:pt x="2735" y="3296"/>
                    <a:pt x="2431" y="2836"/>
                    <a:pt x="2146" y="2431"/>
                  </a:cubicBezTo>
                  <a:cubicBezTo>
                    <a:pt x="1686" y="1787"/>
                    <a:pt x="1179" y="1170"/>
                    <a:pt x="627" y="608"/>
                  </a:cubicBezTo>
                  <a:cubicBezTo>
                    <a:pt x="434" y="406"/>
                    <a:pt x="277" y="258"/>
                    <a:pt x="167" y="157"/>
                  </a:cubicBezTo>
                  <a:lnTo>
                    <a:pt x="47" y="37"/>
                  </a:lnTo>
                  <a:cubicBezTo>
                    <a:pt x="29" y="28"/>
                    <a:pt x="19" y="10"/>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512;p45">
              <a:extLst>
                <a:ext uri="{FF2B5EF4-FFF2-40B4-BE49-F238E27FC236}">
                  <a16:creationId xmlns:a16="http://schemas.microsoft.com/office/drawing/2014/main" id="{4814F74D-E90E-8E4E-820B-9B771DFCEFD9}"/>
                </a:ext>
              </a:extLst>
            </p:cNvPr>
            <p:cNvSpPr/>
            <p:nvPr/>
          </p:nvSpPr>
          <p:spPr>
            <a:xfrm>
              <a:off x="5566400" y="3773375"/>
              <a:ext cx="23500" cy="113725"/>
            </a:xfrm>
            <a:custGeom>
              <a:avLst/>
              <a:gdLst/>
              <a:ahLst/>
              <a:cxnLst/>
              <a:rect l="l" t="t" r="r" b="b"/>
              <a:pathLst>
                <a:path w="940" h="4549" extrusionOk="0">
                  <a:moveTo>
                    <a:pt x="940" y="0"/>
                  </a:moveTo>
                  <a:lnTo>
                    <a:pt x="940" y="0"/>
                  </a:lnTo>
                  <a:cubicBezTo>
                    <a:pt x="912" y="55"/>
                    <a:pt x="894" y="120"/>
                    <a:pt x="875" y="175"/>
                  </a:cubicBezTo>
                  <a:cubicBezTo>
                    <a:pt x="848" y="295"/>
                    <a:pt x="793" y="451"/>
                    <a:pt x="747" y="654"/>
                  </a:cubicBezTo>
                  <a:cubicBezTo>
                    <a:pt x="636" y="1059"/>
                    <a:pt x="516" y="1630"/>
                    <a:pt x="406" y="2265"/>
                  </a:cubicBezTo>
                  <a:cubicBezTo>
                    <a:pt x="295" y="2900"/>
                    <a:pt x="194" y="3462"/>
                    <a:pt x="120" y="3885"/>
                  </a:cubicBezTo>
                  <a:cubicBezTo>
                    <a:pt x="84" y="4079"/>
                    <a:pt x="56" y="4244"/>
                    <a:pt x="38" y="4373"/>
                  </a:cubicBezTo>
                  <a:cubicBezTo>
                    <a:pt x="19" y="4428"/>
                    <a:pt x="10" y="4493"/>
                    <a:pt x="1" y="4548"/>
                  </a:cubicBezTo>
                  <a:cubicBezTo>
                    <a:pt x="28" y="4493"/>
                    <a:pt x="47" y="4438"/>
                    <a:pt x="56" y="4373"/>
                  </a:cubicBezTo>
                  <a:cubicBezTo>
                    <a:pt x="84" y="4263"/>
                    <a:pt x="120" y="4097"/>
                    <a:pt x="167" y="3885"/>
                  </a:cubicBezTo>
                  <a:cubicBezTo>
                    <a:pt x="259" y="3480"/>
                    <a:pt x="360" y="2909"/>
                    <a:pt x="470" y="2274"/>
                  </a:cubicBezTo>
                  <a:cubicBezTo>
                    <a:pt x="581" y="1648"/>
                    <a:pt x="691" y="1077"/>
                    <a:pt x="783" y="663"/>
                  </a:cubicBezTo>
                  <a:cubicBezTo>
                    <a:pt x="839" y="461"/>
                    <a:pt x="875" y="295"/>
                    <a:pt x="903" y="184"/>
                  </a:cubicBezTo>
                  <a:cubicBezTo>
                    <a:pt x="921" y="120"/>
                    <a:pt x="931" y="65"/>
                    <a:pt x="9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513;p45">
              <a:extLst>
                <a:ext uri="{FF2B5EF4-FFF2-40B4-BE49-F238E27FC236}">
                  <a16:creationId xmlns:a16="http://schemas.microsoft.com/office/drawing/2014/main" id="{A8331F00-4DE2-DF41-9D7C-552A29B3BDB3}"/>
                </a:ext>
              </a:extLst>
            </p:cNvPr>
            <p:cNvSpPr/>
            <p:nvPr/>
          </p:nvSpPr>
          <p:spPr>
            <a:xfrm>
              <a:off x="5432450" y="3852675"/>
              <a:ext cx="133975" cy="34425"/>
            </a:xfrm>
            <a:custGeom>
              <a:avLst/>
              <a:gdLst/>
              <a:ahLst/>
              <a:cxnLst/>
              <a:rect l="l" t="t" r="r" b="b"/>
              <a:pathLst>
                <a:path w="5359" h="1377" extrusionOk="0">
                  <a:moveTo>
                    <a:pt x="19" y="0"/>
                  </a:moveTo>
                  <a:cubicBezTo>
                    <a:pt x="13" y="0"/>
                    <a:pt x="7" y="1"/>
                    <a:pt x="1" y="4"/>
                  </a:cubicBezTo>
                  <a:cubicBezTo>
                    <a:pt x="19" y="4"/>
                    <a:pt x="38" y="14"/>
                    <a:pt x="56" y="14"/>
                  </a:cubicBezTo>
                  <a:lnTo>
                    <a:pt x="213" y="41"/>
                  </a:lnTo>
                  <a:cubicBezTo>
                    <a:pt x="351" y="60"/>
                    <a:pt x="562" y="87"/>
                    <a:pt x="802" y="133"/>
                  </a:cubicBezTo>
                  <a:cubicBezTo>
                    <a:pt x="1299" y="216"/>
                    <a:pt x="1971" y="363"/>
                    <a:pt x="2717" y="557"/>
                  </a:cubicBezTo>
                  <a:cubicBezTo>
                    <a:pt x="3453" y="750"/>
                    <a:pt x="4116" y="953"/>
                    <a:pt x="4595" y="1109"/>
                  </a:cubicBezTo>
                  <a:cubicBezTo>
                    <a:pt x="4834" y="1192"/>
                    <a:pt x="5027" y="1256"/>
                    <a:pt x="5156" y="1312"/>
                  </a:cubicBezTo>
                  <a:lnTo>
                    <a:pt x="5313" y="1358"/>
                  </a:lnTo>
                  <a:cubicBezTo>
                    <a:pt x="5322" y="1367"/>
                    <a:pt x="5340" y="1376"/>
                    <a:pt x="5359" y="1376"/>
                  </a:cubicBezTo>
                  <a:cubicBezTo>
                    <a:pt x="5359" y="1376"/>
                    <a:pt x="5350" y="1367"/>
                    <a:pt x="5313" y="1348"/>
                  </a:cubicBezTo>
                  <a:lnTo>
                    <a:pt x="5165" y="1284"/>
                  </a:lnTo>
                  <a:cubicBezTo>
                    <a:pt x="5037" y="1229"/>
                    <a:pt x="4843" y="1155"/>
                    <a:pt x="4613" y="1072"/>
                  </a:cubicBezTo>
                  <a:cubicBezTo>
                    <a:pt x="4134" y="897"/>
                    <a:pt x="3472" y="686"/>
                    <a:pt x="2735" y="492"/>
                  </a:cubicBezTo>
                  <a:cubicBezTo>
                    <a:pt x="1989" y="308"/>
                    <a:pt x="1308" y="170"/>
                    <a:pt x="811" y="96"/>
                  </a:cubicBezTo>
                  <a:cubicBezTo>
                    <a:pt x="562" y="50"/>
                    <a:pt x="360" y="32"/>
                    <a:pt x="222" y="14"/>
                  </a:cubicBezTo>
                  <a:lnTo>
                    <a:pt x="56" y="4"/>
                  </a:lnTo>
                  <a:cubicBezTo>
                    <a:pt x="44" y="4"/>
                    <a:pt x="32" y="0"/>
                    <a:pt x="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514;p45">
              <a:extLst>
                <a:ext uri="{FF2B5EF4-FFF2-40B4-BE49-F238E27FC236}">
                  <a16:creationId xmlns:a16="http://schemas.microsoft.com/office/drawing/2014/main" id="{1BCEFEFF-617D-914D-B0EC-553DA72066B0}"/>
                </a:ext>
              </a:extLst>
            </p:cNvPr>
            <p:cNvSpPr/>
            <p:nvPr/>
          </p:nvSpPr>
          <p:spPr>
            <a:xfrm>
              <a:off x="5615425" y="3873725"/>
              <a:ext cx="80125" cy="166425"/>
            </a:xfrm>
            <a:custGeom>
              <a:avLst/>
              <a:gdLst/>
              <a:ahLst/>
              <a:cxnLst/>
              <a:rect l="l" t="t" r="r" b="b"/>
              <a:pathLst>
                <a:path w="3205" h="6657" extrusionOk="0">
                  <a:moveTo>
                    <a:pt x="3204" y="0"/>
                  </a:moveTo>
                  <a:cubicBezTo>
                    <a:pt x="3186" y="19"/>
                    <a:pt x="3177" y="37"/>
                    <a:pt x="3158" y="65"/>
                  </a:cubicBezTo>
                  <a:lnTo>
                    <a:pt x="3057" y="249"/>
                  </a:lnTo>
                  <a:cubicBezTo>
                    <a:pt x="2965" y="414"/>
                    <a:pt x="2836" y="654"/>
                    <a:pt x="2689" y="948"/>
                  </a:cubicBezTo>
                  <a:cubicBezTo>
                    <a:pt x="2385" y="1547"/>
                    <a:pt x="1989" y="2385"/>
                    <a:pt x="1566" y="3314"/>
                  </a:cubicBezTo>
                  <a:cubicBezTo>
                    <a:pt x="1142" y="4244"/>
                    <a:pt x="765" y="5082"/>
                    <a:pt x="470" y="5680"/>
                  </a:cubicBezTo>
                  <a:lnTo>
                    <a:pt x="120" y="6398"/>
                  </a:lnTo>
                  <a:lnTo>
                    <a:pt x="28" y="6592"/>
                  </a:lnTo>
                  <a:cubicBezTo>
                    <a:pt x="10" y="6610"/>
                    <a:pt x="1" y="6629"/>
                    <a:pt x="1" y="6656"/>
                  </a:cubicBezTo>
                  <a:cubicBezTo>
                    <a:pt x="10" y="6638"/>
                    <a:pt x="28" y="6619"/>
                    <a:pt x="38" y="6592"/>
                  </a:cubicBezTo>
                  <a:lnTo>
                    <a:pt x="139" y="6408"/>
                  </a:lnTo>
                  <a:cubicBezTo>
                    <a:pt x="231" y="6242"/>
                    <a:pt x="360" y="6003"/>
                    <a:pt x="507" y="5699"/>
                  </a:cubicBezTo>
                  <a:cubicBezTo>
                    <a:pt x="811" y="5110"/>
                    <a:pt x="1207" y="4272"/>
                    <a:pt x="1630" y="3342"/>
                  </a:cubicBezTo>
                  <a:cubicBezTo>
                    <a:pt x="2054" y="2412"/>
                    <a:pt x="2440" y="1574"/>
                    <a:pt x="2735" y="967"/>
                  </a:cubicBezTo>
                  <a:lnTo>
                    <a:pt x="3076" y="258"/>
                  </a:lnTo>
                  <a:cubicBezTo>
                    <a:pt x="3122" y="184"/>
                    <a:pt x="3149" y="120"/>
                    <a:pt x="3177" y="65"/>
                  </a:cubicBezTo>
                  <a:cubicBezTo>
                    <a:pt x="3186" y="46"/>
                    <a:pt x="3195" y="19"/>
                    <a:pt x="32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515;p45">
              <a:extLst>
                <a:ext uri="{FF2B5EF4-FFF2-40B4-BE49-F238E27FC236}">
                  <a16:creationId xmlns:a16="http://schemas.microsoft.com/office/drawing/2014/main" id="{38D6DA7B-105C-C54B-ACED-E5A1EA335723}"/>
                </a:ext>
              </a:extLst>
            </p:cNvPr>
            <p:cNvSpPr/>
            <p:nvPr/>
          </p:nvSpPr>
          <p:spPr>
            <a:xfrm>
              <a:off x="5438900" y="3970375"/>
              <a:ext cx="176550" cy="69775"/>
            </a:xfrm>
            <a:custGeom>
              <a:avLst/>
              <a:gdLst/>
              <a:ahLst/>
              <a:cxnLst/>
              <a:rect l="l" t="t" r="r" b="b"/>
              <a:pathLst>
                <a:path w="7062" h="2791" extrusionOk="0">
                  <a:moveTo>
                    <a:pt x="1" y="1"/>
                  </a:moveTo>
                  <a:cubicBezTo>
                    <a:pt x="19" y="10"/>
                    <a:pt x="47" y="19"/>
                    <a:pt x="65" y="28"/>
                  </a:cubicBezTo>
                  <a:lnTo>
                    <a:pt x="277" y="111"/>
                  </a:lnTo>
                  <a:lnTo>
                    <a:pt x="1032" y="415"/>
                  </a:lnTo>
                  <a:cubicBezTo>
                    <a:pt x="1667" y="664"/>
                    <a:pt x="2551" y="1023"/>
                    <a:pt x="3517" y="1428"/>
                  </a:cubicBezTo>
                  <a:cubicBezTo>
                    <a:pt x="4484" y="1824"/>
                    <a:pt x="5368" y="2173"/>
                    <a:pt x="6012" y="2422"/>
                  </a:cubicBezTo>
                  <a:cubicBezTo>
                    <a:pt x="6334" y="2542"/>
                    <a:pt x="6592" y="2634"/>
                    <a:pt x="6776" y="2698"/>
                  </a:cubicBezTo>
                  <a:lnTo>
                    <a:pt x="6979" y="2772"/>
                  </a:lnTo>
                  <a:cubicBezTo>
                    <a:pt x="7006" y="2781"/>
                    <a:pt x="7034" y="2790"/>
                    <a:pt x="7062" y="2790"/>
                  </a:cubicBezTo>
                  <a:cubicBezTo>
                    <a:pt x="7034" y="2781"/>
                    <a:pt x="7016" y="2772"/>
                    <a:pt x="6988" y="2763"/>
                  </a:cubicBezTo>
                  <a:lnTo>
                    <a:pt x="6786" y="2680"/>
                  </a:lnTo>
                  <a:lnTo>
                    <a:pt x="6021" y="2376"/>
                  </a:lnTo>
                  <a:cubicBezTo>
                    <a:pt x="5386" y="2127"/>
                    <a:pt x="4512" y="1768"/>
                    <a:pt x="3536" y="1363"/>
                  </a:cubicBezTo>
                  <a:cubicBezTo>
                    <a:pt x="2569" y="967"/>
                    <a:pt x="1685" y="608"/>
                    <a:pt x="1050" y="369"/>
                  </a:cubicBezTo>
                  <a:cubicBezTo>
                    <a:pt x="728" y="249"/>
                    <a:pt x="461" y="157"/>
                    <a:pt x="286" y="93"/>
                  </a:cubicBezTo>
                  <a:lnTo>
                    <a:pt x="74" y="19"/>
                  </a:lnTo>
                  <a:cubicBezTo>
                    <a:pt x="47" y="10"/>
                    <a:pt x="19" y="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516;p45">
              <a:extLst>
                <a:ext uri="{FF2B5EF4-FFF2-40B4-BE49-F238E27FC236}">
                  <a16:creationId xmlns:a16="http://schemas.microsoft.com/office/drawing/2014/main" id="{FBBDFEBA-A460-3A44-8ECA-3BF88AEBD0E6}"/>
                </a:ext>
              </a:extLst>
            </p:cNvPr>
            <p:cNvSpPr/>
            <p:nvPr/>
          </p:nvSpPr>
          <p:spPr>
            <a:xfrm>
              <a:off x="5508175" y="3927925"/>
              <a:ext cx="1659675" cy="951725"/>
            </a:xfrm>
            <a:custGeom>
              <a:avLst/>
              <a:gdLst/>
              <a:ahLst/>
              <a:cxnLst/>
              <a:rect l="l" t="t" r="r" b="b"/>
              <a:pathLst>
                <a:path w="66387" h="38069" extrusionOk="0">
                  <a:moveTo>
                    <a:pt x="44551" y="1"/>
                  </a:moveTo>
                  <a:cubicBezTo>
                    <a:pt x="41679" y="1"/>
                    <a:pt x="38778" y="339"/>
                    <a:pt x="35942" y="769"/>
                  </a:cubicBezTo>
                  <a:lnTo>
                    <a:pt x="2468" y="12212"/>
                  </a:lnTo>
                  <a:cubicBezTo>
                    <a:pt x="1" y="21133"/>
                    <a:pt x="4355" y="26739"/>
                    <a:pt x="9906" y="31167"/>
                  </a:cubicBezTo>
                  <a:cubicBezTo>
                    <a:pt x="15449" y="35605"/>
                    <a:pt x="22445" y="37897"/>
                    <a:pt x="29543" y="38054"/>
                  </a:cubicBezTo>
                  <a:cubicBezTo>
                    <a:pt x="29968" y="38063"/>
                    <a:pt x="30403" y="38068"/>
                    <a:pt x="30847" y="38068"/>
                  </a:cubicBezTo>
                  <a:cubicBezTo>
                    <a:pt x="38518" y="38068"/>
                    <a:pt x="48947" y="36628"/>
                    <a:pt x="54787" y="33322"/>
                  </a:cubicBezTo>
                  <a:cubicBezTo>
                    <a:pt x="58156" y="31407"/>
                    <a:pt x="61673" y="28581"/>
                    <a:pt x="64030" y="25506"/>
                  </a:cubicBezTo>
                  <a:cubicBezTo>
                    <a:pt x="66386" y="22440"/>
                    <a:pt x="65834" y="15646"/>
                    <a:pt x="65263" y="11816"/>
                  </a:cubicBezTo>
                  <a:cubicBezTo>
                    <a:pt x="64435" y="6293"/>
                    <a:pt x="57898" y="2794"/>
                    <a:pt x="52559" y="1119"/>
                  </a:cubicBezTo>
                  <a:cubicBezTo>
                    <a:pt x="49966" y="304"/>
                    <a:pt x="47271" y="1"/>
                    <a:pt x="44551" y="1"/>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517;p45">
              <a:extLst>
                <a:ext uri="{FF2B5EF4-FFF2-40B4-BE49-F238E27FC236}">
                  <a16:creationId xmlns:a16="http://schemas.microsoft.com/office/drawing/2014/main" id="{AFC19D76-D1F9-5C46-84DC-B44B8E0B6E8E}"/>
                </a:ext>
              </a:extLst>
            </p:cNvPr>
            <p:cNvSpPr/>
            <p:nvPr/>
          </p:nvSpPr>
          <p:spPr>
            <a:xfrm>
              <a:off x="6781850" y="3027450"/>
              <a:ext cx="248600" cy="258950"/>
            </a:xfrm>
            <a:custGeom>
              <a:avLst/>
              <a:gdLst/>
              <a:ahLst/>
              <a:cxnLst/>
              <a:rect l="l" t="t" r="r" b="b"/>
              <a:pathLst>
                <a:path w="9944" h="10358" extrusionOk="0">
                  <a:moveTo>
                    <a:pt x="1" y="0"/>
                  </a:moveTo>
                  <a:lnTo>
                    <a:pt x="1" y="10357"/>
                  </a:lnTo>
                  <a:lnTo>
                    <a:pt x="9943" y="10357"/>
                  </a:lnTo>
                  <a:lnTo>
                    <a:pt x="99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518;p45">
              <a:extLst>
                <a:ext uri="{FF2B5EF4-FFF2-40B4-BE49-F238E27FC236}">
                  <a16:creationId xmlns:a16="http://schemas.microsoft.com/office/drawing/2014/main" id="{1362629F-D4D0-4E42-AB4A-D68365B38434}"/>
                </a:ext>
              </a:extLst>
            </p:cNvPr>
            <p:cNvSpPr/>
            <p:nvPr/>
          </p:nvSpPr>
          <p:spPr>
            <a:xfrm>
              <a:off x="6765050" y="3027450"/>
              <a:ext cx="248350" cy="258950"/>
            </a:xfrm>
            <a:custGeom>
              <a:avLst/>
              <a:gdLst/>
              <a:ahLst/>
              <a:cxnLst/>
              <a:rect l="l" t="t" r="r" b="b"/>
              <a:pathLst>
                <a:path w="9934" h="10358" extrusionOk="0">
                  <a:moveTo>
                    <a:pt x="1" y="0"/>
                  </a:moveTo>
                  <a:lnTo>
                    <a:pt x="1" y="10357"/>
                  </a:lnTo>
                  <a:lnTo>
                    <a:pt x="9934" y="10357"/>
                  </a:lnTo>
                  <a:lnTo>
                    <a:pt x="9934"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519;p45">
              <a:extLst>
                <a:ext uri="{FF2B5EF4-FFF2-40B4-BE49-F238E27FC236}">
                  <a16:creationId xmlns:a16="http://schemas.microsoft.com/office/drawing/2014/main" id="{50D6A8F7-A8E9-454D-AE81-FA13BBEB4D2B}"/>
                </a:ext>
              </a:extLst>
            </p:cNvPr>
            <p:cNvSpPr/>
            <p:nvPr/>
          </p:nvSpPr>
          <p:spPr>
            <a:xfrm>
              <a:off x="6765050" y="3027225"/>
              <a:ext cx="248600" cy="259175"/>
            </a:xfrm>
            <a:custGeom>
              <a:avLst/>
              <a:gdLst/>
              <a:ahLst/>
              <a:cxnLst/>
              <a:rect l="l" t="t" r="r" b="b"/>
              <a:pathLst>
                <a:path w="9944" h="10367" extrusionOk="0">
                  <a:moveTo>
                    <a:pt x="1" y="0"/>
                  </a:moveTo>
                  <a:lnTo>
                    <a:pt x="1" y="10366"/>
                  </a:lnTo>
                  <a:lnTo>
                    <a:pt x="10" y="10366"/>
                  </a:lnTo>
                  <a:lnTo>
                    <a:pt x="10" y="9"/>
                  </a:lnTo>
                  <a:lnTo>
                    <a:pt x="9934" y="9"/>
                  </a:lnTo>
                  <a:lnTo>
                    <a:pt x="9934" y="10366"/>
                  </a:lnTo>
                  <a:lnTo>
                    <a:pt x="9943" y="10366"/>
                  </a:lnTo>
                  <a:lnTo>
                    <a:pt x="99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520;p45">
              <a:extLst>
                <a:ext uri="{FF2B5EF4-FFF2-40B4-BE49-F238E27FC236}">
                  <a16:creationId xmlns:a16="http://schemas.microsoft.com/office/drawing/2014/main" id="{EBE6D498-F494-FC41-9780-3A1AC8D9C3DA}"/>
                </a:ext>
              </a:extLst>
            </p:cNvPr>
            <p:cNvSpPr/>
            <p:nvPr/>
          </p:nvSpPr>
          <p:spPr>
            <a:xfrm>
              <a:off x="6798425" y="3062200"/>
              <a:ext cx="181850" cy="189425"/>
            </a:xfrm>
            <a:custGeom>
              <a:avLst/>
              <a:gdLst/>
              <a:ahLst/>
              <a:cxnLst/>
              <a:rect l="l" t="t" r="r" b="b"/>
              <a:pathLst>
                <a:path w="7274" h="7577" extrusionOk="0">
                  <a:moveTo>
                    <a:pt x="0" y="0"/>
                  </a:moveTo>
                  <a:lnTo>
                    <a:pt x="0" y="7577"/>
                  </a:lnTo>
                  <a:lnTo>
                    <a:pt x="7273" y="7577"/>
                  </a:lnTo>
                  <a:lnTo>
                    <a:pt x="7273"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521;p45">
              <a:extLst>
                <a:ext uri="{FF2B5EF4-FFF2-40B4-BE49-F238E27FC236}">
                  <a16:creationId xmlns:a16="http://schemas.microsoft.com/office/drawing/2014/main" id="{58F1C456-88F7-AD4D-9772-A2E4DF61939C}"/>
                </a:ext>
              </a:extLst>
            </p:cNvPr>
            <p:cNvSpPr/>
            <p:nvPr/>
          </p:nvSpPr>
          <p:spPr>
            <a:xfrm>
              <a:off x="6765275" y="3252775"/>
              <a:ext cx="33175" cy="32925"/>
            </a:xfrm>
            <a:custGeom>
              <a:avLst/>
              <a:gdLst/>
              <a:ahLst/>
              <a:cxnLst/>
              <a:rect l="l" t="t" r="r" b="b"/>
              <a:pathLst>
                <a:path w="1327" h="1317" extrusionOk="0">
                  <a:moveTo>
                    <a:pt x="1326" y="0"/>
                  </a:moveTo>
                  <a:lnTo>
                    <a:pt x="1326" y="0"/>
                  </a:lnTo>
                  <a:cubicBezTo>
                    <a:pt x="1253" y="46"/>
                    <a:pt x="1179" y="110"/>
                    <a:pt x="1115" y="175"/>
                  </a:cubicBezTo>
                  <a:cubicBezTo>
                    <a:pt x="995" y="295"/>
                    <a:pt x="820" y="451"/>
                    <a:pt x="645" y="635"/>
                  </a:cubicBezTo>
                  <a:cubicBezTo>
                    <a:pt x="461" y="819"/>
                    <a:pt x="295" y="985"/>
                    <a:pt x="185" y="1105"/>
                  </a:cubicBezTo>
                  <a:cubicBezTo>
                    <a:pt x="111" y="1169"/>
                    <a:pt x="56" y="1234"/>
                    <a:pt x="1" y="1316"/>
                  </a:cubicBezTo>
                  <a:cubicBezTo>
                    <a:pt x="84" y="1261"/>
                    <a:pt x="148" y="1206"/>
                    <a:pt x="212" y="1142"/>
                  </a:cubicBezTo>
                  <a:cubicBezTo>
                    <a:pt x="341" y="1022"/>
                    <a:pt x="507" y="856"/>
                    <a:pt x="691" y="681"/>
                  </a:cubicBezTo>
                  <a:cubicBezTo>
                    <a:pt x="866" y="497"/>
                    <a:pt x="1032" y="331"/>
                    <a:pt x="1151" y="212"/>
                  </a:cubicBezTo>
                  <a:cubicBezTo>
                    <a:pt x="1216" y="147"/>
                    <a:pt x="1280" y="74"/>
                    <a:pt x="13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522;p45">
              <a:extLst>
                <a:ext uri="{FF2B5EF4-FFF2-40B4-BE49-F238E27FC236}">
                  <a16:creationId xmlns:a16="http://schemas.microsoft.com/office/drawing/2014/main" id="{6A8D8230-4D4F-B848-A8D1-1B31CD5BCBBC}"/>
                </a:ext>
              </a:extLst>
            </p:cNvPr>
            <p:cNvSpPr/>
            <p:nvPr/>
          </p:nvSpPr>
          <p:spPr>
            <a:xfrm>
              <a:off x="6980025" y="3252300"/>
              <a:ext cx="32925" cy="33175"/>
            </a:xfrm>
            <a:custGeom>
              <a:avLst/>
              <a:gdLst/>
              <a:ahLst/>
              <a:cxnLst/>
              <a:rect l="l" t="t" r="r" b="b"/>
              <a:pathLst>
                <a:path w="1317" h="1327" extrusionOk="0">
                  <a:moveTo>
                    <a:pt x="0" y="1"/>
                  </a:moveTo>
                  <a:cubicBezTo>
                    <a:pt x="55" y="74"/>
                    <a:pt x="111" y="148"/>
                    <a:pt x="175" y="212"/>
                  </a:cubicBezTo>
                  <a:cubicBezTo>
                    <a:pt x="295" y="341"/>
                    <a:pt x="460" y="507"/>
                    <a:pt x="635" y="691"/>
                  </a:cubicBezTo>
                  <a:cubicBezTo>
                    <a:pt x="819" y="866"/>
                    <a:pt x="985" y="1032"/>
                    <a:pt x="1105" y="1151"/>
                  </a:cubicBezTo>
                  <a:cubicBezTo>
                    <a:pt x="1169" y="1216"/>
                    <a:pt x="1243" y="1271"/>
                    <a:pt x="1317" y="1326"/>
                  </a:cubicBezTo>
                  <a:cubicBezTo>
                    <a:pt x="1271" y="1243"/>
                    <a:pt x="1206" y="1179"/>
                    <a:pt x="1142" y="1115"/>
                  </a:cubicBezTo>
                  <a:cubicBezTo>
                    <a:pt x="1022" y="986"/>
                    <a:pt x="856" y="820"/>
                    <a:pt x="681" y="645"/>
                  </a:cubicBezTo>
                  <a:cubicBezTo>
                    <a:pt x="497" y="461"/>
                    <a:pt x="331" y="295"/>
                    <a:pt x="212" y="185"/>
                  </a:cubicBezTo>
                  <a:cubicBezTo>
                    <a:pt x="147" y="111"/>
                    <a:pt x="83" y="56"/>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523;p45">
              <a:extLst>
                <a:ext uri="{FF2B5EF4-FFF2-40B4-BE49-F238E27FC236}">
                  <a16:creationId xmlns:a16="http://schemas.microsoft.com/office/drawing/2014/main" id="{2F7C1C89-79D1-F143-8B3E-072F9A6CC669}"/>
                </a:ext>
              </a:extLst>
            </p:cNvPr>
            <p:cNvSpPr/>
            <p:nvPr/>
          </p:nvSpPr>
          <p:spPr>
            <a:xfrm>
              <a:off x="6797950" y="3061050"/>
              <a:ext cx="182775" cy="190825"/>
            </a:xfrm>
            <a:custGeom>
              <a:avLst/>
              <a:gdLst/>
              <a:ahLst/>
              <a:cxnLst/>
              <a:rect l="l" t="t" r="r" b="b"/>
              <a:pathLst>
                <a:path w="7311" h="7633" extrusionOk="0">
                  <a:moveTo>
                    <a:pt x="1" y="0"/>
                  </a:moveTo>
                  <a:lnTo>
                    <a:pt x="1" y="28"/>
                  </a:lnTo>
                  <a:lnTo>
                    <a:pt x="1" y="7605"/>
                  </a:lnTo>
                  <a:lnTo>
                    <a:pt x="1" y="7632"/>
                  </a:lnTo>
                  <a:lnTo>
                    <a:pt x="29" y="7632"/>
                  </a:lnTo>
                  <a:lnTo>
                    <a:pt x="5295" y="7614"/>
                  </a:lnTo>
                  <a:lnTo>
                    <a:pt x="6758" y="7605"/>
                  </a:lnTo>
                  <a:lnTo>
                    <a:pt x="5276" y="7605"/>
                  </a:lnTo>
                  <a:lnTo>
                    <a:pt x="56" y="7586"/>
                  </a:lnTo>
                  <a:lnTo>
                    <a:pt x="56" y="7586"/>
                  </a:lnTo>
                  <a:lnTo>
                    <a:pt x="56" y="74"/>
                  </a:lnTo>
                  <a:lnTo>
                    <a:pt x="7246" y="74"/>
                  </a:lnTo>
                  <a:cubicBezTo>
                    <a:pt x="7256" y="2317"/>
                    <a:pt x="7265" y="4204"/>
                    <a:pt x="7265" y="5524"/>
                  </a:cubicBezTo>
                  <a:cubicBezTo>
                    <a:pt x="7265" y="6187"/>
                    <a:pt x="7265" y="6712"/>
                    <a:pt x="7265" y="7071"/>
                  </a:cubicBezTo>
                  <a:lnTo>
                    <a:pt x="7265" y="7476"/>
                  </a:lnTo>
                  <a:lnTo>
                    <a:pt x="7265" y="7586"/>
                  </a:lnTo>
                  <a:lnTo>
                    <a:pt x="7265" y="7623"/>
                  </a:lnTo>
                  <a:cubicBezTo>
                    <a:pt x="7274" y="7614"/>
                    <a:pt x="7283" y="7595"/>
                    <a:pt x="7292" y="7586"/>
                  </a:cubicBezTo>
                  <a:lnTo>
                    <a:pt x="7292" y="7485"/>
                  </a:lnTo>
                  <a:lnTo>
                    <a:pt x="7292" y="7080"/>
                  </a:lnTo>
                  <a:cubicBezTo>
                    <a:pt x="7292" y="6721"/>
                    <a:pt x="7292" y="6205"/>
                    <a:pt x="7292" y="5542"/>
                  </a:cubicBezTo>
                  <a:cubicBezTo>
                    <a:pt x="7301" y="4217"/>
                    <a:pt x="7301" y="2320"/>
                    <a:pt x="7311" y="46"/>
                  </a:cubicBezTo>
                  <a:lnTo>
                    <a:pt x="731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524;p45">
              <a:extLst>
                <a:ext uri="{FF2B5EF4-FFF2-40B4-BE49-F238E27FC236}">
                  <a16:creationId xmlns:a16="http://schemas.microsoft.com/office/drawing/2014/main" id="{11B03692-BABF-734D-A880-1E5EFC60936E}"/>
                </a:ext>
              </a:extLst>
            </p:cNvPr>
            <p:cNvSpPr/>
            <p:nvPr/>
          </p:nvSpPr>
          <p:spPr>
            <a:xfrm>
              <a:off x="6858950" y="3126650"/>
              <a:ext cx="60800" cy="60550"/>
            </a:xfrm>
            <a:custGeom>
              <a:avLst/>
              <a:gdLst/>
              <a:ahLst/>
              <a:cxnLst/>
              <a:rect l="l" t="t" r="r" b="b"/>
              <a:pathLst>
                <a:path w="2432" h="2422" extrusionOk="0">
                  <a:moveTo>
                    <a:pt x="1" y="0"/>
                  </a:moveTo>
                  <a:lnTo>
                    <a:pt x="1" y="2421"/>
                  </a:lnTo>
                  <a:lnTo>
                    <a:pt x="2431" y="2421"/>
                  </a:lnTo>
                  <a:lnTo>
                    <a:pt x="243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525;p45">
              <a:extLst>
                <a:ext uri="{FF2B5EF4-FFF2-40B4-BE49-F238E27FC236}">
                  <a16:creationId xmlns:a16="http://schemas.microsoft.com/office/drawing/2014/main" id="{DD73A243-92B5-2F49-9E21-1C661C825904}"/>
                </a:ext>
              </a:extLst>
            </p:cNvPr>
            <p:cNvSpPr/>
            <p:nvPr/>
          </p:nvSpPr>
          <p:spPr>
            <a:xfrm>
              <a:off x="5388275" y="4081550"/>
              <a:ext cx="1946425" cy="2100"/>
            </a:xfrm>
            <a:custGeom>
              <a:avLst/>
              <a:gdLst/>
              <a:ahLst/>
              <a:cxnLst/>
              <a:rect l="l" t="t" r="r" b="b"/>
              <a:pathLst>
                <a:path w="77857" h="84" extrusionOk="0">
                  <a:moveTo>
                    <a:pt x="38933" y="0"/>
                  </a:moveTo>
                  <a:cubicBezTo>
                    <a:pt x="17428" y="0"/>
                    <a:pt x="0" y="19"/>
                    <a:pt x="0" y="37"/>
                  </a:cubicBezTo>
                  <a:cubicBezTo>
                    <a:pt x="0" y="65"/>
                    <a:pt x="17437" y="83"/>
                    <a:pt x="38933" y="83"/>
                  </a:cubicBezTo>
                  <a:cubicBezTo>
                    <a:pt x="60429" y="83"/>
                    <a:pt x="77857" y="65"/>
                    <a:pt x="77857" y="37"/>
                  </a:cubicBezTo>
                  <a:cubicBezTo>
                    <a:pt x="77857" y="19"/>
                    <a:pt x="60439" y="0"/>
                    <a:pt x="389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526;p45">
              <a:extLst>
                <a:ext uri="{FF2B5EF4-FFF2-40B4-BE49-F238E27FC236}">
                  <a16:creationId xmlns:a16="http://schemas.microsoft.com/office/drawing/2014/main" id="{688F67C8-8377-A64F-8324-2405DFD98E09}"/>
                </a:ext>
              </a:extLst>
            </p:cNvPr>
            <p:cNvSpPr/>
            <p:nvPr/>
          </p:nvSpPr>
          <p:spPr>
            <a:xfrm>
              <a:off x="5564100" y="3882225"/>
              <a:ext cx="786475" cy="663100"/>
            </a:xfrm>
            <a:custGeom>
              <a:avLst/>
              <a:gdLst/>
              <a:ahLst/>
              <a:cxnLst/>
              <a:rect l="l" t="t" r="r" b="b"/>
              <a:pathLst>
                <a:path w="31459" h="26524" extrusionOk="0">
                  <a:moveTo>
                    <a:pt x="31145" y="1"/>
                  </a:moveTo>
                  <a:lnTo>
                    <a:pt x="111" y="1032"/>
                  </a:lnTo>
                  <a:lnTo>
                    <a:pt x="111" y="17907"/>
                  </a:lnTo>
                  <a:cubicBezTo>
                    <a:pt x="1" y="22454"/>
                    <a:pt x="5524" y="26524"/>
                    <a:pt x="5524" y="26524"/>
                  </a:cubicBezTo>
                  <a:lnTo>
                    <a:pt x="31458" y="12319"/>
                  </a:lnTo>
                  <a:lnTo>
                    <a:pt x="3114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527;p45">
              <a:extLst>
                <a:ext uri="{FF2B5EF4-FFF2-40B4-BE49-F238E27FC236}">
                  <a16:creationId xmlns:a16="http://schemas.microsoft.com/office/drawing/2014/main" id="{0A8806B2-F9CB-F341-952A-E53818CFF62B}"/>
                </a:ext>
              </a:extLst>
            </p:cNvPr>
            <p:cNvSpPr/>
            <p:nvPr/>
          </p:nvSpPr>
          <p:spPr>
            <a:xfrm>
              <a:off x="5695975" y="4118600"/>
              <a:ext cx="6700" cy="426725"/>
            </a:xfrm>
            <a:custGeom>
              <a:avLst/>
              <a:gdLst/>
              <a:ahLst/>
              <a:cxnLst/>
              <a:rect l="l" t="t" r="r" b="b"/>
              <a:pathLst>
                <a:path w="268" h="17069" extrusionOk="0">
                  <a:moveTo>
                    <a:pt x="29" y="0"/>
                  </a:moveTo>
                  <a:lnTo>
                    <a:pt x="29" y="0"/>
                  </a:lnTo>
                  <a:cubicBezTo>
                    <a:pt x="1" y="0"/>
                    <a:pt x="29" y="3821"/>
                    <a:pt x="93" y="8535"/>
                  </a:cubicBezTo>
                  <a:cubicBezTo>
                    <a:pt x="157" y="13248"/>
                    <a:pt x="222" y="17069"/>
                    <a:pt x="249" y="17069"/>
                  </a:cubicBezTo>
                  <a:cubicBezTo>
                    <a:pt x="268" y="17069"/>
                    <a:pt x="240" y="13248"/>
                    <a:pt x="176" y="8535"/>
                  </a:cubicBezTo>
                  <a:cubicBezTo>
                    <a:pt x="121" y="3821"/>
                    <a:pt x="47" y="0"/>
                    <a:pt x="29"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528;p45">
              <a:extLst>
                <a:ext uri="{FF2B5EF4-FFF2-40B4-BE49-F238E27FC236}">
                  <a16:creationId xmlns:a16="http://schemas.microsoft.com/office/drawing/2014/main" id="{34D05F53-7452-1449-A106-9A7E41E4FE52}"/>
                </a:ext>
              </a:extLst>
            </p:cNvPr>
            <p:cNvSpPr/>
            <p:nvPr/>
          </p:nvSpPr>
          <p:spPr>
            <a:xfrm>
              <a:off x="5740625" y="4067500"/>
              <a:ext cx="77375" cy="465850"/>
            </a:xfrm>
            <a:custGeom>
              <a:avLst/>
              <a:gdLst/>
              <a:ahLst/>
              <a:cxnLst/>
              <a:rect l="l" t="t" r="r" b="b"/>
              <a:pathLst>
                <a:path w="3095" h="18634" extrusionOk="0">
                  <a:moveTo>
                    <a:pt x="3094" y="1"/>
                  </a:moveTo>
                  <a:cubicBezTo>
                    <a:pt x="3085" y="19"/>
                    <a:pt x="3076" y="28"/>
                    <a:pt x="3076" y="47"/>
                  </a:cubicBezTo>
                  <a:cubicBezTo>
                    <a:pt x="3076" y="84"/>
                    <a:pt x="3067" y="130"/>
                    <a:pt x="3057" y="185"/>
                  </a:cubicBezTo>
                  <a:cubicBezTo>
                    <a:pt x="3039" y="323"/>
                    <a:pt x="3011" y="507"/>
                    <a:pt x="2974" y="737"/>
                  </a:cubicBezTo>
                  <a:cubicBezTo>
                    <a:pt x="2910" y="1216"/>
                    <a:pt x="2809" y="1897"/>
                    <a:pt x="2698" y="2735"/>
                  </a:cubicBezTo>
                  <a:cubicBezTo>
                    <a:pt x="2459" y="4429"/>
                    <a:pt x="2109" y="6767"/>
                    <a:pt x="1686" y="9345"/>
                  </a:cubicBezTo>
                  <a:cubicBezTo>
                    <a:pt x="1253" y="11913"/>
                    <a:pt x="829" y="14243"/>
                    <a:pt x="516" y="15918"/>
                  </a:cubicBezTo>
                  <a:cubicBezTo>
                    <a:pt x="351" y="16756"/>
                    <a:pt x="222" y="17428"/>
                    <a:pt x="130" y="17907"/>
                  </a:cubicBezTo>
                  <a:cubicBezTo>
                    <a:pt x="93" y="18137"/>
                    <a:pt x="56" y="18321"/>
                    <a:pt x="28" y="18450"/>
                  </a:cubicBezTo>
                  <a:cubicBezTo>
                    <a:pt x="19" y="18505"/>
                    <a:pt x="10" y="18551"/>
                    <a:pt x="10" y="18588"/>
                  </a:cubicBezTo>
                  <a:cubicBezTo>
                    <a:pt x="1" y="18606"/>
                    <a:pt x="1" y="18625"/>
                    <a:pt x="10" y="18634"/>
                  </a:cubicBezTo>
                  <a:cubicBezTo>
                    <a:pt x="10" y="18625"/>
                    <a:pt x="19" y="18606"/>
                    <a:pt x="19" y="18588"/>
                  </a:cubicBezTo>
                  <a:cubicBezTo>
                    <a:pt x="28" y="18551"/>
                    <a:pt x="38" y="18505"/>
                    <a:pt x="56" y="18450"/>
                  </a:cubicBezTo>
                  <a:cubicBezTo>
                    <a:pt x="75" y="18321"/>
                    <a:pt x="121" y="18146"/>
                    <a:pt x="167" y="17916"/>
                  </a:cubicBezTo>
                  <a:cubicBezTo>
                    <a:pt x="268" y="17446"/>
                    <a:pt x="406" y="16765"/>
                    <a:pt x="572" y="15927"/>
                  </a:cubicBezTo>
                  <a:cubicBezTo>
                    <a:pt x="912" y="14252"/>
                    <a:pt x="1345" y="11932"/>
                    <a:pt x="1768" y="9354"/>
                  </a:cubicBezTo>
                  <a:cubicBezTo>
                    <a:pt x="2201" y="6776"/>
                    <a:pt x="2533" y="4438"/>
                    <a:pt x="2763" y="2744"/>
                  </a:cubicBezTo>
                  <a:cubicBezTo>
                    <a:pt x="2873" y="1897"/>
                    <a:pt x="2956" y="1216"/>
                    <a:pt x="3011" y="737"/>
                  </a:cubicBezTo>
                  <a:lnTo>
                    <a:pt x="3076" y="194"/>
                  </a:lnTo>
                  <a:cubicBezTo>
                    <a:pt x="3085" y="130"/>
                    <a:pt x="3094" y="84"/>
                    <a:pt x="3094" y="47"/>
                  </a:cubicBezTo>
                  <a:cubicBezTo>
                    <a:pt x="3094" y="28"/>
                    <a:pt x="3094" y="19"/>
                    <a:pt x="3094"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529;p45">
              <a:extLst>
                <a:ext uri="{FF2B5EF4-FFF2-40B4-BE49-F238E27FC236}">
                  <a16:creationId xmlns:a16="http://schemas.microsoft.com/office/drawing/2014/main" id="{81D7AF3E-2290-6642-95B1-E908B662F72A}"/>
                </a:ext>
              </a:extLst>
            </p:cNvPr>
            <p:cNvSpPr/>
            <p:nvPr/>
          </p:nvSpPr>
          <p:spPr>
            <a:xfrm>
              <a:off x="5873200" y="4023775"/>
              <a:ext cx="77125" cy="466075"/>
            </a:xfrm>
            <a:custGeom>
              <a:avLst/>
              <a:gdLst/>
              <a:ahLst/>
              <a:cxnLst/>
              <a:rect l="l" t="t" r="r" b="b"/>
              <a:pathLst>
                <a:path w="3085" h="18643" extrusionOk="0">
                  <a:moveTo>
                    <a:pt x="3085" y="1"/>
                  </a:moveTo>
                  <a:cubicBezTo>
                    <a:pt x="3075" y="19"/>
                    <a:pt x="3075" y="37"/>
                    <a:pt x="3075" y="56"/>
                  </a:cubicBezTo>
                  <a:cubicBezTo>
                    <a:pt x="3066" y="93"/>
                    <a:pt x="3057" y="139"/>
                    <a:pt x="3048" y="194"/>
                  </a:cubicBezTo>
                  <a:cubicBezTo>
                    <a:pt x="3029" y="323"/>
                    <a:pt x="3011" y="507"/>
                    <a:pt x="2974" y="737"/>
                  </a:cubicBezTo>
                  <a:cubicBezTo>
                    <a:pt x="2910" y="1216"/>
                    <a:pt x="2809" y="1906"/>
                    <a:pt x="2689" y="2744"/>
                  </a:cubicBezTo>
                  <a:cubicBezTo>
                    <a:pt x="2449" y="4438"/>
                    <a:pt x="2109" y="6776"/>
                    <a:pt x="1676" y="9345"/>
                  </a:cubicBezTo>
                  <a:cubicBezTo>
                    <a:pt x="1253" y="11922"/>
                    <a:pt x="829" y="14242"/>
                    <a:pt x="507" y="15927"/>
                  </a:cubicBezTo>
                  <a:lnTo>
                    <a:pt x="130" y="17916"/>
                  </a:lnTo>
                  <a:cubicBezTo>
                    <a:pt x="83" y="18146"/>
                    <a:pt x="47" y="18321"/>
                    <a:pt x="28" y="18450"/>
                  </a:cubicBezTo>
                  <a:cubicBezTo>
                    <a:pt x="19" y="18514"/>
                    <a:pt x="10" y="18560"/>
                    <a:pt x="1" y="18597"/>
                  </a:cubicBezTo>
                  <a:cubicBezTo>
                    <a:pt x="1" y="18606"/>
                    <a:pt x="1" y="18624"/>
                    <a:pt x="1" y="18643"/>
                  </a:cubicBezTo>
                  <a:cubicBezTo>
                    <a:pt x="10" y="18624"/>
                    <a:pt x="10" y="18615"/>
                    <a:pt x="10" y="18597"/>
                  </a:cubicBezTo>
                  <a:cubicBezTo>
                    <a:pt x="19" y="18560"/>
                    <a:pt x="28" y="18514"/>
                    <a:pt x="47" y="18459"/>
                  </a:cubicBezTo>
                  <a:cubicBezTo>
                    <a:pt x="74" y="18330"/>
                    <a:pt x="111" y="18146"/>
                    <a:pt x="157" y="17916"/>
                  </a:cubicBezTo>
                  <a:cubicBezTo>
                    <a:pt x="258" y="17455"/>
                    <a:pt x="406" y="16774"/>
                    <a:pt x="571" y="15936"/>
                  </a:cubicBezTo>
                  <a:cubicBezTo>
                    <a:pt x="903" y="14261"/>
                    <a:pt x="1336" y="11941"/>
                    <a:pt x="1768" y="9363"/>
                  </a:cubicBezTo>
                  <a:cubicBezTo>
                    <a:pt x="2192" y="6776"/>
                    <a:pt x="2523" y="4447"/>
                    <a:pt x="2753" y="2753"/>
                  </a:cubicBezTo>
                  <a:cubicBezTo>
                    <a:pt x="2864" y="1906"/>
                    <a:pt x="2956" y="1216"/>
                    <a:pt x="3011" y="746"/>
                  </a:cubicBezTo>
                  <a:lnTo>
                    <a:pt x="3066" y="194"/>
                  </a:lnTo>
                  <a:cubicBezTo>
                    <a:pt x="3075" y="139"/>
                    <a:pt x="3085" y="93"/>
                    <a:pt x="3085" y="56"/>
                  </a:cubicBezTo>
                  <a:cubicBezTo>
                    <a:pt x="3085" y="37"/>
                    <a:pt x="3085" y="19"/>
                    <a:pt x="3085"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530;p45">
              <a:extLst>
                <a:ext uri="{FF2B5EF4-FFF2-40B4-BE49-F238E27FC236}">
                  <a16:creationId xmlns:a16="http://schemas.microsoft.com/office/drawing/2014/main" id="{CB5E5BC4-FA09-A74D-8DC4-C879C8D46D3B}"/>
                </a:ext>
              </a:extLst>
            </p:cNvPr>
            <p:cNvSpPr/>
            <p:nvPr/>
          </p:nvSpPr>
          <p:spPr>
            <a:xfrm>
              <a:off x="6005550" y="3980275"/>
              <a:ext cx="77350" cy="466075"/>
            </a:xfrm>
            <a:custGeom>
              <a:avLst/>
              <a:gdLst/>
              <a:ahLst/>
              <a:cxnLst/>
              <a:rect l="l" t="t" r="r" b="b"/>
              <a:pathLst>
                <a:path w="3094" h="18643" extrusionOk="0">
                  <a:moveTo>
                    <a:pt x="3084" y="1"/>
                  </a:moveTo>
                  <a:cubicBezTo>
                    <a:pt x="3084" y="19"/>
                    <a:pt x="3075" y="37"/>
                    <a:pt x="3075" y="47"/>
                  </a:cubicBezTo>
                  <a:cubicBezTo>
                    <a:pt x="3075" y="83"/>
                    <a:pt x="3066" y="129"/>
                    <a:pt x="3057" y="194"/>
                  </a:cubicBezTo>
                  <a:cubicBezTo>
                    <a:pt x="3038" y="323"/>
                    <a:pt x="3011" y="507"/>
                    <a:pt x="2974" y="737"/>
                  </a:cubicBezTo>
                  <a:cubicBezTo>
                    <a:pt x="2909" y="1216"/>
                    <a:pt x="2808" y="1897"/>
                    <a:pt x="2698" y="2744"/>
                  </a:cubicBezTo>
                  <a:cubicBezTo>
                    <a:pt x="2458" y="4438"/>
                    <a:pt x="2108" y="6767"/>
                    <a:pt x="1685" y="9345"/>
                  </a:cubicBezTo>
                  <a:cubicBezTo>
                    <a:pt x="1252" y="11913"/>
                    <a:pt x="829" y="14242"/>
                    <a:pt x="507" y="15918"/>
                  </a:cubicBezTo>
                  <a:cubicBezTo>
                    <a:pt x="350" y="16756"/>
                    <a:pt x="221" y="17437"/>
                    <a:pt x="129" y="17906"/>
                  </a:cubicBezTo>
                  <a:cubicBezTo>
                    <a:pt x="83" y="18137"/>
                    <a:pt x="55" y="18321"/>
                    <a:pt x="28" y="18450"/>
                  </a:cubicBezTo>
                  <a:cubicBezTo>
                    <a:pt x="19" y="18505"/>
                    <a:pt x="0" y="18551"/>
                    <a:pt x="0" y="18588"/>
                  </a:cubicBezTo>
                  <a:cubicBezTo>
                    <a:pt x="0" y="18606"/>
                    <a:pt x="0" y="18625"/>
                    <a:pt x="0" y="18643"/>
                  </a:cubicBezTo>
                  <a:cubicBezTo>
                    <a:pt x="9" y="18625"/>
                    <a:pt x="19" y="18606"/>
                    <a:pt x="19" y="18597"/>
                  </a:cubicBezTo>
                  <a:cubicBezTo>
                    <a:pt x="28" y="18560"/>
                    <a:pt x="37" y="18514"/>
                    <a:pt x="46" y="18450"/>
                  </a:cubicBezTo>
                  <a:cubicBezTo>
                    <a:pt x="74" y="18321"/>
                    <a:pt x="111" y="18146"/>
                    <a:pt x="166" y="17916"/>
                  </a:cubicBezTo>
                  <a:cubicBezTo>
                    <a:pt x="267" y="17446"/>
                    <a:pt x="405" y="16774"/>
                    <a:pt x="571" y="15927"/>
                  </a:cubicBezTo>
                  <a:cubicBezTo>
                    <a:pt x="912" y="14252"/>
                    <a:pt x="1344" y="11941"/>
                    <a:pt x="1768" y="9354"/>
                  </a:cubicBezTo>
                  <a:cubicBezTo>
                    <a:pt x="2200" y="6776"/>
                    <a:pt x="2532" y="4447"/>
                    <a:pt x="2762" y="2753"/>
                  </a:cubicBezTo>
                  <a:cubicBezTo>
                    <a:pt x="2872" y="1897"/>
                    <a:pt x="2955" y="1216"/>
                    <a:pt x="3011" y="737"/>
                  </a:cubicBezTo>
                  <a:lnTo>
                    <a:pt x="3075" y="194"/>
                  </a:lnTo>
                  <a:cubicBezTo>
                    <a:pt x="3084" y="139"/>
                    <a:pt x="3084" y="83"/>
                    <a:pt x="3084" y="47"/>
                  </a:cubicBezTo>
                  <a:cubicBezTo>
                    <a:pt x="3093" y="37"/>
                    <a:pt x="3093" y="19"/>
                    <a:pt x="3084"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531;p45">
              <a:extLst>
                <a:ext uri="{FF2B5EF4-FFF2-40B4-BE49-F238E27FC236}">
                  <a16:creationId xmlns:a16="http://schemas.microsoft.com/office/drawing/2014/main" id="{414AED30-8403-9D40-B0CD-573D17A9C457}"/>
                </a:ext>
              </a:extLst>
            </p:cNvPr>
            <p:cNvSpPr/>
            <p:nvPr/>
          </p:nvSpPr>
          <p:spPr>
            <a:xfrm>
              <a:off x="6138100" y="3936775"/>
              <a:ext cx="77125" cy="466075"/>
            </a:xfrm>
            <a:custGeom>
              <a:avLst/>
              <a:gdLst/>
              <a:ahLst/>
              <a:cxnLst/>
              <a:rect l="l" t="t" r="r" b="b"/>
              <a:pathLst>
                <a:path w="3085" h="18643" extrusionOk="0">
                  <a:moveTo>
                    <a:pt x="3085" y="1"/>
                  </a:moveTo>
                  <a:cubicBezTo>
                    <a:pt x="3076" y="19"/>
                    <a:pt x="3076" y="37"/>
                    <a:pt x="3076" y="56"/>
                  </a:cubicBezTo>
                  <a:lnTo>
                    <a:pt x="3048" y="194"/>
                  </a:lnTo>
                  <a:cubicBezTo>
                    <a:pt x="3030" y="323"/>
                    <a:pt x="3002" y="507"/>
                    <a:pt x="2975" y="737"/>
                  </a:cubicBezTo>
                  <a:cubicBezTo>
                    <a:pt x="2901" y="1216"/>
                    <a:pt x="2809" y="1897"/>
                    <a:pt x="2689" y="2744"/>
                  </a:cubicBezTo>
                  <a:cubicBezTo>
                    <a:pt x="2450" y="4438"/>
                    <a:pt x="2109" y="6776"/>
                    <a:pt x="1676" y="9345"/>
                  </a:cubicBezTo>
                  <a:cubicBezTo>
                    <a:pt x="1253" y="11923"/>
                    <a:pt x="829" y="14242"/>
                    <a:pt x="507" y="15918"/>
                  </a:cubicBezTo>
                  <a:lnTo>
                    <a:pt x="130" y="17906"/>
                  </a:lnTo>
                  <a:cubicBezTo>
                    <a:pt x="84" y="18146"/>
                    <a:pt x="47" y="18321"/>
                    <a:pt x="19" y="18450"/>
                  </a:cubicBezTo>
                  <a:cubicBezTo>
                    <a:pt x="10" y="18514"/>
                    <a:pt x="10" y="18560"/>
                    <a:pt x="1" y="18597"/>
                  </a:cubicBezTo>
                  <a:cubicBezTo>
                    <a:pt x="1" y="18606"/>
                    <a:pt x="1" y="18625"/>
                    <a:pt x="1" y="18643"/>
                  </a:cubicBezTo>
                  <a:cubicBezTo>
                    <a:pt x="1" y="18625"/>
                    <a:pt x="10" y="18615"/>
                    <a:pt x="10" y="18597"/>
                  </a:cubicBezTo>
                  <a:cubicBezTo>
                    <a:pt x="19" y="18560"/>
                    <a:pt x="29" y="18514"/>
                    <a:pt x="47" y="18459"/>
                  </a:cubicBezTo>
                  <a:cubicBezTo>
                    <a:pt x="75" y="18330"/>
                    <a:pt x="111" y="18146"/>
                    <a:pt x="157" y="17916"/>
                  </a:cubicBezTo>
                  <a:cubicBezTo>
                    <a:pt x="259" y="17446"/>
                    <a:pt x="397" y="16774"/>
                    <a:pt x="572" y="15936"/>
                  </a:cubicBezTo>
                  <a:cubicBezTo>
                    <a:pt x="903" y="14261"/>
                    <a:pt x="1336" y="11932"/>
                    <a:pt x="1759" y="9363"/>
                  </a:cubicBezTo>
                  <a:cubicBezTo>
                    <a:pt x="2192" y="6786"/>
                    <a:pt x="2533" y="4447"/>
                    <a:pt x="2754" y="2753"/>
                  </a:cubicBezTo>
                  <a:cubicBezTo>
                    <a:pt x="2864" y="1906"/>
                    <a:pt x="2947" y="1216"/>
                    <a:pt x="3002" y="746"/>
                  </a:cubicBezTo>
                  <a:lnTo>
                    <a:pt x="3067" y="194"/>
                  </a:lnTo>
                  <a:cubicBezTo>
                    <a:pt x="3076" y="139"/>
                    <a:pt x="3085" y="93"/>
                    <a:pt x="3085" y="56"/>
                  </a:cubicBezTo>
                  <a:cubicBezTo>
                    <a:pt x="3085" y="37"/>
                    <a:pt x="3085" y="19"/>
                    <a:pt x="3085"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532;p45">
              <a:extLst>
                <a:ext uri="{FF2B5EF4-FFF2-40B4-BE49-F238E27FC236}">
                  <a16:creationId xmlns:a16="http://schemas.microsoft.com/office/drawing/2014/main" id="{1C18AE27-1C8E-6B41-BDB2-355A7376D3C3}"/>
                </a:ext>
              </a:extLst>
            </p:cNvPr>
            <p:cNvSpPr/>
            <p:nvPr/>
          </p:nvSpPr>
          <p:spPr>
            <a:xfrm>
              <a:off x="6270450" y="3893050"/>
              <a:ext cx="77125" cy="466075"/>
            </a:xfrm>
            <a:custGeom>
              <a:avLst/>
              <a:gdLst/>
              <a:ahLst/>
              <a:cxnLst/>
              <a:rect l="l" t="t" r="r" b="b"/>
              <a:pathLst>
                <a:path w="3085" h="18643" extrusionOk="0">
                  <a:moveTo>
                    <a:pt x="3085" y="0"/>
                  </a:moveTo>
                  <a:cubicBezTo>
                    <a:pt x="3085" y="19"/>
                    <a:pt x="3075" y="37"/>
                    <a:pt x="3075" y="56"/>
                  </a:cubicBezTo>
                  <a:cubicBezTo>
                    <a:pt x="3066" y="92"/>
                    <a:pt x="3066" y="139"/>
                    <a:pt x="3057" y="194"/>
                  </a:cubicBezTo>
                  <a:cubicBezTo>
                    <a:pt x="3038" y="323"/>
                    <a:pt x="3011" y="507"/>
                    <a:pt x="2974" y="737"/>
                  </a:cubicBezTo>
                  <a:cubicBezTo>
                    <a:pt x="2910" y="1216"/>
                    <a:pt x="2808" y="1906"/>
                    <a:pt x="2698" y="2744"/>
                  </a:cubicBezTo>
                  <a:cubicBezTo>
                    <a:pt x="2459" y="4438"/>
                    <a:pt x="2109" y="6776"/>
                    <a:pt x="1685" y="9345"/>
                  </a:cubicBezTo>
                  <a:cubicBezTo>
                    <a:pt x="1252" y="11922"/>
                    <a:pt x="829" y="14242"/>
                    <a:pt x="507" y="15927"/>
                  </a:cubicBezTo>
                  <a:cubicBezTo>
                    <a:pt x="350" y="16765"/>
                    <a:pt x="221" y="17437"/>
                    <a:pt x="129" y="17916"/>
                  </a:cubicBezTo>
                  <a:cubicBezTo>
                    <a:pt x="83" y="18146"/>
                    <a:pt x="56" y="18321"/>
                    <a:pt x="28" y="18449"/>
                  </a:cubicBezTo>
                  <a:cubicBezTo>
                    <a:pt x="19" y="18514"/>
                    <a:pt x="10" y="18560"/>
                    <a:pt x="0" y="18597"/>
                  </a:cubicBezTo>
                  <a:cubicBezTo>
                    <a:pt x="0" y="18606"/>
                    <a:pt x="0" y="18624"/>
                    <a:pt x="0" y="18643"/>
                  </a:cubicBezTo>
                  <a:cubicBezTo>
                    <a:pt x="10" y="18624"/>
                    <a:pt x="10" y="18615"/>
                    <a:pt x="19" y="18597"/>
                  </a:cubicBezTo>
                  <a:cubicBezTo>
                    <a:pt x="28" y="18560"/>
                    <a:pt x="37" y="18514"/>
                    <a:pt x="46" y="18459"/>
                  </a:cubicBezTo>
                  <a:cubicBezTo>
                    <a:pt x="74" y="18330"/>
                    <a:pt x="111" y="18146"/>
                    <a:pt x="166" y="17916"/>
                  </a:cubicBezTo>
                  <a:cubicBezTo>
                    <a:pt x="267" y="17446"/>
                    <a:pt x="406" y="16774"/>
                    <a:pt x="571" y="15936"/>
                  </a:cubicBezTo>
                  <a:cubicBezTo>
                    <a:pt x="903" y="14261"/>
                    <a:pt x="1345" y="11941"/>
                    <a:pt x="1768" y="9363"/>
                  </a:cubicBezTo>
                  <a:cubicBezTo>
                    <a:pt x="2192" y="6785"/>
                    <a:pt x="2523" y="4447"/>
                    <a:pt x="2753" y="2753"/>
                  </a:cubicBezTo>
                  <a:cubicBezTo>
                    <a:pt x="2873" y="1906"/>
                    <a:pt x="2956" y="1216"/>
                    <a:pt x="3011" y="746"/>
                  </a:cubicBezTo>
                  <a:lnTo>
                    <a:pt x="3075" y="194"/>
                  </a:lnTo>
                  <a:lnTo>
                    <a:pt x="3085" y="56"/>
                  </a:lnTo>
                  <a:cubicBezTo>
                    <a:pt x="3085" y="37"/>
                    <a:pt x="3085" y="19"/>
                    <a:pt x="3085"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533;p45">
              <a:extLst>
                <a:ext uri="{FF2B5EF4-FFF2-40B4-BE49-F238E27FC236}">
                  <a16:creationId xmlns:a16="http://schemas.microsoft.com/office/drawing/2014/main" id="{D72C9734-919D-1749-9ADB-8B1E8AA8A2F6}"/>
                </a:ext>
              </a:extLst>
            </p:cNvPr>
            <p:cNvSpPr/>
            <p:nvPr/>
          </p:nvSpPr>
          <p:spPr>
            <a:xfrm>
              <a:off x="5301725" y="3513575"/>
              <a:ext cx="1192700" cy="605050"/>
            </a:xfrm>
            <a:custGeom>
              <a:avLst/>
              <a:gdLst/>
              <a:ahLst/>
              <a:cxnLst/>
              <a:rect l="l" t="t" r="r" b="b"/>
              <a:pathLst>
                <a:path w="47708" h="24202" extrusionOk="0">
                  <a:moveTo>
                    <a:pt x="42988" y="1"/>
                  </a:moveTo>
                  <a:cubicBezTo>
                    <a:pt x="32564" y="1"/>
                    <a:pt x="23522" y="3377"/>
                    <a:pt x="23522" y="3377"/>
                  </a:cubicBezTo>
                  <a:cubicBezTo>
                    <a:pt x="1" y="11801"/>
                    <a:pt x="15799" y="24201"/>
                    <a:pt x="15799" y="24201"/>
                  </a:cubicBezTo>
                  <a:lnTo>
                    <a:pt x="41631" y="14747"/>
                  </a:lnTo>
                  <a:lnTo>
                    <a:pt x="47707" y="247"/>
                  </a:lnTo>
                  <a:cubicBezTo>
                    <a:pt x="46120" y="75"/>
                    <a:pt x="44539" y="1"/>
                    <a:pt x="42988"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534;p45">
              <a:extLst>
                <a:ext uri="{FF2B5EF4-FFF2-40B4-BE49-F238E27FC236}">
                  <a16:creationId xmlns:a16="http://schemas.microsoft.com/office/drawing/2014/main" id="{254BBF26-D97E-AA41-A378-ABD4B5E13077}"/>
                </a:ext>
              </a:extLst>
            </p:cNvPr>
            <p:cNvSpPr/>
            <p:nvPr/>
          </p:nvSpPr>
          <p:spPr>
            <a:xfrm>
              <a:off x="6342475" y="3277150"/>
              <a:ext cx="439175" cy="355150"/>
            </a:xfrm>
            <a:custGeom>
              <a:avLst/>
              <a:gdLst/>
              <a:ahLst/>
              <a:cxnLst/>
              <a:rect l="l" t="t" r="r" b="b"/>
              <a:pathLst>
                <a:path w="17567" h="14206" extrusionOk="0">
                  <a:moveTo>
                    <a:pt x="2763" y="1"/>
                  </a:moveTo>
                  <a:lnTo>
                    <a:pt x="1" y="14206"/>
                  </a:lnTo>
                  <a:lnTo>
                    <a:pt x="17566" y="2846"/>
                  </a:lnTo>
                  <a:cubicBezTo>
                    <a:pt x="17566" y="2846"/>
                    <a:pt x="12374" y="102"/>
                    <a:pt x="27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535;p45">
              <a:extLst>
                <a:ext uri="{FF2B5EF4-FFF2-40B4-BE49-F238E27FC236}">
                  <a16:creationId xmlns:a16="http://schemas.microsoft.com/office/drawing/2014/main" id="{887174FC-04D0-A344-8BF8-9B758849711D}"/>
                </a:ext>
              </a:extLst>
            </p:cNvPr>
            <p:cNvSpPr/>
            <p:nvPr/>
          </p:nvSpPr>
          <p:spPr>
            <a:xfrm>
              <a:off x="6342475" y="3348275"/>
              <a:ext cx="439175" cy="941575"/>
            </a:xfrm>
            <a:custGeom>
              <a:avLst/>
              <a:gdLst/>
              <a:ahLst/>
              <a:cxnLst/>
              <a:rect l="l" t="t" r="r" b="b"/>
              <a:pathLst>
                <a:path w="17567" h="37663" extrusionOk="0">
                  <a:moveTo>
                    <a:pt x="17566" y="1"/>
                  </a:moveTo>
                  <a:lnTo>
                    <a:pt x="1" y="11361"/>
                  </a:lnTo>
                  <a:lnTo>
                    <a:pt x="1" y="37663"/>
                  </a:lnTo>
                  <a:lnTo>
                    <a:pt x="17566" y="24839"/>
                  </a:lnTo>
                  <a:lnTo>
                    <a:pt x="17566"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536;p45">
              <a:extLst>
                <a:ext uri="{FF2B5EF4-FFF2-40B4-BE49-F238E27FC236}">
                  <a16:creationId xmlns:a16="http://schemas.microsoft.com/office/drawing/2014/main" id="{393DD0BD-A6F4-384D-9AC5-3C8D876ACD33}"/>
                </a:ext>
              </a:extLst>
            </p:cNvPr>
            <p:cNvSpPr/>
            <p:nvPr/>
          </p:nvSpPr>
          <p:spPr>
            <a:xfrm>
              <a:off x="6342475" y="3277150"/>
              <a:ext cx="439175" cy="355150"/>
            </a:xfrm>
            <a:custGeom>
              <a:avLst/>
              <a:gdLst/>
              <a:ahLst/>
              <a:cxnLst/>
              <a:rect l="l" t="t" r="r" b="b"/>
              <a:pathLst>
                <a:path w="17567" h="14206" extrusionOk="0">
                  <a:moveTo>
                    <a:pt x="2763" y="1"/>
                  </a:moveTo>
                  <a:lnTo>
                    <a:pt x="1" y="14206"/>
                  </a:lnTo>
                  <a:lnTo>
                    <a:pt x="17566" y="2846"/>
                  </a:lnTo>
                  <a:cubicBezTo>
                    <a:pt x="17566" y="2846"/>
                    <a:pt x="12374" y="102"/>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537;p45">
              <a:extLst>
                <a:ext uri="{FF2B5EF4-FFF2-40B4-BE49-F238E27FC236}">
                  <a16:creationId xmlns:a16="http://schemas.microsoft.com/office/drawing/2014/main" id="{F441CF6D-BA9A-C04E-9F93-A1970B83A604}"/>
                </a:ext>
              </a:extLst>
            </p:cNvPr>
            <p:cNvSpPr/>
            <p:nvPr/>
          </p:nvSpPr>
          <p:spPr>
            <a:xfrm>
              <a:off x="6383925" y="4072350"/>
              <a:ext cx="728900" cy="331425"/>
            </a:xfrm>
            <a:custGeom>
              <a:avLst/>
              <a:gdLst/>
              <a:ahLst/>
              <a:cxnLst/>
              <a:rect l="l" t="t" r="r" b="b"/>
              <a:pathLst>
                <a:path w="29156" h="13257" extrusionOk="0">
                  <a:moveTo>
                    <a:pt x="0" y="0"/>
                  </a:moveTo>
                  <a:lnTo>
                    <a:pt x="0" y="8902"/>
                  </a:lnTo>
                  <a:lnTo>
                    <a:pt x="28935" y="13257"/>
                  </a:lnTo>
                  <a:cubicBezTo>
                    <a:pt x="28935" y="13257"/>
                    <a:pt x="29156" y="3793"/>
                    <a:pt x="28935" y="3314"/>
                  </a:cubicBezTo>
                  <a:cubicBezTo>
                    <a:pt x="28714" y="2845"/>
                    <a:pt x="0" y="0"/>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538;p45">
              <a:extLst>
                <a:ext uri="{FF2B5EF4-FFF2-40B4-BE49-F238E27FC236}">
                  <a16:creationId xmlns:a16="http://schemas.microsoft.com/office/drawing/2014/main" id="{F590D147-D5CA-7640-B52C-63CB70C9F21D}"/>
                </a:ext>
              </a:extLst>
            </p:cNvPr>
            <p:cNvSpPr/>
            <p:nvPr/>
          </p:nvSpPr>
          <p:spPr>
            <a:xfrm>
              <a:off x="6383925" y="3769450"/>
              <a:ext cx="775875" cy="385775"/>
            </a:xfrm>
            <a:custGeom>
              <a:avLst/>
              <a:gdLst/>
              <a:ahLst/>
              <a:cxnLst/>
              <a:rect l="l" t="t" r="r" b="b"/>
              <a:pathLst>
                <a:path w="31035" h="15431" extrusionOk="0">
                  <a:moveTo>
                    <a:pt x="18118" y="1"/>
                  </a:moveTo>
                  <a:lnTo>
                    <a:pt x="0" y="12116"/>
                  </a:lnTo>
                  <a:lnTo>
                    <a:pt x="28935" y="15430"/>
                  </a:lnTo>
                  <a:cubicBezTo>
                    <a:pt x="28935" y="15430"/>
                    <a:pt x="31034" y="12024"/>
                    <a:pt x="28493" y="6915"/>
                  </a:cubicBezTo>
                  <a:cubicBezTo>
                    <a:pt x="25952" y="1796"/>
                    <a:pt x="18118" y="1"/>
                    <a:pt x="1811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539;p45">
              <a:extLst>
                <a:ext uri="{FF2B5EF4-FFF2-40B4-BE49-F238E27FC236}">
                  <a16:creationId xmlns:a16="http://schemas.microsoft.com/office/drawing/2014/main" id="{E9CCC5AF-F518-944C-B244-9ECC77141612}"/>
                </a:ext>
              </a:extLst>
            </p:cNvPr>
            <p:cNvSpPr/>
            <p:nvPr/>
          </p:nvSpPr>
          <p:spPr>
            <a:xfrm>
              <a:off x="6383925" y="3769450"/>
              <a:ext cx="775875" cy="385775"/>
            </a:xfrm>
            <a:custGeom>
              <a:avLst/>
              <a:gdLst/>
              <a:ahLst/>
              <a:cxnLst/>
              <a:rect l="l" t="t" r="r" b="b"/>
              <a:pathLst>
                <a:path w="31035" h="15431" extrusionOk="0">
                  <a:moveTo>
                    <a:pt x="18118" y="1"/>
                  </a:moveTo>
                  <a:lnTo>
                    <a:pt x="0" y="12116"/>
                  </a:lnTo>
                  <a:cubicBezTo>
                    <a:pt x="10578" y="13110"/>
                    <a:pt x="20438" y="14187"/>
                    <a:pt x="28935" y="15430"/>
                  </a:cubicBezTo>
                  <a:cubicBezTo>
                    <a:pt x="28935" y="15430"/>
                    <a:pt x="31034" y="12024"/>
                    <a:pt x="28493" y="6915"/>
                  </a:cubicBezTo>
                  <a:cubicBezTo>
                    <a:pt x="25952" y="1796"/>
                    <a:pt x="18118" y="1"/>
                    <a:pt x="181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540;p45">
              <a:extLst>
                <a:ext uri="{FF2B5EF4-FFF2-40B4-BE49-F238E27FC236}">
                  <a16:creationId xmlns:a16="http://schemas.microsoft.com/office/drawing/2014/main" id="{5D8264F4-0568-4540-897F-CBBA5F200DE8}"/>
                </a:ext>
              </a:extLst>
            </p:cNvPr>
            <p:cNvSpPr/>
            <p:nvPr/>
          </p:nvSpPr>
          <p:spPr>
            <a:xfrm>
              <a:off x="7107300" y="4048175"/>
              <a:ext cx="28775" cy="355600"/>
            </a:xfrm>
            <a:custGeom>
              <a:avLst/>
              <a:gdLst/>
              <a:ahLst/>
              <a:cxnLst/>
              <a:rect l="l" t="t" r="r" b="b"/>
              <a:pathLst>
                <a:path w="1151" h="14224" extrusionOk="0">
                  <a:moveTo>
                    <a:pt x="819" y="0"/>
                  </a:moveTo>
                  <a:lnTo>
                    <a:pt x="0" y="4281"/>
                  </a:lnTo>
                  <a:lnTo>
                    <a:pt x="0" y="14224"/>
                  </a:lnTo>
                  <a:cubicBezTo>
                    <a:pt x="0" y="14224"/>
                    <a:pt x="488" y="12696"/>
                    <a:pt x="819" y="11674"/>
                  </a:cubicBezTo>
                  <a:cubicBezTo>
                    <a:pt x="1151" y="10652"/>
                    <a:pt x="819" y="0"/>
                    <a:pt x="81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541;p45">
              <a:extLst>
                <a:ext uri="{FF2B5EF4-FFF2-40B4-BE49-F238E27FC236}">
                  <a16:creationId xmlns:a16="http://schemas.microsoft.com/office/drawing/2014/main" id="{470A16A1-F066-3F48-97A5-7ED652F8B008}"/>
                </a:ext>
              </a:extLst>
            </p:cNvPr>
            <p:cNvSpPr/>
            <p:nvPr/>
          </p:nvSpPr>
          <p:spPr>
            <a:xfrm>
              <a:off x="6383925" y="4072350"/>
              <a:ext cx="728900" cy="331425"/>
            </a:xfrm>
            <a:custGeom>
              <a:avLst/>
              <a:gdLst/>
              <a:ahLst/>
              <a:cxnLst/>
              <a:rect l="l" t="t" r="r" b="b"/>
              <a:pathLst>
                <a:path w="29156" h="13257" extrusionOk="0">
                  <a:moveTo>
                    <a:pt x="0" y="0"/>
                  </a:moveTo>
                  <a:lnTo>
                    <a:pt x="0" y="8902"/>
                  </a:lnTo>
                  <a:lnTo>
                    <a:pt x="28935" y="13257"/>
                  </a:lnTo>
                  <a:cubicBezTo>
                    <a:pt x="28935" y="13257"/>
                    <a:pt x="29156" y="3793"/>
                    <a:pt x="28935" y="3314"/>
                  </a:cubicBezTo>
                  <a:cubicBezTo>
                    <a:pt x="28714" y="2845"/>
                    <a:pt x="0" y="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542;p45">
              <a:extLst>
                <a:ext uri="{FF2B5EF4-FFF2-40B4-BE49-F238E27FC236}">
                  <a16:creationId xmlns:a16="http://schemas.microsoft.com/office/drawing/2014/main" id="{F0902C59-C096-8943-ACF3-03B62B3F6056}"/>
                </a:ext>
              </a:extLst>
            </p:cNvPr>
            <p:cNvSpPr/>
            <p:nvPr/>
          </p:nvSpPr>
          <p:spPr>
            <a:xfrm>
              <a:off x="6794500" y="4140450"/>
              <a:ext cx="150325" cy="160000"/>
            </a:xfrm>
            <a:custGeom>
              <a:avLst/>
              <a:gdLst/>
              <a:ahLst/>
              <a:cxnLst/>
              <a:rect l="l" t="t" r="r" b="b"/>
              <a:pathLst>
                <a:path w="6013" h="6400" extrusionOk="0">
                  <a:moveTo>
                    <a:pt x="5994" y="1"/>
                  </a:moveTo>
                  <a:cubicBezTo>
                    <a:pt x="5967" y="1"/>
                    <a:pt x="4621" y="1412"/>
                    <a:pt x="2974" y="3168"/>
                  </a:cubicBezTo>
                  <a:cubicBezTo>
                    <a:pt x="1327" y="4935"/>
                    <a:pt x="1" y="6381"/>
                    <a:pt x="19" y="6399"/>
                  </a:cubicBezTo>
                  <a:cubicBezTo>
                    <a:pt x="19" y="6399"/>
                    <a:pt x="19" y="6399"/>
                    <a:pt x="20" y="6399"/>
                  </a:cubicBezTo>
                  <a:cubicBezTo>
                    <a:pt x="46" y="6399"/>
                    <a:pt x="1402" y="4989"/>
                    <a:pt x="3039" y="3232"/>
                  </a:cubicBezTo>
                  <a:cubicBezTo>
                    <a:pt x="4687" y="1465"/>
                    <a:pt x="6013" y="19"/>
                    <a:pt x="5994" y="1"/>
                  </a:cubicBezTo>
                  <a:cubicBezTo>
                    <a:pt x="5994" y="1"/>
                    <a:pt x="5994" y="1"/>
                    <a:pt x="599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543;p45">
              <a:extLst>
                <a:ext uri="{FF2B5EF4-FFF2-40B4-BE49-F238E27FC236}">
                  <a16:creationId xmlns:a16="http://schemas.microsoft.com/office/drawing/2014/main" id="{8591D1A1-82BD-474A-A3E8-AFFCC82153C4}"/>
                </a:ext>
              </a:extLst>
            </p:cNvPr>
            <p:cNvSpPr/>
            <p:nvPr/>
          </p:nvSpPr>
          <p:spPr>
            <a:xfrm>
              <a:off x="6945725" y="4153800"/>
              <a:ext cx="142950" cy="160925"/>
            </a:xfrm>
            <a:custGeom>
              <a:avLst/>
              <a:gdLst/>
              <a:ahLst/>
              <a:cxnLst/>
              <a:rect l="l" t="t" r="r" b="b"/>
              <a:pathLst>
                <a:path w="5718" h="6437" extrusionOk="0">
                  <a:moveTo>
                    <a:pt x="5717" y="1"/>
                  </a:moveTo>
                  <a:lnTo>
                    <a:pt x="5717" y="1"/>
                  </a:lnTo>
                  <a:cubicBezTo>
                    <a:pt x="5699" y="10"/>
                    <a:pt x="5681" y="38"/>
                    <a:pt x="5653" y="56"/>
                  </a:cubicBezTo>
                  <a:cubicBezTo>
                    <a:pt x="5616" y="111"/>
                    <a:pt x="5561" y="167"/>
                    <a:pt x="5487" y="250"/>
                  </a:cubicBezTo>
                  <a:cubicBezTo>
                    <a:pt x="5340" y="424"/>
                    <a:pt x="5137" y="664"/>
                    <a:pt x="4898" y="949"/>
                  </a:cubicBezTo>
                  <a:cubicBezTo>
                    <a:pt x="4392" y="1548"/>
                    <a:pt x="3692" y="2358"/>
                    <a:pt x="2900" y="3251"/>
                  </a:cubicBezTo>
                  <a:cubicBezTo>
                    <a:pt x="2109" y="4135"/>
                    <a:pt x="1381" y="4926"/>
                    <a:pt x="857" y="5497"/>
                  </a:cubicBezTo>
                  <a:lnTo>
                    <a:pt x="221" y="6178"/>
                  </a:lnTo>
                  <a:lnTo>
                    <a:pt x="56" y="6362"/>
                  </a:lnTo>
                  <a:cubicBezTo>
                    <a:pt x="37" y="6381"/>
                    <a:pt x="19" y="6408"/>
                    <a:pt x="0" y="6436"/>
                  </a:cubicBezTo>
                  <a:cubicBezTo>
                    <a:pt x="0" y="6436"/>
                    <a:pt x="19" y="6418"/>
                    <a:pt x="65" y="6372"/>
                  </a:cubicBezTo>
                  <a:cubicBezTo>
                    <a:pt x="120" y="6326"/>
                    <a:pt x="175" y="6270"/>
                    <a:pt x="249" y="6197"/>
                  </a:cubicBezTo>
                  <a:cubicBezTo>
                    <a:pt x="405" y="6049"/>
                    <a:pt x="626" y="5819"/>
                    <a:pt x="893" y="5543"/>
                  </a:cubicBezTo>
                  <a:cubicBezTo>
                    <a:pt x="1437" y="4981"/>
                    <a:pt x="2182" y="4190"/>
                    <a:pt x="2965" y="3306"/>
                  </a:cubicBezTo>
                  <a:cubicBezTo>
                    <a:pt x="3756" y="2422"/>
                    <a:pt x="4447" y="1594"/>
                    <a:pt x="4944" y="995"/>
                  </a:cubicBezTo>
                  <a:cubicBezTo>
                    <a:pt x="5193" y="691"/>
                    <a:pt x="5386" y="443"/>
                    <a:pt x="5524" y="268"/>
                  </a:cubicBezTo>
                  <a:lnTo>
                    <a:pt x="5671" y="75"/>
                  </a:lnTo>
                  <a:cubicBezTo>
                    <a:pt x="5690" y="47"/>
                    <a:pt x="5708" y="29"/>
                    <a:pt x="57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544;p45">
              <a:extLst>
                <a:ext uri="{FF2B5EF4-FFF2-40B4-BE49-F238E27FC236}">
                  <a16:creationId xmlns:a16="http://schemas.microsoft.com/office/drawing/2014/main" id="{4568F99D-3677-F84C-A97B-1A29CE58C044}"/>
                </a:ext>
              </a:extLst>
            </p:cNvPr>
            <p:cNvSpPr/>
            <p:nvPr/>
          </p:nvSpPr>
          <p:spPr>
            <a:xfrm>
              <a:off x="6644900" y="4124075"/>
              <a:ext cx="154925" cy="160250"/>
            </a:xfrm>
            <a:custGeom>
              <a:avLst/>
              <a:gdLst/>
              <a:ahLst/>
              <a:cxnLst/>
              <a:rect l="l" t="t" r="r" b="b"/>
              <a:pathLst>
                <a:path w="6197" h="6410" extrusionOk="0">
                  <a:moveTo>
                    <a:pt x="6196" y="1"/>
                  </a:moveTo>
                  <a:cubicBezTo>
                    <a:pt x="6191" y="1"/>
                    <a:pt x="6173" y="26"/>
                    <a:pt x="6141" y="58"/>
                  </a:cubicBezTo>
                  <a:lnTo>
                    <a:pt x="5957" y="242"/>
                  </a:lnTo>
                  <a:lnTo>
                    <a:pt x="5304" y="941"/>
                  </a:lnTo>
                  <a:cubicBezTo>
                    <a:pt x="4751" y="1531"/>
                    <a:pt x="3987" y="2341"/>
                    <a:pt x="3131" y="3225"/>
                  </a:cubicBezTo>
                  <a:cubicBezTo>
                    <a:pt x="2275" y="4118"/>
                    <a:pt x="1492" y="4900"/>
                    <a:pt x="922" y="5480"/>
                  </a:cubicBezTo>
                  <a:lnTo>
                    <a:pt x="249" y="6152"/>
                  </a:lnTo>
                  <a:cubicBezTo>
                    <a:pt x="176" y="6226"/>
                    <a:pt x="111" y="6290"/>
                    <a:pt x="65" y="6345"/>
                  </a:cubicBezTo>
                  <a:cubicBezTo>
                    <a:pt x="38" y="6364"/>
                    <a:pt x="19" y="6382"/>
                    <a:pt x="1" y="6410"/>
                  </a:cubicBezTo>
                  <a:cubicBezTo>
                    <a:pt x="29" y="6391"/>
                    <a:pt x="56" y="6373"/>
                    <a:pt x="75" y="6355"/>
                  </a:cubicBezTo>
                  <a:cubicBezTo>
                    <a:pt x="130" y="6309"/>
                    <a:pt x="194" y="6253"/>
                    <a:pt x="268" y="6180"/>
                  </a:cubicBezTo>
                  <a:cubicBezTo>
                    <a:pt x="434" y="6023"/>
                    <a:pt x="664" y="5802"/>
                    <a:pt x="958" y="5517"/>
                  </a:cubicBezTo>
                  <a:cubicBezTo>
                    <a:pt x="1538" y="4964"/>
                    <a:pt x="2330" y="4173"/>
                    <a:pt x="3186" y="3289"/>
                  </a:cubicBezTo>
                  <a:cubicBezTo>
                    <a:pt x="4042" y="2405"/>
                    <a:pt x="4807" y="1586"/>
                    <a:pt x="5340" y="987"/>
                  </a:cubicBezTo>
                  <a:cubicBezTo>
                    <a:pt x="5617" y="684"/>
                    <a:pt x="5828" y="444"/>
                    <a:pt x="5976" y="269"/>
                  </a:cubicBezTo>
                  <a:lnTo>
                    <a:pt x="6141" y="76"/>
                  </a:lnTo>
                  <a:cubicBezTo>
                    <a:pt x="6169" y="48"/>
                    <a:pt x="6187" y="21"/>
                    <a:pt x="6197" y="2"/>
                  </a:cubicBezTo>
                  <a:cubicBezTo>
                    <a:pt x="6197" y="1"/>
                    <a:pt x="6196" y="1"/>
                    <a:pt x="619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545;p45">
              <a:extLst>
                <a:ext uri="{FF2B5EF4-FFF2-40B4-BE49-F238E27FC236}">
                  <a16:creationId xmlns:a16="http://schemas.microsoft.com/office/drawing/2014/main" id="{24EF8A24-88B9-3B4E-8CC8-F96419592ACD}"/>
                </a:ext>
              </a:extLst>
            </p:cNvPr>
            <p:cNvSpPr/>
            <p:nvPr/>
          </p:nvSpPr>
          <p:spPr>
            <a:xfrm>
              <a:off x="6554700" y="4101100"/>
              <a:ext cx="120625" cy="157000"/>
            </a:xfrm>
            <a:custGeom>
              <a:avLst/>
              <a:gdLst/>
              <a:ahLst/>
              <a:cxnLst/>
              <a:rect l="l" t="t" r="r" b="b"/>
              <a:pathLst>
                <a:path w="4825" h="6280" extrusionOk="0">
                  <a:moveTo>
                    <a:pt x="4805" y="1"/>
                  </a:moveTo>
                  <a:cubicBezTo>
                    <a:pt x="4780" y="1"/>
                    <a:pt x="3697" y="1387"/>
                    <a:pt x="2375" y="3112"/>
                  </a:cubicBezTo>
                  <a:cubicBezTo>
                    <a:pt x="1059" y="4852"/>
                    <a:pt x="0" y="6261"/>
                    <a:pt x="18" y="6279"/>
                  </a:cubicBezTo>
                  <a:cubicBezTo>
                    <a:pt x="19" y="6279"/>
                    <a:pt x="19" y="6280"/>
                    <a:pt x="19" y="6280"/>
                  </a:cubicBezTo>
                  <a:cubicBezTo>
                    <a:pt x="51" y="6280"/>
                    <a:pt x="1132" y="4887"/>
                    <a:pt x="2449" y="3168"/>
                  </a:cubicBezTo>
                  <a:cubicBezTo>
                    <a:pt x="3765" y="1437"/>
                    <a:pt x="4824" y="19"/>
                    <a:pt x="4806" y="1"/>
                  </a:cubicBezTo>
                  <a:cubicBezTo>
                    <a:pt x="4806" y="1"/>
                    <a:pt x="4806" y="1"/>
                    <a:pt x="48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546;p45">
              <a:extLst>
                <a:ext uri="{FF2B5EF4-FFF2-40B4-BE49-F238E27FC236}">
                  <a16:creationId xmlns:a16="http://schemas.microsoft.com/office/drawing/2014/main" id="{F8A650D5-814C-B648-9019-F8D5712695F9}"/>
                </a:ext>
              </a:extLst>
            </p:cNvPr>
            <p:cNvSpPr/>
            <p:nvPr/>
          </p:nvSpPr>
          <p:spPr>
            <a:xfrm>
              <a:off x="6467925" y="4090750"/>
              <a:ext cx="105900" cy="129825"/>
            </a:xfrm>
            <a:custGeom>
              <a:avLst/>
              <a:gdLst/>
              <a:ahLst/>
              <a:cxnLst/>
              <a:rect l="l" t="t" r="r" b="b"/>
              <a:pathLst>
                <a:path w="4236" h="5193" extrusionOk="0">
                  <a:moveTo>
                    <a:pt x="4217" y="0"/>
                  </a:moveTo>
                  <a:cubicBezTo>
                    <a:pt x="4191" y="0"/>
                    <a:pt x="3236" y="1139"/>
                    <a:pt x="2081" y="2569"/>
                  </a:cubicBezTo>
                  <a:cubicBezTo>
                    <a:pt x="921" y="4005"/>
                    <a:pt x="0" y="5174"/>
                    <a:pt x="19" y="5193"/>
                  </a:cubicBezTo>
                  <a:cubicBezTo>
                    <a:pt x="19" y="5193"/>
                    <a:pt x="19" y="5193"/>
                    <a:pt x="19" y="5193"/>
                  </a:cubicBezTo>
                  <a:cubicBezTo>
                    <a:pt x="45" y="5193"/>
                    <a:pt x="999" y="4046"/>
                    <a:pt x="2155" y="2624"/>
                  </a:cubicBezTo>
                  <a:cubicBezTo>
                    <a:pt x="3305" y="1188"/>
                    <a:pt x="4235" y="19"/>
                    <a:pt x="4217" y="0"/>
                  </a:cubicBezTo>
                  <a:cubicBezTo>
                    <a:pt x="4217" y="0"/>
                    <a:pt x="4217" y="0"/>
                    <a:pt x="42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547;p45">
              <a:extLst>
                <a:ext uri="{FF2B5EF4-FFF2-40B4-BE49-F238E27FC236}">
                  <a16:creationId xmlns:a16="http://schemas.microsoft.com/office/drawing/2014/main" id="{36065E59-039C-394F-A169-DB17ECF96929}"/>
                </a:ext>
              </a:extLst>
            </p:cNvPr>
            <p:cNvSpPr/>
            <p:nvPr/>
          </p:nvSpPr>
          <p:spPr>
            <a:xfrm>
              <a:off x="6396800" y="4082475"/>
              <a:ext cx="71600" cy="96450"/>
            </a:xfrm>
            <a:custGeom>
              <a:avLst/>
              <a:gdLst/>
              <a:ahLst/>
              <a:cxnLst/>
              <a:rect l="l" t="t" r="r" b="b"/>
              <a:pathLst>
                <a:path w="2864" h="3858" extrusionOk="0">
                  <a:moveTo>
                    <a:pt x="2864" y="0"/>
                  </a:moveTo>
                  <a:lnTo>
                    <a:pt x="2864" y="0"/>
                  </a:lnTo>
                  <a:cubicBezTo>
                    <a:pt x="2809" y="37"/>
                    <a:pt x="2772" y="83"/>
                    <a:pt x="2726" y="129"/>
                  </a:cubicBezTo>
                  <a:cubicBezTo>
                    <a:pt x="2643" y="221"/>
                    <a:pt x="2523" y="350"/>
                    <a:pt x="2385" y="516"/>
                  </a:cubicBezTo>
                  <a:cubicBezTo>
                    <a:pt x="2100" y="847"/>
                    <a:pt x="1713" y="1307"/>
                    <a:pt x="1317" y="1841"/>
                  </a:cubicBezTo>
                  <a:cubicBezTo>
                    <a:pt x="921" y="2384"/>
                    <a:pt x="590" y="2882"/>
                    <a:pt x="360" y="3250"/>
                  </a:cubicBezTo>
                  <a:cubicBezTo>
                    <a:pt x="240" y="3434"/>
                    <a:pt x="148" y="3590"/>
                    <a:pt x="93" y="3692"/>
                  </a:cubicBezTo>
                  <a:cubicBezTo>
                    <a:pt x="56" y="3747"/>
                    <a:pt x="28" y="3802"/>
                    <a:pt x="1" y="3857"/>
                  </a:cubicBezTo>
                  <a:cubicBezTo>
                    <a:pt x="47" y="3811"/>
                    <a:pt x="83" y="3765"/>
                    <a:pt x="120" y="3710"/>
                  </a:cubicBezTo>
                  <a:lnTo>
                    <a:pt x="406" y="3287"/>
                  </a:lnTo>
                  <a:cubicBezTo>
                    <a:pt x="654" y="2928"/>
                    <a:pt x="995" y="2440"/>
                    <a:pt x="1391" y="1906"/>
                  </a:cubicBezTo>
                  <a:cubicBezTo>
                    <a:pt x="1777" y="1363"/>
                    <a:pt x="2155" y="893"/>
                    <a:pt x="2422" y="562"/>
                  </a:cubicBezTo>
                  <a:lnTo>
                    <a:pt x="2744" y="157"/>
                  </a:lnTo>
                  <a:cubicBezTo>
                    <a:pt x="2790" y="111"/>
                    <a:pt x="2827" y="55"/>
                    <a:pt x="28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548;p45">
              <a:extLst>
                <a:ext uri="{FF2B5EF4-FFF2-40B4-BE49-F238E27FC236}">
                  <a16:creationId xmlns:a16="http://schemas.microsoft.com/office/drawing/2014/main" id="{E7794830-B2FC-6647-8D53-E12EB53E9715}"/>
                </a:ext>
              </a:extLst>
            </p:cNvPr>
            <p:cNvSpPr/>
            <p:nvPr/>
          </p:nvSpPr>
          <p:spPr>
            <a:xfrm>
              <a:off x="6878050" y="4335175"/>
              <a:ext cx="230650" cy="269750"/>
            </a:xfrm>
            <a:custGeom>
              <a:avLst/>
              <a:gdLst/>
              <a:ahLst/>
              <a:cxnLst/>
              <a:rect l="l" t="t" r="r" b="b"/>
              <a:pathLst>
                <a:path w="9226" h="10790" extrusionOk="0">
                  <a:moveTo>
                    <a:pt x="9170" y="0"/>
                  </a:moveTo>
                  <a:lnTo>
                    <a:pt x="1225" y="6914"/>
                  </a:lnTo>
                  <a:lnTo>
                    <a:pt x="1" y="6040"/>
                  </a:lnTo>
                  <a:lnTo>
                    <a:pt x="332" y="9915"/>
                  </a:lnTo>
                  <a:lnTo>
                    <a:pt x="1336" y="10790"/>
                  </a:lnTo>
                  <a:cubicBezTo>
                    <a:pt x="1336" y="10790"/>
                    <a:pt x="7614" y="7301"/>
                    <a:pt x="9225" y="3287"/>
                  </a:cubicBezTo>
                  <a:lnTo>
                    <a:pt x="9170" y="0"/>
                  </a:ln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549;p45">
              <a:extLst>
                <a:ext uri="{FF2B5EF4-FFF2-40B4-BE49-F238E27FC236}">
                  <a16:creationId xmlns:a16="http://schemas.microsoft.com/office/drawing/2014/main" id="{3E99050C-7CE8-EE41-AC80-6091A12E5B03}"/>
                </a:ext>
              </a:extLst>
            </p:cNvPr>
            <p:cNvSpPr/>
            <p:nvPr/>
          </p:nvSpPr>
          <p:spPr>
            <a:xfrm>
              <a:off x="6592425" y="4281325"/>
              <a:ext cx="514900" cy="226725"/>
            </a:xfrm>
            <a:custGeom>
              <a:avLst/>
              <a:gdLst/>
              <a:ahLst/>
              <a:cxnLst/>
              <a:rect l="l" t="t" r="r" b="b"/>
              <a:pathLst>
                <a:path w="20596" h="9069" extrusionOk="0">
                  <a:moveTo>
                    <a:pt x="1" y="0"/>
                  </a:moveTo>
                  <a:lnTo>
                    <a:pt x="12650" y="9068"/>
                  </a:lnTo>
                  <a:cubicBezTo>
                    <a:pt x="12650" y="9068"/>
                    <a:pt x="16949" y="7457"/>
                    <a:pt x="20595" y="2154"/>
                  </a:cubicBezTo>
                  <a:lnTo>
                    <a:pt x="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550;p45">
              <a:extLst>
                <a:ext uri="{FF2B5EF4-FFF2-40B4-BE49-F238E27FC236}">
                  <a16:creationId xmlns:a16="http://schemas.microsoft.com/office/drawing/2014/main" id="{94D7FEC9-4402-AE4C-9547-BED86DC5BD35}"/>
                </a:ext>
              </a:extLst>
            </p:cNvPr>
            <p:cNvSpPr/>
            <p:nvPr/>
          </p:nvSpPr>
          <p:spPr>
            <a:xfrm>
              <a:off x="6907975" y="4508025"/>
              <a:ext cx="3250" cy="97825"/>
            </a:xfrm>
            <a:custGeom>
              <a:avLst/>
              <a:gdLst/>
              <a:ahLst/>
              <a:cxnLst/>
              <a:rect l="l" t="t" r="r" b="b"/>
              <a:pathLst>
                <a:path w="130" h="3913" extrusionOk="0">
                  <a:moveTo>
                    <a:pt x="28" y="0"/>
                  </a:moveTo>
                  <a:cubicBezTo>
                    <a:pt x="1" y="0"/>
                    <a:pt x="1" y="875"/>
                    <a:pt x="19" y="1952"/>
                  </a:cubicBezTo>
                  <a:cubicBezTo>
                    <a:pt x="47" y="3038"/>
                    <a:pt x="83" y="3913"/>
                    <a:pt x="102" y="3913"/>
                  </a:cubicBezTo>
                  <a:cubicBezTo>
                    <a:pt x="129" y="3913"/>
                    <a:pt x="129" y="3038"/>
                    <a:pt x="102" y="1952"/>
                  </a:cubicBezTo>
                  <a:cubicBezTo>
                    <a:pt x="83" y="875"/>
                    <a:pt x="47" y="0"/>
                    <a:pt x="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551;p45">
              <a:extLst>
                <a:ext uri="{FF2B5EF4-FFF2-40B4-BE49-F238E27FC236}">
                  <a16:creationId xmlns:a16="http://schemas.microsoft.com/office/drawing/2014/main" id="{711AA5C1-C66C-8E4C-A8CD-40342552060F}"/>
                </a:ext>
              </a:extLst>
            </p:cNvPr>
            <p:cNvSpPr/>
            <p:nvPr/>
          </p:nvSpPr>
          <p:spPr>
            <a:xfrm>
              <a:off x="5746150" y="4294900"/>
              <a:ext cx="1142975" cy="445850"/>
            </a:xfrm>
            <a:custGeom>
              <a:avLst/>
              <a:gdLst/>
              <a:ahLst/>
              <a:cxnLst/>
              <a:rect l="l" t="t" r="r" b="b"/>
              <a:pathLst>
                <a:path w="45719" h="17834" extrusionOk="0">
                  <a:moveTo>
                    <a:pt x="23007" y="0"/>
                  </a:moveTo>
                  <a:lnTo>
                    <a:pt x="1" y="3554"/>
                  </a:lnTo>
                  <a:lnTo>
                    <a:pt x="1" y="11738"/>
                  </a:lnTo>
                  <a:cubicBezTo>
                    <a:pt x="1" y="11738"/>
                    <a:pt x="6519" y="17326"/>
                    <a:pt x="21865" y="17805"/>
                  </a:cubicBezTo>
                  <a:cubicBezTo>
                    <a:pt x="22506" y="17825"/>
                    <a:pt x="23134" y="17834"/>
                    <a:pt x="23751" y="17834"/>
                  </a:cubicBezTo>
                  <a:cubicBezTo>
                    <a:pt x="37915" y="17834"/>
                    <a:pt x="45719" y="12880"/>
                    <a:pt x="45719" y="12880"/>
                  </a:cubicBezTo>
                  <a:lnTo>
                    <a:pt x="45056" y="5110"/>
                  </a:lnTo>
                  <a:lnTo>
                    <a:pt x="2300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552;p45">
              <a:extLst>
                <a:ext uri="{FF2B5EF4-FFF2-40B4-BE49-F238E27FC236}">
                  <a16:creationId xmlns:a16="http://schemas.microsoft.com/office/drawing/2014/main" id="{37F04D99-9CC9-D145-97EB-8AE600EB301D}"/>
                </a:ext>
              </a:extLst>
            </p:cNvPr>
            <p:cNvSpPr/>
            <p:nvPr/>
          </p:nvSpPr>
          <p:spPr>
            <a:xfrm>
              <a:off x="5746150" y="4294900"/>
              <a:ext cx="1142975" cy="445850"/>
            </a:xfrm>
            <a:custGeom>
              <a:avLst/>
              <a:gdLst/>
              <a:ahLst/>
              <a:cxnLst/>
              <a:rect l="l" t="t" r="r" b="b"/>
              <a:pathLst>
                <a:path w="45719" h="17834" extrusionOk="0">
                  <a:moveTo>
                    <a:pt x="23007" y="0"/>
                  </a:moveTo>
                  <a:lnTo>
                    <a:pt x="1" y="3554"/>
                  </a:lnTo>
                  <a:lnTo>
                    <a:pt x="1" y="11738"/>
                  </a:lnTo>
                  <a:cubicBezTo>
                    <a:pt x="1" y="11738"/>
                    <a:pt x="6519" y="17326"/>
                    <a:pt x="21865" y="17805"/>
                  </a:cubicBezTo>
                  <a:cubicBezTo>
                    <a:pt x="22506" y="17825"/>
                    <a:pt x="23134" y="17834"/>
                    <a:pt x="23751" y="17834"/>
                  </a:cubicBezTo>
                  <a:cubicBezTo>
                    <a:pt x="37915" y="17834"/>
                    <a:pt x="45719" y="12880"/>
                    <a:pt x="45719" y="12880"/>
                  </a:cubicBezTo>
                  <a:lnTo>
                    <a:pt x="45056" y="5110"/>
                  </a:lnTo>
                  <a:lnTo>
                    <a:pt x="2300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553;p45">
              <a:extLst>
                <a:ext uri="{FF2B5EF4-FFF2-40B4-BE49-F238E27FC236}">
                  <a16:creationId xmlns:a16="http://schemas.microsoft.com/office/drawing/2014/main" id="{2FC419B4-246B-9843-9F01-D7C251136F41}"/>
                </a:ext>
              </a:extLst>
            </p:cNvPr>
            <p:cNvSpPr/>
            <p:nvPr/>
          </p:nvSpPr>
          <p:spPr>
            <a:xfrm>
              <a:off x="5746150" y="4155200"/>
              <a:ext cx="1126625" cy="389225"/>
            </a:xfrm>
            <a:custGeom>
              <a:avLst/>
              <a:gdLst/>
              <a:ahLst/>
              <a:cxnLst/>
              <a:rect l="l" t="t" r="r" b="b"/>
              <a:pathLst>
                <a:path w="45065" h="15569" extrusionOk="0">
                  <a:moveTo>
                    <a:pt x="23854" y="0"/>
                  </a:moveTo>
                  <a:lnTo>
                    <a:pt x="1" y="9142"/>
                  </a:lnTo>
                  <a:cubicBezTo>
                    <a:pt x="1" y="9142"/>
                    <a:pt x="7209" y="13957"/>
                    <a:pt x="20098" y="15356"/>
                  </a:cubicBezTo>
                  <a:cubicBezTo>
                    <a:pt x="21456" y="15503"/>
                    <a:pt x="22801" y="15568"/>
                    <a:pt x="24123" y="15568"/>
                  </a:cubicBezTo>
                  <a:cubicBezTo>
                    <a:pt x="35490" y="15568"/>
                    <a:pt x="45065" y="10707"/>
                    <a:pt x="45065" y="10707"/>
                  </a:cubicBezTo>
                  <a:lnTo>
                    <a:pt x="2385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554;p45">
              <a:extLst>
                <a:ext uri="{FF2B5EF4-FFF2-40B4-BE49-F238E27FC236}">
                  <a16:creationId xmlns:a16="http://schemas.microsoft.com/office/drawing/2014/main" id="{04A08C6E-E159-4A4C-A039-F25BF9169E33}"/>
                </a:ext>
              </a:extLst>
            </p:cNvPr>
            <p:cNvSpPr/>
            <p:nvPr/>
          </p:nvSpPr>
          <p:spPr>
            <a:xfrm>
              <a:off x="6282425" y="4540475"/>
              <a:ext cx="158125" cy="198650"/>
            </a:xfrm>
            <a:custGeom>
              <a:avLst/>
              <a:gdLst/>
              <a:ahLst/>
              <a:cxnLst/>
              <a:rect l="l" t="t" r="r" b="b"/>
              <a:pathLst>
                <a:path w="6325" h="7946" extrusionOk="0">
                  <a:moveTo>
                    <a:pt x="6325" y="0"/>
                  </a:moveTo>
                  <a:lnTo>
                    <a:pt x="6325" y="0"/>
                  </a:lnTo>
                  <a:cubicBezTo>
                    <a:pt x="6306" y="28"/>
                    <a:pt x="6279" y="55"/>
                    <a:pt x="6260" y="83"/>
                  </a:cubicBezTo>
                  <a:lnTo>
                    <a:pt x="6085" y="322"/>
                  </a:lnTo>
                  <a:lnTo>
                    <a:pt x="5441" y="1197"/>
                  </a:lnTo>
                  <a:cubicBezTo>
                    <a:pt x="4889" y="1934"/>
                    <a:pt x="4134" y="2955"/>
                    <a:pt x="3259" y="4051"/>
                  </a:cubicBezTo>
                  <a:cubicBezTo>
                    <a:pt x="2385" y="5137"/>
                    <a:pt x="1565" y="6113"/>
                    <a:pt x="967" y="6813"/>
                  </a:cubicBezTo>
                  <a:lnTo>
                    <a:pt x="249" y="7632"/>
                  </a:lnTo>
                  <a:lnTo>
                    <a:pt x="65" y="7862"/>
                  </a:lnTo>
                  <a:cubicBezTo>
                    <a:pt x="37" y="7890"/>
                    <a:pt x="19" y="7918"/>
                    <a:pt x="0" y="7945"/>
                  </a:cubicBezTo>
                  <a:cubicBezTo>
                    <a:pt x="28" y="7927"/>
                    <a:pt x="55" y="7899"/>
                    <a:pt x="74" y="7871"/>
                  </a:cubicBezTo>
                  <a:lnTo>
                    <a:pt x="276" y="7660"/>
                  </a:lnTo>
                  <a:cubicBezTo>
                    <a:pt x="451" y="7476"/>
                    <a:pt x="700" y="7199"/>
                    <a:pt x="1013" y="6859"/>
                  </a:cubicBezTo>
                  <a:cubicBezTo>
                    <a:pt x="1620" y="6178"/>
                    <a:pt x="2449" y="5202"/>
                    <a:pt x="3324" y="4106"/>
                  </a:cubicBezTo>
                  <a:cubicBezTo>
                    <a:pt x="4198" y="3001"/>
                    <a:pt x="4953" y="1980"/>
                    <a:pt x="5487" y="1234"/>
                  </a:cubicBezTo>
                  <a:cubicBezTo>
                    <a:pt x="5754" y="856"/>
                    <a:pt x="5966" y="553"/>
                    <a:pt x="6113" y="341"/>
                  </a:cubicBezTo>
                  <a:lnTo>
                    <a:pt x="6279" y="92"/>
                  </a:lnTo>
                  <a:cubicBezTo>
                    <a:pt x="6297" y="65"/>
                    <a:pt x="6316" y="37"/>
                    <a:pt x="63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555;p45">
              <a:extLst>
                <a:ext uri="{FF2B5EF4-FFF2-40B4-BE49-F238E27FC236}">
                  <a16:creationId xmlns:a16="http://schemas.microsoft.com/office/drawing/2014/main" id="{826D8CE7-CBAC-FF49-8EF9-24D8B232C69A}"/>
                </a:ext>
              </a:extLst>
            </p:cNvPr>
            <p:cNvSpPr/>
            <p:nvPr/>
          </p:nvSpPr>
          <p:spPr>
            <a:xfrm>
              <a:off x="6403475" y="4528025"/>
              <a:ext cx="146400" cy="210625"/>
            </a:xfrm>
            <a:custGeom>
              <a:avLst/>
              <a:gdLst/>
              <a:ahLst/>
              <a:cxnLst/>
              <a:rect l="l" t="t" r="r" b="b"/>
              <a:pathLst>
                <a:path w="5856" h="8425" extrusionOk="0">
                  <a:moveTo>
                    <a:pt x="5837" y="1"/>
                  </a:moveTo>
                  <a:cubicBezTo>
                    <a:pt x="5806" y="1"/>
                    <a:pt x="4495" y="1872"/>
                    <a:pt x="2891" y="4190"/>
                  </a:cubicBezTo>
                  <a:cubicBezTo>
                    <a:pt x="1280" y="6510"/>
                    <a:pt x="1" y="8406"/>
                    <a:pt x="19" y="8425"/>
                  </a:cubicBezTo>
                  <a:cubicBezTo>
                    <a:pt x="19" y="8425"/>
                    <a:pt x="19" y="8425"/>
                    <a:pt x="19" y="8425"/>
                  </a:cubicBezTo>
                  <a:cubicBezTo>
                    <a:pt x="44" y="8425"/>
                    <a:pt x="1349" y="6559"/>
                    <a:pt x="2956" y="4236"/>
                  </a:cubicBezTo>
                  <a:cubicBezTo>
                    <a:pt x="4567" y="1907"/>
                    <a:pt x="5856" y="10"/>
                    <a:pt x="5837" y="1"/>
                  </a:cubicBezTo>
                  <a:cubicBezTo>
                    <a:pt x="5837" y="1"/>
                    <a:pt x="5837" y="1"/>
                    <a:pt x="58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556;p45">
              <a:extLst>
                <a:ext uri="{FF2B5EF4-FFF2-40B4-BE49-F238E27FC236}">
                  <a16:creationId xmlns:a16="http://schemas.microsoft.com/office/drawing/2014/main" id="{F24CECC8-F036-C841-B196-3155B08F0E7E}"/>
                </a:ext>
              </a:extLst>
            </p:cNvPr>
            <p:cNvSpPr/>
            <p:nvPr/>
          </p:nvSpPr>
          <p:spPr>
            <a:xfrm>
              <a:off x="6510275" y="4503175"/>
              <a:ext cx="156750" cy="225825"/>
            </a:xfrm>
            <a:custGeom>
              <a:avLst/>
              <a:gdLst/>
              <a:ahLst/>
              <a:cxnLst/>
              <a:rect l="l" t="t" r="r" b="b"/>
              <a:pathLst>
                <a:path w="6270" h="9033" extrusionOk="0">
                  <a:moveTo>
                    <a:pt x="6251" y="1"/>
                  </a:moveTo>
                  <a:cubicBezTo>
                    <a:pt x="6226" y="1"/>
                    <a:pt x="4820" y="2004"/>
                    <a:pt x="3103" y="4493"/>
                  </a:cubicBezTo>
                  <a:cubicBezTo>
                    <a:pt x="1381" y="6988"/>
                    <a:pt x="0" y="9014"/>
                    <a:pt x="19" y="9032"/>
                  </a:cubicBezTo>
                  <a:cubicBezTo>
                    <a:pt x="19" y="9032"/>
                    <a:pt x="19" y="9032"/>
                    <a:pt x="19" y="9032"/>
                  </a:cubicBezTo>
                  <a:cubicBezTo>
                    <a:pt x="44" y="9032"/>
                    <a:pt x="1450" y="7029"/>
                    <a:pt x="3167" y="4539"/>
                  </a:cubicBezTo>
                  <a:cubicBezTo>
                    <a:pt x="4889" y="2054"/>
                    <a:pt x="6270" y="19"/>
                    <a:pt x="6251" y="1"/>
                  </a:cubicBezTo>
                  <a:cubicBezTo>
                    <a:pt x="6251" y="1"/>
                    <a:pt x="6251" y="1"/>
                    <a:pt x="625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557;p45">
              <a:extLst>
                <a:ext uri="{FF2B5EF4-FFF2-40B4-BE49-F238E27FC236}">
                  <a16:creationId xmlns:a16="http://schemas.microsoft.com/office/drawing/2014/main" id="{3469F14E-333F-944A-BB8C-FD17258DAD9A}"/>
                </a:ext>
              </a:extLst>
            </p:cNvPr>
            <p:cNvSpPr/>
            <p:nvPr/>
          </p:nvSpPr>
          <p:spPr>
            <a:xfrm>
              <a:off x="6624650" y="4458075"/>
              <a:ext cx="160900" cy="255275"/>
            </a:xfrm>
            <a:custGeom>
              <a:avLst/>
              <a:gdLst/>
              <a:ahLst/>
              <a:cxnLst/>
              <a:rect l="l" t="t" r="r" b="b"/>
              <a:pathLst>
                <a:path w="6436" h="10211" extrusionOk="0">
                  <a:moveTo>
                    <a:pt x="6436" y="0"/>
                  </a:moveTo>
                  <a:lnTo>
                    <a:pt x="6436" y="0"/>
                  </a:lnTo>
                  <a:cubicBezTo>
                    <a:pt x="6408" y="37"/>
                    <a:pt x="6390" y="74"/>
                    <a:pt x="6371" y="111"/>
                  </a:cubicBezTo>
                  <a:lnTo>
                    <a:pt x="6187" y="415"/>
                  </a:lnTo>
                  <a:cubicBezTo>
                    <a:pt x="6031" y="682"/>
                    <a:pt x="5801" y="1068"/>
                    <a:pt x="5534" y="1529"/>
                  </a:cubicBezTo>
                  <a:cubicBezTo>
                    <a:pt x="4972" y="2468"/>
                    <a:pt x="4190" y="3757"/>
                    <a:pt x="3306" y="5165"/>
                  </a:cubicBezTo>
                  <a:cubicBezTo>
                    <a:pt x="2413" y="6574"/>
                    <a:pt x="1584" y="7835"/>
                    <a:pt x="977" y="8737"/>
                  </a:cubicBezTo>
                  <a:lnTo>
                    <a:pt x="249" y="9814"/>
                  </a:lnTo>
                  <a:lnTo>
                    <a:pt x="56" y="10100"/>
                  </a:lnTo>
                  <a:cubicBezTo>
                    <a:pt x="38" y="10136"/>
                    <a:pt x="10" y="10173"/>
                    <a:pt x="1" y="10210"/>
                  </a:cubicBezTo>
                  <a:cubicBezTo>
                    <a:pt x="28" y="10182"/>
                    <a:pt x="47" y="10146"/>
                    <a:pt x="74" y="10118"/>
                  </a:cubicBezTo>
                  <a:lnTo>
                    <a:pt x="277" y="9833"/>
                  </a:lnTo>
                  <a:cubicBezTo>
                    <a:pt x="461" y="9575"/>
                    <a:pt x="719" y="9225"/>
                    <a:pt x="1023" y="8774"/>
                  </a:cubicBezTo>
                  <a:cubicBezTo>
                    <a:pt x="1649" y="7872"/>
                    <a:pt x="2486" y="6610"/>
                    <a:pt x="3370" y="5202"/>
                  </a:cubicBezTo>
                  <a:cubicBezTo>
                    <a:pt x="4263" y="3793"/>
                    <a:pt x="5037" y="2495"/>
                    <a:pt x="5580" y="1556"/>
                  </a:cubicBezTo>
                  <a:cubicBezTo>
                    <a:pt x="5856" y="1078"/>
                    <a:pt x="6068" y="691"/>
                    <a:pt x="6215" y="424"/>
                  </a:cubicBezTo>
                  <a:cubicBezTo>
                    <a:pt x="6289" y="295"/>
                    <a:pt x="6344" y="194"/>
                    <a:pt x="6381" y="120"/>
                  </a:cubicBezTo>
                  <a:cubicBezTo>
                    <a:pt x="6408" y="83"/>
                    <a:pt x="6427" y="37"/>
                    <a:pt x="64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558;p45">
              <a:extLst>
                <a:ext uri="{FF2B5EF4-FFF2-40B4-BE49-F238E27FC236}">
                  <a16:creationId xmlns:a16="http://schemas.microsoft.com/office/drawing/2014/main" id="{CCE424C3-1A4C-9F45-B3F4-DA1BF512D87D}"/>
                </a:ext>
              </a:extLst>
            </p:cNvPr>
            <p:cNvSpPr/>
            <p:nvPr/>
          </p:nvSpPr>
          <p:spPr>
            <a:xfrm>
              <a:off x="6758825" y="4441725"/>
              <a:ext cx="115800" cy="233650"/>
            </a:xfrm>
            <a:custGeom>
              <a:avLst/>
              <a:gdLst/>
              <a:ahLst/>
              <a:cxnLst/>
              <a:rect l="l" t="t" r="r" b="b"/>
              <a:pathLst>
                <a:path w="4632" h="9346" extrusionOk="0">
                  <a:moveTo>
                    <a:pt x="4613" y="1"/>
                  </a:moveTo>
                  <a:cubicBezTo>
                    <a:pt x="4590" y="1"/>
                    <a:pt x="3543" y="2078"/>
                    <a:pt x="2275" y="4659"/>
                  </a:cubicBezTo>
                  <a:cubicBezTo>
                    <a:pt x="1014" y="7237"/>
                    <a:pt x="1" y="9336"/>
                    <a:pt x="19" y="9345"/>
                  </a:cubicBezTo>
                  <a:cubicBezTo>
                    <a:pt x="19" y="9345"/>
                    <a:pt x="19" y="9345"/>
                    <a:pt x="20" y="9345"/>
                  </a:cubicBezTo>
                  <a:cubicBezTo>
                    <a:pt x="52" y="9345"/>
                    <a:pt x="1090" y="7268"/>
                    <a:pt x="2358" y="4696"/>
                  </a:cubicBezTo>
                  <a:cubicBezTo>
                    <a:pt x="3628" y="2109"/>
                    <a:pt x="4632" y="10"/>
                    <a:pt x="4613" y="1"/>
                  </a:cubicBezTo>
                  <a:cubicBezTo>
                    <a:pt x="4613" y="1"/>
                    <a:pt x="4613" y="1"/>
                    <a:pt x="46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559;p45">
              <a:extLst>
                <a:ext uri="{FF2B5EF4-FFF2-40B4-BE49-F238E27FC236}">
                  <a16:creationId xmlns:a16="http://schemas.microsoft.com/office/drawing/2014/main" id="{694F2A3F-F859-8649-8EBB-694F617C3342}"/>
                </a:ext>
              </a:extLst>
            </p:cNvPr>
            <p:cNvSpPr/>
            <p:nvPr/>
          </p:nvSpPr>
          <p:spPr>
            <a:xfrm>
              <a:off x="6839850" y="4557025"/>
              <a:ext cx="41000" cy="80375"/>
            </a:xfrm>
            <a:custGeom>
              <a:avLst/>
              <a:gdLst/>
              <a:ahLst/>
              <a:cxnLst/>
              <a:rect l="l" t="t" r="r" b="b"/>
              <a:pathLst>
                <a:path w="1640" h="3215" extrusionOk="0">
                  <a:moveTo>
                    <a:pt x="1620" y="1"/>
                  </a:moveTo>
                  <a:cubicBezTo>
                    <a:pt x="1588" y="1"/>
                    <a:pt x="1222" y="706"/>
                    <a:pt x="783" y="1594"/>
                  </a:cubicBezTo>
                  <a:cubicBezTo>
                    <a:pt x="341" y="2478"/>
                    <a:pt x="1" y="3205"/>
                    <a:pt x="19" y="3214"/>
                  </a:cubicBezTo>
                  <a:cubicBezTo>
                    <a:pt x="19" y="3214"/>
                    <a:pt x="19" y="3214"/>
                    <a:pt x="19" y="3214"/>
                  </a:cubicBezTo>
                  <a:cubicBezTo>
                    <a:pt x="42" y="3214"/>
                    <a:pt x="418" y="2509"/>
                    <a:pt x="857" y="1631"/>
                  </a:cubicBezTo>
                  <a:cubicBezTo>
                    <a:pt x="1299" y="747"/>
                    <a:pt x="1639" y="19"/>
                    <a:pt x="1621" y="1"/>
                  </a:cubicBezTo>
                  <a:cubicBezTo>
                    <a:pt x="1621" y="1"/>
                    <a:pt x="1620" y="1"/>
                    <a:pt x="162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560;p45">
              <a:extLst>
                <a:ext uri="{FF2B5EF4-FFF2-40B4-BE49-F238E27FC236}">
                  <a16:creationId xmlns:a16="http://schemas.microsoft.com/office/drawing/2014/main" id="{8EFFE440-9130-FF4F-8B03-87020991FC66}"/>
                </a:ext>
              </a:extLst>
            </p:cNvPr>
            <p:cNvSpPr/>
            <p:nvPr/>
          </p:nvSpPr>
          <p:spPr>
            <a:xfrm>
              <a:off x="6172625" y="4547825"/>
              <a:ext cx="168975" cy="186700"/>
            </a:xfrm>
            <a:custGeom>
              <a:avLst/>
              <a:gdLst/>
              <a:ahLst/>
              <a:cxnLst/>
              <a:rect l="l" t="t" r="r" b="b"/>
              <a:pathLst>
                <a:path w="6759" h="7468" extrusionOk="0">
                  <a:moveTo>
                    <a:pt x="6739" y="1"/>
                  </a:moveTo>
                  <a:cubicBezTo>
                    <a:pt x="6705" y="1"/>
                    <a:pt x="5192" y="1651"/>
                    <a:pt x="3343" y="3702"/>
                  </a:cubicBezTo>
                  <a:cubicBezTo>
                    <a:pt x="1492" y="5764"/>
                    <a:pt x="1" y="7449"/>
                    <a:pt x="19" y="7467"/>
                  </a:cubicBezTo>
                  <a:cubicBezTo>
                    <a:pt x="19" y="7467"/>
                    <a:pt x="20" y="7467"/>
                    <a:pt x="20" y="7467"/>
                  </a:cubicBezTo>
                  <a:cubicBezTo>
                    <a:pt x="54" y="7467"/>
                    <a:pt x="1567" y="5808"/>
                    <a:pt x="3407" y="3757"/>
                  </a:cubicBezTo>
                  <a:cubicBezTo>
                    <a:pt x="5267" y="1695"/>
                    <a:pt x="6758" y="10"/>
                    <a:pt x="6740" y="1"/>
                  </a:cubicBezTo>
                  <a:cubicBezTo>
                    <a:pt x="6740" y="1"/>
                    <a:pt x="6740" y="1"/>
                    <a:pt x="673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561;p45">
              <a:extLst>
                <a:ext uri="{FF2B5EF4-FFF2-40B4-BE49-F238E27FC236}">
                  <a16:creationId xmlns:a16="http://schemas.microsoft.com/office/drawing/2014/main" id="{45E6E607-B8FD-2244-A2FF-0DD2989F06A8}"/>
                </a:ext>
              </a:extLst>
            </p:cNvPr>
            <p:cNvSpPr/>
            <p:nvPr/>
          </p:nvSpPr>
          <p:spPr>
            <a:xfrm>
              <a:off x="6078725" y="4541375"/>
              <a:ext cx="168275" cy="177025"/>
            </a:xfrm>
            <a:custGeom>
              <a:avLst/>
              <a:gdLst/>
              <a:ahLst/>
              <a:cxnLst/>
              <a:rect l="l" t="t" r="r" b="b"/>
              <a:pathLst>
                <a:path w="6731" h="7081" extrusionOk="0">
                  <a:moveTo>
                    <a:pt x="6721" y="1"/>
                  </a:moveTo>
                  <a:cubicBezTo>
                    <a:pt x="6685" y="1"/>
                    <a:pt x="5173" y="1568"/>
                    <a:pt x="3333" y="3509"/>
                  </a:cubicBezTo>
                  <a:cubicBezTo>
                    <a:pt x="1483" y="5470"/>
                    <a:pt x="1" y="7062"/>
                    <a:pt x="19" y="7081"/>
                  </a:cubicBezTo>
                  <a:cubicBezTo>
                    <a:pt x="19" y="7081"/>
                    <a:pt x="19" y="7081"/>
                    <a:pt x="19" y="7081"/>
                  </a:cubicBezTo>
                  <a:cubicBezTo>
                    <a:pt x="37" y="7081"/>
                    <a:pt x="1553" y="5519"/>
                    <a:pt x="3398" y="3564"/>
                  </a:cubicBezTo>
                  <a:cubicBezTo>
                    <a:pt x="5248" y="1612"/>
                    <a:pt x="6730" y="19"/>
                    <a:pt x="6721" y="1"/>
                  </a:cubicBezTo>
                  <a:cubicBezTo>
                    <a:pt x="6721" y="1"/>
                    <a:pt x="6721" y="1"/>
                    <a:pt x="67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562;p45">
              <a:extLst>
                <a:ext uri="{FF2B5EF4-FFF2-40B4-BE49-F238E27FC236}">
                  <a16:creationId xmlns:a16="http://schemas.microsoft.com/office/drawing/2014/main" id="{2E282F89-9CC8-764E-BBA4-5BA4C77CE68C}"/>
                </a:ext>
              </a:extLst>
            </p:cNvPr>
            <p:cNvSpPr/>
            <p:nvPr/>
          </p:nvSpPr>
          <p:spPr>
            <a:xfrm>
              <a:off x="5969175" y="4520450"/>
              <a:ext cx="151250" cy="176325"/>
            </a:xfrm>
            <a:custGeom>
              <a:avLst/>
              <a:gdLst/>
              <a:ahLst/>
              <a:cxnLst/>
              <a:rect l="l" t="t" r="r" b="b"/>
              <a:pathLst>
                <a:path w="6050" h="7053" extrusionOk="0">
                  <a:moveTo>
                    <a:pt x="6030" y="0"/>
                  </a:moveTo>
                  <a:cubicBezTo>
                    <a:pt x="5996" y="0"/>
                    <a:pt x="4640" y="1567"/>
                    <a:pt x="2993" y="3499"/>
                  </a:cubicBezTo>
                  <a:cubicBezTo>
                    <a:pt x="1326" y="5441"/>
                    <a:pt x="1" y="7043"/>
                    <a:pt x="19" y="7052"/>
                  </a:cubicBezTo>
                  <a:cubicBezTo>
                    <a:pt x="19" y="7052"/>
                    <a:pt x="19" y="7052"/>
                    <a:pt x="19" y="7052"/>
                  </a:cubicBezTo>
                  <a:cubicBezTo>
                    <a:pt x="53" y="7052"/>
                    <a:pt x="1400" y="5494"/>
                    <a:pt x="3057" y="3554"/>
                  </a:cubicBezTo>
                  <a:cubicBezTo>
                    <a:pt x="4714" y="1611"/>
                    <a:pt x="6049" y="10"/>
                    <a:pt x="6031" y="0"/>
                  </a:cubicBezTo>
                  <a:cubicBezTo>
                    <a:pt x="6031" y="0"/>
                    <a:pt x="6030" y="0"/>
                    <a:pt x="603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563;p45">
              <a:extLst>
                <a:ext uri="{FF2B5EF4-FFF2-40B4-BE49-F238E27FC236}">
                  <a16:creationId xmlns:a16="http://schemas.microsoft.com/office/drawing/2014/main" id="{E3CDA9C5-FA91-F846-981B-FC033DB6CCDF}"/>
                </a:ext>
              </a:extLst>
            </p:cNvPr>
            <p:cNvSpPr/>
            <p:nvPr/>
          </p:nvSpPr>
          <p:spPr>
            <a:xfrm>
              <a:off x="5872525" y="4503650"/>
              <a:ext cx="149850" cy="153750"/>
            </a:xfrm>
            <a:custGeom>
              <a:avLst/>
              <a:gdLst/>
              <a:ahLst/>
              <a:cxnLst/>
              <a:rect l="l" t="t" r="r" b="b"/>
              <a:pathLst>
                <a:path w="5994" h="6150" extrusionOk="0">
                  <a:moveTo>
                    <a:pt x="5993" y="0"/>
                  </a:moveTo>
                  <a:lnTo>
                    <a:pt x="5993" y="0"/>
                  </a:lnTo>
                  <a:cubicBezTo>
                    <a:pt x="5975" y="9"/>
                    <a:pt x="5947" y="37"/>
                    <a:pt x="5929" y="56"/>
                  </a:cubicBezTo>
                  <a:lnTo>
                    <a:pt x="5763" y="240"/>
                  </a:lnTo>
                  <a:lnTo>
                    <a:pt x="5128" y="912"/>
                  </a:lnTo>
                  <a:cubicBezTo>
                    <a:pt x="4594" y="1473"/>
                    <a:pt x="3857" y="2247"/>
                    <a:pt x="3029" y="3103"/>
                  </a:cubicBezTo>
                  <a:cubicBezTo>
                    <a:pt x="2200" y="3950"/>
                    <a:pt x="1445" y="4705"/>
                    <a:pt x="893" y="5257"/>
                  </a:cubicBezTo>
                  <a:lnTo>
                    <a:pt x="239" y="5901"/>
                  </a:lnTo>
                  <a:lnTo>
                    <a:pt x="64" y="6076"/>
                  </a:lnTo>
                  <a:cubicBezTo>
                    <a:pt x="37" y="6104"/>
                    <a:pt x="18" y="6122"/>
                    <a:pt x="0" y="6150"/>
                  </a:cubicBezTo>
                  <a:cubicBezTo>
                    <a:pt x="28" y="6132"/>
                    <a:pt x="55" y="6113"/>
                    <a:pt x="74" y="6095"/>
                  </a:cubicBezTo>
                  <a:lnTo>
                    <a:pt x="258" y="5929"/>
                  </a:lnTo>
                  <a:cubicBezTo>
                    <a:pt x="423" y="5782"/>
                    <a:pt x="654" y="5561"/>
                    <a:pt x="930" y="5294"/>
                  </a:cubicBezTo>
                  <a:cubicBezTo>
                    <a:pt x="1491" y="4760"/>
                    <a:pt x="2265" y="4014"/>
                    <a:pt x="3093" y="3158"/>
                  </a:cubicBezTo>
                  <a:cubicBezTo>
                    <a:pt x="3922" y="2311"/>
                    <a:pt x="4649" y="1519"/>
                    <a:pt x="5174" y="948"/>
                  </a:cubicBezTo>
                  <a:cubicBezTo>
                    <a:pt x="5441" y="654"/>
                    <a:pt x="5643" y="424"/>
                    <a:pt x="5781" y="258"/>
                  </a:cubicBezTo>
                  <a:cubicBezTo>
                    <a:pt x="5846" y="184"/>
                    <a:pt x="5901" y="120"/>
                    <a:pt x="5947" y="65"/>
                  </a:cubicBezTo>
                  <a:cubicBezTo>
                    <a:pt x="5966" y="46"/>
                    <a:pt x="5984" y="19"/>
                    <a:pt x="599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564;p45">
              <a:extLst>
                <a:ext uri="{FF2B5EF4-FFF2-40B4-BE49-F238E27FC236}">
                  <a16:creationId xmlns:a16="http://schemas.microsoft.com/office/drawing/2014/main" id="{113E28D2-D208-8E42-861C-C2A3CD9B9377}"/>
                </a:ext>
              </a:extLst>
            </p:cNvPr>
            <p:cNvSpPr/>
            <p:nvPr/>
          </p:nvSpPr>
          <p:spPr>
            <a:xfrm>
              <a:off x="5788050" y="4471875"/>
              <a:ext cx="146625" cy="145950"/>
            </a:xfrm>
            <a:custGeom>
              <a:avLst/>
              <a:gdLst/>
              <a:ahLst/>
              <a:cxnLst/>
              <a:rect l="l" t="t" r="r" b="b"/>
              <a:pathLst>
                <a:path w="5865" h="5838" extrusionOk="0">
                  <a:moveTo>
                    <a:pt x="5865" y="1"/>
                  </a:moveTo>
                  <a:cubicBezTo>
                    <a:pt x="5837" y="19"/>
                    <a:pt x="5809" y="38"/>
                    <a:pt x="5791" y="56"/>
                  </a:cubicBezTo>
                  <a:lnTo>
                    <a:pt x="5607" y="213"/>
                  </a:lnTo>
                  <a:cubicBezTo>
                    <a:pt x="5441" y="341"/>
                    <a:pt x="5211" y="535"/>
                    <a:pt x="4935" y="783"/>
                  </a:cubicBezTo>
                  <a:cubicBezTo>
                    <a:pt x="4373" y="1280"/>
                    <a:pt x="3609" y="1989"/>
                    <a:pt x="2799" y="2790"/>
                  </a:cubicBezTo>
                  <a:cubicBezTo>
                    <a:pt x="1989" y="3600"/>
                    <a:pt x="1280" y="4355"/>
                    <a:pt x="783" y="4917"/>
                  </a:cubicBezTo>
                  <a:cubicBezTo>
                    <a:pt x="534" y="5193"/>
                    <a:pt x="341" y="5423"/>
                    <a:pt x="203" y="5589"/>
                  </a:cubicBezTo>
                  <a:lnTo>
                    <a:pt x="46" y="5773"/>
                  </a:lnTo>
                  <a:cubicBezTo>
                    <a:pt x="28" y="5791"/>
                    <a:pt x="10" y="5810"/>
                    <a:pt x="0" y="5837"/>
                  </a:cubicBezTo>
                  <a:cubicBezTo>
                    <a:pt x="0" y="5837"/>
                    <a:pt x="28" y="5819"/>
                    <a:pt x="65" y="5782"/>
                  </a:cubicBezTo>
                  <a:lnTo>
                    <a:pt x="231" y="5607"/>
                  </a:lnTo>
                  <a:lnTo>
                    <a:pt x="829" y="4954"/>
                  </a:lnTo>
                  <a:cubicBezTo>
                    <a:pt x="1344" y="4411"/>
                    <a:pt x="2053" y="3656"/>
                    <a:pt x="2863" y="2855"/>
                  </a:cubicBezTo>
                  <a:cubicBezTo>
                    <a:pt x="3674" y="2045"/>
                    <a:pt x="4419" y="1336"/>
                    <a:pt x="4972" y="829"/>
                  </a:cubicBezTo>
                  <a:lnTo>
                    <a:pt x="5625" y="231"/>
                  </a:lnTo>
                  <a:lnTo>
                    <a:pt x="5809" y="65"/>
                  </a:lnTo>
                  <a:cubicBezTo>
                    <a:pt x="5828" y="47"/>
                    <a:pt x="5846" y="19"/>
                    <a:pt x="58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565;p45">
              <a:extLst>
                <a:ext uri="{FF2B5EF4-FFF2-40B4-BE49-F238E27FC236}">
                  <a16:creationId xmlns:a16="http://schemas.microsoft.com/office/drawing/2014/main" id="{06903A00-C37C-054F-8242-912EF89A40EA}"/>
                </a:ext>
              </a:extLst>
            </p:cNvPr>
            <p:cNvSpPr/>
            <p:nvPr/>
          </p:nvSpPr>
          <p:spPr>
            <a:xfrm>
              <a:off x="5744075" y="4441275"/>
              <a:ext cx="101525" cy="89100"/>
            </a:xfrm>
            <a:custGeom>
              <a:avLst/>
              <a:gdLst/>
              <a:ahLst/>
              <a:cxnLst/>
              <a:rect l="l" t="t" r="r" b="b"/>
              <a:pathLst>
                <a:path w="4061" h="3564" extrusionOk="0">
                  <a:moveTo>
                    <a:pt x="4051" y="0"/>
                  </a:moveTo>
                  <a:cubicBezTo>
                    <a:pt x="4012" y="0"/>
                    <a:pt x="3100" y="776"/>
                    <a:pt x="1999" y="1750"/>
                  </a:cubicBezTo>
                  <a:cubicBezTo>
                    <a:pt x="885" y="2735"/>
                    <a:pt x="1" y="3545"/>
                    <a:pt x="10" y="3563"/>
                  </a:cubicBezTo>
                  <a:cubicBezTo>
                    <a:pt x="10" y="3563"/>
                    <a:pt x="10" y="3563"/>
                    <a:pt x="11" y="3563"/>
                  </a:cubicBezTo>
                  <a:cubicBezTo>
                    <a:pt x="39" y="3563"/>
                    <a:pt x="956" y="2784"/>
                    <a:pt x="2063" y="1814"/>
                  </a:cubicBezTo>
                  <a:cubicBezTo>
                    <a:pt x="3177" y="829"/>
                    <a:pt x="4061" y="19"/>
                    <a:pt x="4052" y="0"/>
                  </a:cubicBezTo>
                  <a:cubicBezTo>
                    <a:pt x="4051" y="0"/>
                    <a:pt x="4051" y="0"/>
                    <a:pt x="405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566;p45">
              <a:extLst>
                <a:ext uri="{FF2B5EF4-FFF2-40B4-BE49-F238E27FC236}">
                  <a16:creationId xmlns:a16="http://schemas.microsoft.com/office/drawing/2014/main" id="{76858598-461B-F542-8C5C-B38C137AA3DC}"/>
                </a:ext>
              </a:extLst>
            </p:cNvPr>
            <p:cNvSpPr/>
            <p:nvPr/>
          </p:nvSpPr>
          <p:spPr>
            <a:xfrm>
              <a:off x="6025800" y="3383950"/>
              <a:ext cx="100825" cy="158450"/>
            </a:xfrm>
            <a:custGeom>
              <a:avLst/>
              <a:gdLst/>
              <a:ahLst/>
              <a:cxnLst/>
              <a:rect l="l" t="t" r="r" b="b"/>
              <a:pathLst>
                <a:path w="4033" h="6338" extrusionOk="0">
                  <a:moveTo>
                    <a:pt x="884" y="1"/>
                  </a:moveTo>
                  <a:lnTo>
                    <a:pt x="83" y="516"/>
                  </a:lnTo>
                  <a:cubicBezTo>
                    <a:pt x="0" y="1473"/>
                    <a:pt x="10" y="2440"/>
                    <a:pt x="102" y="3398"/>
                  </a:cubicBezTo>
                  <a:cubicBezTo>
                    <a:pt x="129" y="3941"/>
                    <a:pt x="249" y="4475"/>
                    <a:pt x="442" y="4972"/>
                  </a:cubicBezTo>
                  <a:cubicBezTo>
                    <a:pt x="654" y="5478"/>
                    <a:pt x="1004" y="5929"/>
                    <a:pt x="1492" y="6169"/>
                  </a:cubicBezTo>
                  <a:cubicBezTo>
                    <a:pt x="1737" y="6282"/>
                    <a:pt x="1999" y="6337"/>
                    <a:pt x="2259" y="6337"/>
                  </a:cubicBezTo>
                  <a:cubicBezTo>
                    <a:pt x="2759" y="6337"/>
                    <a:pt x="3252" y="6133"/>
                    <a:pt x="3609" y="5745"/>
                  </a:cubicBezTo>
                  <a:cubicBezTo>
                    <a:pt x="3885" y="5423"/>
                    <a:pt x="4033" y="4999"/>
                    <a:pt x="4005" y="4576"/>
                  </a:cubicBezTo>
                  <a:cubicBezTo>
                    <a:pt x="3968" y="4152"/>
                    <a:pt x="3738" y="3766"/>
                    <a:pt x="3370" y="3545"/>
                  </a:cubicBezTo>
                  <a:cubicBezTo>
                    <a:pt x="3094" y="3379"/>
                    <a:pt x="2716" y="3305"/>
                    <a:pt x="2587" y="3011"/>
                  </a:cubicBezTo>
                  <a:cubicBezTo>
                    <a:pt x="2477" y="2772"/>
                    <a:pt x="2587" y="2495"/>
                    <a:pt x="2569" y="2228"/>
                  </a:cubicBezTo>
                  <a:cubicBezTo>
                    <a:pt x="2550" y="1943"/>
                    <a:pt x="2385" y="1685"/>
                    <a:pt x="2136" y="1538"/>
                  </a:cubicBezTo>
                  <a:cubicBezTo>
                    <a:pt x="1906" y="1418"/>
                    <a:pt x="1630" y="1409"/>
                    <a:pt x="1390" y="1289"/>
                  </a:cubicBezTo>
                  <a:cubicBezTo>
                    <a:pt x="912" y="1050"/>
                    <a:pt x="700" y="498"/>
                    <a:pt x="88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567;p45">
              <a:extLst>
                <a:ext uri="{FF2B5EF4-FFF2-40B4-BE49-F238E27FC236}">
                  <a16:creationId xmlns:a16="http://schemas.microsoft.com/office/drawing/2014/main" id="{5790F9B6-6C3C-A54A-BA72-417D2EF0D441}"/>
                </a:ext>
              </a:extLst>
            </p:cNvPr>
            <p:cNvSpPr/>
            <p:nvPr/>
          </p:nvSpPr>
          <p:spPr>
            <a:xfrm>
              <a:off x="5916475" y="3307525"/>
              <a:ext cx="82425" cy="120750"/>
            </a:xfrm>
            <a:custGeom>
              <a:avLst/>
              <a:gdLst/>
              <a:ahLst/>
              <a:cxnLst/>
              <a:rect l="l" t="t" r="r" b="b"/>
              <a:pathLst>
                <a:path w="3297" h="4830" extrusionOk="0">
                  <a:moveTo>
                    <a:pt x="1927" y="1"/>
                  </a:moveTo>
                  <a:cubicBezTo>
                    <a:pt x="1920" y="1"/>
                    <a:pt x="1913" y="1"/>
                    <a:pt x="1906" y="1"/>
                  </a:cubicBezTo>
                  <a:lnTo>
                    <a:pt x="2053" y="38"/>
                  </a:lnTo>
                  <a:cubicBezTo>
                    <a:pt x="1972" y="22"/>
                    <a:pt x="1889" y="14"/>
                    <a:pt x="1807" y="14"/>
                  </a:cubicBezTo>
                  <a:cubicBezTo>
                    <a:pt x="1323" y="14"/>
                    <a:pt x="840" y="280"/>
                    <a:pt x="525" y="673"/>
                  </a:cubicBezTo>
                  <a:cubicBezTo>
                    <a:pt x="157" y="1143"/>
                    <a:pt x="0" y="1778"/>
                    <a:pt x="19" y="2385"/>
                  </a:cubicBezTo>
                  <a:cubicBezTo>
                    <a:pt x="46" y="2993"/>
                    <a:pt x="185" y="3601"/>
                    <a:pt x="433" y="4153"/>
                  </a:cubicBezTo>
                  <a:cubicBezTo>
                    <a:pt x="525" y="4374"/>
                    <a:pt x="636" y="4604"/>
                    <a:pt x="829" y="4733"/>
                  </a:cubicBezTo>
                  <a:cubicBezTo>
                    <a:pt x="935" y="4801"/>
                    <a:pt x="1052" y="4830"/>
                    <a:pt x="1173" y="4830"/>
                  </a:cubicBezTo>
                  <a:cubicBezTo>
                    <a:pt x="1410" y="4830"/>
                    <a:pt x="1662" y="4720"/>
                    <a:pt x="1869" y="4586"/>
                  </a:cubicBezTo>
                  <a:cubicBezTo>
                    <a:pt x="2735" y="3969"/>
                    <a:pt x="3259" y="2984"/>
                    <a:pt x="3278" y="1916"/>
                  </a:cubicBezTo>
                  <a:cubicBezTo>
                    <a:pt x="3296" y="1465"/>
                    <a:pt x="3186" y="1023"/>
                    <a:pt x="2965" y="636"/>
                  </a:cubicBezTo>
                  <a:cubicBezTo>
                    <a:pt x="2738" y="265"/>
                    <a:pt x="2343" y="1"/>
                    <a:pt x="192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568;p45">
              <a:extLst>
                <a:ext uri="{FF2B5EF4-FFF2-40B4-BE49-F238E27FC236}">
                  <a16:creationId xmlns:a16="http://schemas.microsoft.com/office/drawing/2014/main" id="{677C1C56-5862-3C48-8A42-AC409FAAF775}"/>
                </a:ext>
              </a:extLst>
            </p:cNvPr>
            <p:cNvSpPr/>
            <p:nvPr/>
          </p:nvSpPr>
          <p:spPr>
            <a:xfrm>
              <a:off x="5675725" y="3752875"/>
              <a:ext cx="605575" cy="115350"/>
            </a:xfrm>
            <a:custGeom>
              <a:avLst/>
              <a:gdLst/>
              <a:ahLst/>
              <a:cxnLst/>
              <a:rect l="l" t="t" r="r" b="b"/>
              <a:pathLst>
                <a:path w="24223" h="4614" extrusionOk="0">
                  <a:moveTo>
                    <a:pt x="13598" y="1"/>
                  </a:moveTo>
                  <a:lnTo>
                    <a:pt x="11361" y="47"/>
                  </a:lnTo>
                  <a:lnTo>
                    <a:pt x="10634" y="10"/>
                  </a:lnTo>
                  <a:lnTo>
                    <a:pt x="10606" y="65"/>
                  </a:lnTo>
                  <a:lnTo>
                    <a:pt x="3085" y="240"/>
                  </a:lnTo>
                  <a:cubicBezTo>
                    <a:pt x="1593" y="240"/>
                    <a:pt x="19" y="1161"/>
                    <a:pt x="19" y="2330"/>
                  </a:cubicBezTo>
                  <a:cubicBezTo>
                    <a:pt x="1" y="3431"/>
                    <a:pt x="532" y="4614"/>
                    <a:pt x="1843" y="4614"/>
                  </a:cubicBezTo>
                  <a:cubicBezTo>
                    <a:pt x="1858" y="4614"/>
                    <a:pt x="1873" y="4613"/>
                    <a:pt x="1888" y="4613"/>
                  </a:cubicBezTo>
                  <a:lnTo>
                    <a:pt x="12134" y="4549"/>
                  </a:lnTo>
                  <a:lnTo>
                    <a:pt x="22372" y="4558"/>
                  </a:lnTo>
                  <a:cubicBezTo>
                    <a:pt x="22394" y="4558"/>
                    <a:pt x="22416" y="4559"/>
                    <a:pt x="22438" y="4559"/>
                  </a:cubicBezTo>
                  <a:cubicBezTo>
                    <a:pt x="23727" y="4559"/>
                    <a:pt x="24066" y="3759"/>
                    <a:pt x="24066" y="2809"/>
                  </a:cubicBezTo>
                  <a:cubicBezTo>
                    <a:pt x="24222" y="1032"/>
                    <a:pt x="23099" y="682"/>
                    <a:pt x="21948" y="673"/>
                  </a:cubicBezTo>
                  <a:lnTo>
                    <a:pt x="13690" y="185"/>
                  </a:lnTo>
                  <a:cubicBezTo>
                    <a:pt x="13635" y="75"/>
                    <a:pt x="13598" y="1"/>
                    <a:pt x="1359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569;p45">
              <a:extLst>
                <a:ext uri="{FF2B5EF4-FFF2-40B4-BE49-F238E27FC236}">
                  <a16:creationId xmlns:a16="http://schemas.microsoft.com/office/drawing/2014/main" id="{18633FBB-475E-F648-A49A-65D060560880}"/>
                </a:ext>
              </a:extLst>
            </p:cNvPr>
            <p:cNvSpPr/>
            <p:nvPr/>
          </p:nvSpPr>
          <p:spPr>
            <a:xfrm>
              <a:off x="5746400" y="3789950"/>
              <a:ext cx="243050" cy="78500"/>
            </a:xfrm>
            <a:custGeom>
              <a:avLst/>
              <a:gdLst/>
              <a:ahLst/>
              <a:cxnLst/>
              <a:rect l="l" t="t" r="r" b="b"/>
              <a:pathLst>
                <a:path w="9722" h="3140" extrusionOk="0">
                  <a:moveTo>
                    <a:pt x="654" y="0"/>
                  </a:moveTo>
                  <a:lnTo>
                    <a:pt x="700" y="9"/>
                  </a:lnTo>
                  <a:lnTo>
                    <a:pt x="829" y="28"/>
                  </a:lnTo>
                  <a:lnTo>
                    <a:pt x="1335" y="83"/>
                  </a:lnTo>
                  <a:lnTo>
                    <a:pt x="3213" y="295"/>
                  </a:lnTo>
                  <a:lnTo>
                    <a:pt x="9521" y="982"/>
                  </a:lnTo>
                  <a:lnTo>
                    <a:pt x="9521" y="982"/>
                  </a:lnTo>
                  <a:cubicBezTo>
                    <a:pt x="9557" y="1435"/>
                    <a:pt x="9584" y="1915"/>
                    <a:pt x="9611" y="2403"/>
                  </a:cubicBezTo>
                  <a:lnTo>
                    <a:pt x="9664" y="3084"/>
                  </a:lnTo>
                  <a:lnTo>
                    <a:pt x="9664" y="3084"/>
                  </a:lnTo>
                  <a:lnTo>
                    <a:pt x="2817" y="3112"/>
                  </a:lnTo>
                  <a:lnTo>
                    <a:pt x="755" y="3121"/>
                  </a:lnTo>
                  <a:lnTo>
                    <a:pt x="193" y="3130"/>
                  </a:lnTo>
                  <a:lnTo>
                    <a:pt x="0" y="3130"/>
                  </a:lnTo>
                  <a:lnTo>
                    <a:pt x="46" y="3139"/>
                  </a:lnTo>
                  <a:lnTo>
                    <a:pt x="2808" y="3139"/>
                  </a:lnTo>
                  <a:lnTo>
                    <a:pt x="9685" y="3130"/>
                  </a:lnTo>
                  <a:lnTo>
                    <a:pt x="9722" y="3130"/>
                  </a:lnTo>
                  <a:lnTo>
                    <a:pt x="9722" y="3103"/>
                  </a:lnTo>
                  <a:cubicBezTo>
                    <a:pt x="9703" y="2882"/>
                    <a:pt x="9685" y="2633"/>
                    <a:pt x="9676" y="2394"/>
                  </a:cubicBezTo>
                  <a:cubicBezTo>
                    <a:pt x="9639" y="1897"/>
                    <a:pt x="9611" y="1409"/>
                    <a:pt x="9574" y="948"/>
                  </a:cubicBezTo>
                  <a:lnTo>
                    <a:pt x="9574" y="921"/>
                  </a:lnTo>
                  <a:lnTo>
                    <a:pt x="9556" y="921"/>
                  </a:lnTo>
                  <a:lnTo>
                    <a:pt x="3213" y="258"/>
                  </a:lnTo>
                  <a:lnTo>
                    <a:pt x="1335" y="65"/>
                  </a:lnTo>
                  <a:lnTo>
                    <a:pt x="829" y="9"/>
                  </a:lnTo>
                  <a:lnTo>
                    <a:pt x="700" y="0"/>
                  </a:ln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570;p45">
              <a:extLst>
                <a:ext uri="{FF2B5EF4-FFF2-40B4-BE49-F238E27FC236}">
                  <a16:creationId xmlns:a16="http://schemas.microsoft.com/office/drawing/2014/main" id="{EC4D4626-DD58-EF47-B4B1-E15AF4EFF28C}"/>
                </a:ext>
              </a:extLst>
            </p:cNvPr>
            <p:cNvSpPr/>
            <p:nvPr/>
          </p:nvSpPr>
          <p:spPr>
            <a:xfrm>
              <a:off x="5744075" y="3777700"/>
              <a:ext cx="55275" cy="16875"/>
            </a:xfrm>
            <a:custGeom>
              <a:avLst/>
              <a:gdLst/>
              <a:ahLst/>
              <a:cxnLst/>
              <a:rect l="l" t="t" r="r" b="b"/>
              <a:pathLst>
                <a:path w="2211" h="675" extrusionOk="0">
                  <a:moveTo>
                    <a:pt x="430" y="1"/>
                  </a:moveTo>
                  <a:cubicBezTo>
                    <a:pt x="401" y="1"/>
                    <a:pt x="371" y="1"/>
                    <a:pt x="342" y="2"/>
                  </a:cubicBezTo>
                  <a:cubicBezTo>
                    <a:pt x="259" y="2"/>
                    <a:pt x="167" y="11"/>
                    <a:pt x="84" y="30"/>
                  </a:cubicBezTo>
                  <a:cubicBezTo>
                    <a:pt x="56" y="30"/>
                    <a:pt x="29" y="39"/>
                    <a:pt x="1" y="48"/>
                  </a:cubicBezTo>
                  <a:cubicBezTo>
                    <a:pt x="1" y="51"/>
                    <a:pt x="15" y="52"/>
                    <a:pt x="42" y="52"/>
                  </a:cubicBezTo>
                  <a:cubicBezTo>
                    <a:pt x="96" y="52"/>
                    <a:pt x="200" y="48"/>
                    <a:pt x="342" y="48"/>
                  </a:cubicBezTo>
                  <a:cubicBezTo>
                    <a:pt x="618" y="48"/>
                    <a:pt x="885" y="85"/>
                    <a:pt x="1152" y="159"/>
                  </a:cubicBezTo>
                  <a:cubicBezTo>
                    <a:pt x="1419" y="242"/>
                    <a:pt x="1676" y="352"/>
                    <a:pt x="1907" y="490"/>
                  </a:cubicBezTo>
                  <a:cubicBezTo>
                    <a:pt x="2073" y="595"/>
                    <a:pt x="2181" y="675"/>
                    <a:pt x="2199" y="675"/>
                  </a:cubicBezTo>
                  <a:cubicBezTo>
                    <a:pt x="2200" y="675"/>
                    <a:pt x="2201" y="675"/>
                    <a:pt x="2201" y="674"/>
                  </a:cubicBezTo>
                  <a:cubicBezTo>
                    <a:pt x="2210" y="674"/>
                    <a:pt x="2174" y="647"/>
                    <a:pt x="2128" y="610"/>
                  </a:cubicBezTo>
                  <a:cubicBezTo>
                    <a:pt x="2063" y="555"/>
                    <a:pt x="1999" y="499"/>
                    <a:pt x="1925" y="453"/>
                  </a:cubicBezTo>
                  <a:cubicBezTo>
                    <a:pt x="1480" y="157"/>
                    <a:pt x="961" y="1"/>
                    <a:pt x="430"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571;p45">
              <a:extLst>
                <a:ext uri="{FF2B5EF4-FFF2-40B4-BE49-F238E27FC236}">
                  <a16:creationId xmlns:a16="http://schemas.microsoft.com/office/drawing/2014/main" id="{F4BB6DFD-F030-6D4B-B17D-3AA8CC6910FF}"/>
                </a:ext>
              </a:extLst>
            </p:cNvPr>
            <p:cNvSpPr/>
            <p:nvPr/>
          </p:nvSpPr>
          <p:spPr>
            <a:xfrm>
              <a:off x="6026250" y="3782550"/>
              <a:ext cx="182300" cy="43100"/>
            </a:xfrm>
            <a:custGeom>
              <a:avLst/>
              <a:gdLst/>
              <a:ahLst/>
              <a:cxnLst/>
              <a:rect l="l" t="t" r="r" b="b"/>
              <a:pathLst>
                <a:path w="7292" h="1724" extrusionOk="0">
                  <a:moveTo>
                    <a:pt x="7289" y="1"/>
                  </a:moveTo>
                  <a:cubicBezTo>
                    <a:pt x="7204" y="1"/>
                    <a:pt x="5605" y="363"/>
                    <a:pt x="3637" y="830"/>
                  </a:cubicBezTo>
                  <a:cubicBezTo>
                    <a:pt x="1630" y="1309"/>
                    <a:pt x="1" y="1705"/>
                    <a:pt x="1" y="1723"/>
                  </a:cubicBezTo>
                  <a:cubicBezTo>
                    <a:pt x="1" y="1723"/>
                    <a:pt x="2" y="1724"/>
                    <a:pt x="4" y="1724"/>
                  </a:cubicBezTo>
                  <a:cubicBezTo>
                    <a:pt x="87" y="1724"/>
                    <a:pt x="1687" y="1353"/>
                    <a:pt x="3656" y="885"/>
                  </a:cubicBezTo>
                  <a:cubicBezTo>
                    <a:pt x="5663" y="407"/>
                    <a:pt x="7292" y="11"/>
                    <a:pt x="7292" y="1"/>
                  </a:cubicBezTo>
                  <a:cubicBezTo>
                    <a:pt x="7292" y="1"/>
                    <a:pt x="7291" y="1"/>
                    <a:pt x="7289"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572;p45">
              <a:extLst>
                <a:ext uri="{FF2B5EF4-FFF2-40B4-BE49-F238E27FC236}">
                  <a16:creationId xmlns:a16="http://schemas.microsoft.com/office/drawing/2014/main" id="{ADF4B6D7-E7C6-7642-8660-A6A46E9DC11B}"/>
                </a:ext>
              </a:extLst>
            </p:cNvPr>
            <p:cNvSpPr/>
            <p:nvPr/>
          </p:nvSpPr>
          <p:spPr>
            <a:xfrm>
              <a:off x="6145250" y="3778600"/>
              <a:ext cx="28800" cy="19650"/>
            </a:xfrm>
            <a:custGeom>
              <a:avLst/>
              <a:gdLst/>
              <a:ahLst/>
              <a:cxnLst/>
              <a:rect l="l" t="t" r="r" b="b"/>
              <a:pathLst>
                <a:path w="1152" h="786" extrusionOk="0">
                  <a:moveTo>
                    <a:pt x="1115" y="1"/>
                  </a:moveTo>
                  <a:cubicBezTo>
                    <a:pt x="1060" y="1"/>
                    <a:pt x="1001" y="16"/>
                    <a:pt x="949" y="31"/>
                  </a:cubicBezTo>
                  <a:cubicBezTo>
                    <a:pt x="617" y="132"/>
                    <a:pt x="323" y="334"/>
                    <a:pt x="111" y="611"/>
                  </a:cubicBezTo>
                  <a:cubicBezTo>
                    <a:pt x="65" y="657"/>
                    <a:pt x="19" y="721"/>
                    <a:pt x="0" y="786"/>
                  </a:cubicBezTo>
                  <a:cubicBezTo>
                    <a:pt x="148" y="611"/>
                    <a:pt x="323" y="445"/>
                    <a:pt x="516" y="307"/>
                  </a:cubicBezTo>
                  <a:cubicBezTo>
                    <a:pt x="718" y="178"/>
                    <a:pt x="930" y="77"/>
                    <a:pt x="1151" y="3"/>
                  </a:cubicBezTo>
                  <a:cubicBezTo>
                    <a:pt x="1139" y="1"/>
                    <a:pt x="1127" y="1"/>
                    <a:pt x="1115"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573;p45">
              <a:extLst>
                <a:ext uri="{FF2B5EF4-FFF2-40B4-BE49-F238E27FC236}">
                  <a16:creationId xmlns:a16="http://schemas.microsoft.com/office/drawing/2014/main" id="{AA4C45EF-F3AA-CD40-9F32-F430177AC81D}"/>
                </a:ext>
              </a:extLst>
            </p:cNvPr>
            <p:cNvSpPr/>
            <p:nvPr/>
          </p:nvSpPr>
          <p:spPr>
            <a:xfrm>
              <a:off x="5986200" y="3819400"/>
              <a:ext cx="38700" cy="47425"/>
            </a:xfrm>
            <a:custGeom>
              <a:avLst/>
              <a:gdLst/>
              <a:ahLst/>
              <a:cxnLst/>
              <a:rect l="l" t="t" r="r" b="b"/>
              <a:pathLst>
                <a:path w="1548" h="1897" extrusionOk="0">
                  <a:moveTo>
                    <a:pt x="1" y="0"/>
                  </a:moveTo>
                  <a:lnTo>
                    <a:pt x="130" y="1860"/>
                  </a:lnTo>
                  <a:lnTo>
                    <a:pt x="1547" y="1897"/>
                  </a:lnTo>
                  <a:lnTo>
                    <a:pt x="1538" y="212"/>
                  </a:lnTo>
                  <a:lnTo>
                    <a:pt x="1"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574;p45">
              <a:extLst>
                <a:ext uri="{FF2B5EF4-FFF2-40B4-BE49-F238E27FC236}">
                  <a16:creationId xmlns:a16="http://schemas.microsoft.com/office/drawing/2014/main" id="{AE6DF8D5-D985-2941-AAB5-0F356FF58BBC}"/>
                </a:ext>
              </a:extLst>
            </p:cNvPr>
            <p:cNvSpPr/>
            <p:nvPr/>
          </p:nvSpPr>
          <p:spPr>
            <a:xfrm>
              <a:off x="6024650" y="3824700"/>
              <a:ext cx="94850" cy="45275"/>
            </a:xfrm>
            <a:custGeom>
              <a:avLst/>
              <a:gdLst/>
              <a:ahLst/>
              <a:cxnLst/>
              <a:rect l="l" t="t" r="r" b="b"/>
              <a:pathLst>
                <a:path w="3794" h="1811" extrusionOk="0">
                  <a:moveTo>
                    <a:pt x="0" y="0"/>
                  </a:moveTo>
                  <a:lnTo>
                    <a:pt x="9" y="1685"/>
                  </a:lnTo>
                  <a:cubicBezTo>
                    <a:pt x="9" y="1685"/>
                    <a:pt x="2582" y="1810"/>
                    <a:pt x="3275" y="1810"/>
                  </a:cubicBezTo>
                  <a:cubicBezTo>
                    <a:pt x="3356" y="1810"/>
                    <a:pt x="3412" y="1808"/>
                    <a:pt x="3434" y="1805"/>
                  </a:cubicBezTo>
                  <a:cubicBezTo>
                    <a:pt x="3664" y="1768"/>
                    <a:pt x="3793" y="1381"/>
                    <a:pt x="3370" y="1050"/>
                  </a:cubicBezTo>
                  <a:cubicBezTo>
                    <a:pt x="3222" y="930"/>
                    <a:pt x="2504" y="755"/>
                    <a:pt x="2090" y="617"/>
                  </a:cubicBezTo>
                  <a:cubicBezTo>
                    <a:pt x="1869" y="534"/>
                    <a:pt x="1648" y="433"/>
                    <a:pt x="1446" y="313"/>
                  </a:cubicBezTo>
                  <a:lnTo>
                    <a:pt x="1077" y="111"/>
                  </a:lnTo>
                  <a:cubicBezTo>
                    <a:pt x="967" y="37"/>
                    <a:pt x="829" y="0"/>
                    <a:pt x="69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575;p45">
              <a:extLst>
                <a:ext uri="{FF2B5EF4-FFF2-40B4-BE49-F238E27FC236}">
                  <a16:creationId xmlns:a16="http://schemas.microsoft.com/office/drawing/2014/main" id="{F91C213A-3F95-FD4B-A437-4A4452911E02}"/>
                </a:ext>
              </a:extLst>
            </p:cNvPr>
            <p:cNvSpPr/>
            <p:nvPr/>
          </p:nvSpPr>
          <p:spPr>
            <a:xfrm>
              <a:off x="6050650" y="3841275"/>
              <a:ext cx="2800" cy="21875"/>
            </a:xfrm>
            <a:custGeom>
              <a:avLst/>
              <a:gdLst/>
              <a:ahLst/>
              <a:cxnLst/>
              <a:rect l="l" t="t" r="r" b="b"/>
              <a:pathLst>
                <a:path w="112" h="875" extrusionOk="0">
                  <a:moveTo>
                    <a:pt x="74" y="0"/>
                  </a:moveTo>
                  <a:lnTo>
                    <a:pt x="74" y="0"/>
                  </a:lnTo>
                  <a:cubicBezTo>
                    <a:pt x="1" y="285"/>
                    <a:pt x="19" y="589"/>
                    <a:pt x="111" y="875"/>
                  </a:cubicBezTo>
                  <a:cubicBezTo>
                    <a:pt x="111" y="727"/>
                    <a:pt x="102" y="580"/>
                    <a:pt x="93" y="442"/>
                  </a:cubicBezTo>
                  <a:cubicBezTo>
                    <a:pt x="93" y="295"/>
                    <a:pt x="93" y="147"/>
                    <a:pt x="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576;p45">
              <a:extLst>
                <a:ext uri="{FF2B5EF4-FFF2-40B4-BE49-F238E27FC236}">
                  <a16:creationId xmlns:a16="http://schemas.microsoft.com/office/drawing/2014/main" id="{02C5FECB-5A35-B347-9B3D-2931AE47E4EF}"/>
                </a:ext>
              </a:extLst>
            </p:cNvPr>
            <p:cNvSpPr/>
            <p:nvPr/>
          </p:nvSpPr>
          <p:spPr>
            <a:xfrm>
              <a:off x="6060550" y="3842875"/>
              <a:ext cx="1875" cy="20050"/>
            </a:xfrm>
            <a:custGeom>
              <a:avLst/>
              <a:gdLst/>
              <a:ahLst/>
              <a:cxnLst/>
              <a:rect l="l" t="t" r="r" b="b"/>
              <a:pathLst>
                <a:path w="75" h="802" extrusionOk="0">
                  <a:moveTo>
                    <a:pt x="37" y="1"/>
                  </a:moveTo>
                  <a:cubicBezTo>
                    <a:pt x="0" y="267"/>
                    <a:pt x="0" y="534"/>
                    <a:pt x="37" y="801"/>
                  </a:cubicBezTo>
                  <a:cubicBezTo>
                    <a:pt x="74" y="534"/>
                    <a:pt x="74" y="267"/>
                    <a:pt x="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577;p45">
              <a:extLst>
                <a:ext uri="{FF2B5EF4-FFF2-40B4-BE49-F238E27FC236}">
                  <a16:creationId xmlns:a16="http://schemas.microsoft.com/office/drawing/2014/main" id="{04C04114-E598-6042-9053-B8F03356B3BF}"/>
                </a:ext>
              </a:extLst>
            </p:cNvPr>
            <p:cNvSpPr/>
            <p:nvPr/>
          </p:nvSpPr>
          <p:spPr>
            <a:xfrm>
              <a:off x="6069300" y="3844025"/>
              <a:ext cx="2325" cy="20500"/>
            </a:xfrm>
            <a:custGeom>
              <a:avLst/>
              <a:gdLst/>
              <a:ahLst/>
              <a:cxnLst/>
              <a:rect l="l" t="t" r="r" b="b"/>
              <a:pathLst>
                <a:path w="93" h="820" extrusionOk="0">
                  <a:moveTo>
                    <a:pt x="9" y="1"/>
                  </a:moveTo>
                  <a:cubicBezTo>
                    <a:pt x="0" y="277"/>
                    <a:pt x="19" y="553"/>
                    <a:pt x="83" y="820"/>
                  </a:cubicBezTo>
                  <a:cubicBezTo>
                    <a:pt x="92" y="544"/>
                    <a:pt x="74" y="268"/>
                    <a:pt x="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578;p45">
              <a:extLst>
                <a:ext uri="{FF2B5EF4-FFF2-40B4-BE49-F238E27FC236}">
                  <a16:creationId xmlns:a16="http://schemas.microsoft.com/office/drawing/2014/main" id="{7B3BD7FF-92CF-7642-972F-703950A6D6B8}"/>
                </a:ext>
              </a:extLst>
            </p:cNvPr>
            <p:cNvSpPr/>
            <p:nvPr/>
          </p:nvSpPr>
          <p:spPr>
            <a:xfrm>
              <a:off x="6028325" y="3834600"/>
              <a:ext cx="17525" cy="32875"/>
            </a:xfrm>
            <a:custGeom>
              <a:avLst/>
              <a:gdLst/>
              <a:ahLst/>
              <a:cxnLst/>
              <a:rect l="l" t="t" r="r" b="b"/>
              <a:pathLst>
                <a:path w="701" h="1315" extrusionOk="0">
                  <a:moveTo>
                    <a:pt x="164" y="46"/>
                  </a:moveTo>
                  <a:cubicBezTo>
                    <a:pt x="180" y="46"/>
                    <a:pt x="196" y="49"/>
                    <a:pt x="212" y="55"/>
                  </a:cubicBezTo>
                  <a:cubicBezTo>
                    <a:pt x="485" y="158"/>
                    <a:pt x="631" y="411"/>
                    <a:pt x="630" y="664"/>
                  </a:cubicBezTo>
                  <a:lnTo>
                    <a:pt x="630" y="664"/>
                  </a:lnTo>
                  <a:cubicBezTo>
                    <a:pt x="490" y="590"/>
                    <a:pt x="358" y="508"/>
                    <a:pt x="240" y="405"/>
                  </a:cubicBezTo>
                  <a:cubicBezTo>
                    <a:pt x="175" y="341"/>
                    <a:pt x="111" y="276"/>
                    <a:pt x="74" y="193"/>
                  </a:cubicBezTo>
                  <a:cubicBezTo>
                    <a:pt x="56" y="157"/>
                    <a:pt x="65" y="111"/>
                    <a:pt x="83" y="74"/>
                  </a:cubicBezTo>
                  <a:cubicBezTo>
                    <a:pt x="107" y="56"/>
                    <a:pt x="135" y="46"/>
                    <a:pt x="164" y="46"/>
                  </a:cubicBezTo>
                  <a:close/>
                  <a:moveTo>
                    <a:pt x="627" y="717"/>
                  </a:moveTo>
                  <a:lnTo>
                    <a:pt x="627" y="717"/>
                  </a:lnTo>
                  <a:cubicBezTo>
                    <a:pt x="612" y="898"/>
                    <a:pt x="519" y="1073"/>
                    <a:pt x="341" y="1188"/>
                  </a:cubicBezTo>
                  <a:cubicBezTo>
                    <a:pt x="304" y="1224"/>
                    <a:pt x="258" y="1243"/>
                    <a:pt x="203" y="1252"/>
                  </a:cubicBezTo>
                  <a:cubicBezTo>
                    <a:pt x="193" y="1257"/>
                    <a:pt x="183" y="1259"/>
                    <a:pt x="172" y="1259"/>
                  </a:cubicBezTo>
                  <a:cubicBezTo>
                    <a:pt x="144" y="1259"/>
                    <a:pt x="115" y="1242"/>
                    <a:pt x="102" y="1215"/>
                  </a:cubicBezTo>
                  <a:cubicBezTo>
                    <a:pt x="83" y="1178"/>
                    <a:pt x="93" y="1142"/>
                    <a:pt x="111" y="1105"/>
                  </a:cubicBezTo>
                  <a:cubicBezTo>
                    <a:pt x="139" y="1068"/>
                    <a:pt x="166" y="1031"/>
                    <a:pt x="194" y="1004"/>
                  </a:cubicBezTo>
                  <a:cubicBezTo>
                    <a:pt x="286" y="911"/>
                    <a:pt x="396" y="829"/>
                    <a:pt x="516" y="773"/>
                  </a:cubicBezTo>
                  <a:cubicBezTo>
                    <a:pt x="569" y="744"/>
                    <a:pt x="607" y="726"/>
                    <a:pt x="627" y="717"/>
                  </a:cubicBezTo>
                  <a:close/>
                  <a:moveTo>
                    <a:pt x="129" y="0"/>
                  </a:moveTo>
                  <a:cubicBezTo>
                    <a:pt x="93" y="9"/>
                    <a:pt x="65" y="18"/>
                    <a:pt x="47" y="46"/>
                  </a:cubicBezTo>
                  <a:cubicBezTo>
                    <a:pt x="10" y="101"/>
                    <a:pt x="1" y="166"/>
                    <a:pt x="28" y="221"/>
                  </a:cubicBezTo>
                  <a:cubicBezTo>
                    <a:pt x="47" y="267"/>
                    <a:pt x="74" y="313"/>
                    <a:pt x="111" y="350"/>
                  </a:cubicBezTo>
                  <a:cubicBezTo>
                    <a:pt x="148" y="378"/>
                    <a:pt x="175" y="414"/>
                    <a:pt x="212" y="442"/>
                  </a:cubicBezTo>
                  <a:cubicBezTo>
                    <a:pt x="314" y="525"/>
                    <a:pt x="433" y="598"/>
                    <a:pt x="553" y="654"/>
                  </a:cubicBezTo>
                  <a:cubicBezTo>
                    <a:pt x="578" y="664"/>
                    <a:pt x="603" y="674"/>
                    <a:pt x="630" y="682"/>
                  </a:cubicBezTo>
                  <a:lnTo>
                    <a:pt x="630" y="682"/>
                  </a:lnTo>
                  <a:cubicBezTo>
                    <a:pt x="629" y="692"/>
                    <a:pt x="629" y="702"/>
                    <a:pt x="628" y="712"/>
                  </a:cubicBezTo>
                  <a:lnTo>
                    <a:pt x="628" y="712"/>
                  </a:lnTo>
                  <a:cubicBezTo>
                    <a:pt x="588" y="721"/>
                    <a:pt x="547" y="731"/>
                    <a:pt x="507" y="755"/>
                  </a:cubicBezTo>
                  <a:cubicBezTo>
                    <a:pt x="378" y="810"/>
                    <a:pt x="258" y="884"/>
                    <a:pt x="157" y="985"/>
                  </a:cubicBezTo>
                  <a:cubicBezTo>
                    <a:pt x="129" y="1013"/>
                    <a:pt x="93" y="1050"/>
                    <a:pt x="74" y="1086"/>
                  </a:cubicBezTo>
                  <a:cubicBezTo>
                    <a:pt x="37" y="1132"/>
                    <a:pt x="28" y="1197"/>
                    <a:pt x="47" y="1252"/>
                  </a:cubicBezTo>
                  <a:cubicBezTo>
                    <a:pt x="65" y="1280"/>
                    <a:pt x="93" y="1298"/>
                    <a:pt x="120" y="1307"/>
                  </a:cubicBezTo>
                  <a:cubicBezTo>
                    <a:pt x="134" y="1312"/>
                    <a:pt x="150" y="1314"/>
                    <a:pt x="166" y="1314"/>
                  </a:cubicBezTo>
                  <a:cubicBezTo>
                    <a:pt x="182" y="1314"/>
                    <a:pt x="199" y="1312"/>
                    <a:pt x="212" y="1307"/>
                  </a:cubicBezTo>
                  <a:cubicBezTo>
                    <a:pt x="268" y="1298"/>
                    <a:pt x="323" y="1271"/>
                    <a:pt x="369" y="1243"/>
                  </a:cubicBezTo>
                  <a:cubicBezTo>
                    <a:pt x="571" y="1111"/>
                    <a:pt x="673" y="905"/>
                    <a:pt x="682" y="696"/>
                  </a:cubicBezTo>
                  <a:lnTo>
                    <a:pt x="682" y="696"/>
                  </a:lnTo>
                  <a:cubicBezTo>
                    <a:pt x="688" y="698"/>
                    <a:pt x="694" y="699"/>
                    <a:pt x="700" y="700"/>
                  </a:cubicBezTo>
                  <a:cubicBezTo>
                    <a:pt x="694" y="697"/>
                    <a:pt x="689" y="694"/>
                    <a:pt x="683" y="691"/>
                  </a:cubicBezTo>
                  <a:lnTo>
                    <a:pt x="683" y="691"/>
                  </a:lnTo>
                  <a:cubicBezTo>
                    <a:pt x="694" y="407"/>
                    <a:pt x="533" y="120"/>
                    <a:pt x="222" y="9"/>
                  </a:cubicBezTo>
                  <a:cubicBezTo>
                    <a:pt x="194" y="0"/>
                    <a:pt x="157" y="0"/>
                    <a:pt x="1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579;p45">
              <a:extLst>
                <a:ext uri="{FF2B5EF4-FFF2-40B4-BE49-F238E27FC236}">
                  <a16:creationId xmlns:a16="http://schemas.microsoft.com/office/drawing/2014/main" id="{512DAB9E-D6A0-4B4A-8601-E57A2C2318D0}"/>
                </a:ext>
              </a:extLst>
            </p:cNvPr>
            <p:cNvSpPr/>
            <p:nvPr/>
          </p:nvSpPr>
          <p:spPr>
            <a:xfrm>
              <a:off x="6044900" y="3825375"/>
              <a:ext cx="69300" cy="44450"/>
            </a:xfrm>
            <a:custGeom>
              <a:avLst/>
              <a:gdLst/>
              <a:ahLst/>
              <a:cxnLst/>
              <a:rect l="l" t="t" r="r" b="b"/>
              <a:pathLst>
                <a:path w="2772" h="1778" extrusionOk="0">
                  <a:moveTo>
                    <a:pt x="0" y="1"/>
                  </a:moveTo>
                  <a:lnTo>
                    <a:pt x="0" y="1"/>
                  </a:lnTo>
                  <a:cubicBezTo>
                    <a:pt x="28" y="28"/>
                    <a:pt x="65" y="65"/>
                    <a:pt x="102" y="93"/>
                  </a:cubicBezTo>
                  <a:cubicBezTo>
                    <a:pt x="175" y="148"/>
                    <a:pt x="277" y="222"/>
                    <a:pt x="415" y="314"/>
                  </a:cubicBezTo>
                  <a:cubicBezTo>
                    <a:pt x="774" y="535"/>
                    <a:pt x="1160" y="710"/>
                    <a:pt x="1565" y="829"/>
                  </a:cubicBezTo>
                  <a:cubicBezTo>
                    <a:pt x="1805" y="903"/>
                    <a:pt x="2035" y="931"/>
                    <a:pt x="2238" y="1004"/>
                  </a:cubicBezTo>
                  <a:cubicBezTo>
                    <a:pt x="2412" y="1060"/>
                    <a:pt x="2560" y="1170"/>
                    <a:pt x="2661" y="1327"/>
                  </a:cubicBezTo>
                  <a:cubicBezTo>
                    <a:pt x="2735" y="1428"/>
                    <a:pt x="2744" y="1557"/>
                    <a:pt x="2707" y="1676"/>
                  </a:cubicBezTo>
                  <a:cubicBezTo>
                    <a:pt x="2689" y="1713"/>
                    <a:pt x="2661" y="1750"/>
                    <a:pt x="2624" y="1778"/>
                  </a:cubicBezTo>
                  <a:cubicBezTo>
                    <a:pt x="2624" y="1778"/>
                    <a:pt x="2633" y="1778"/>
                    <a:pt x="2652" y="1768"/>
                  </a:cubicBezTo>
                  <a:cubicBezTo>
                    <a:pt x="2679" y="1741"/>
                    <a:pt x="2707" y="1713"/>
                    <a:pt x="2725" y="1686"/>
                  </a:cubicBezTo>
                  <a:cubicBezTo>
                    <a:pt x="2771" y="1566"/>
                    <a:pt x="2762" y="1419"/>
                    <a:pt x="2689" y="1308"/>
                  </a:cubicBezTo>
                  <a:cubicBezTo>
                    <a:pt x="2587" y="1142"/>
                    <a:pt x="2431" y="1014"/>
                    <a:pt x="2247" y="958"/>
                  </a:cubicBezTo>
                  <a:cubicBezTo>
                    <a:pt x="2035" y="875"/>
                    <a:pt x="1805" y="848"/>
                    <a:pt x="1575" y="774"/>
                  </a:cubicBezTo>
                  <a:cubicBezTo>
                    <a:pt x="1179" y="654"/>
                    <a:pt x="792" y="489"/>
                    <a:pt x="433" y="277"/>
                  </a:cubicBezTo>
                  <a:cubicBezTo>
                    <a:pt x="295" y="194"/>
                    <a:pt x="185" y="121"/>
                    <a:pt x="111" y="74"/>
                  </a:cubicBezTo>
                  <a:cubicBezTo>
                    <a:pt x="74" y="47"/>
                    <a:pt x="37" y="19"/>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580;p45">
              <a:extLst>
                <a:ext uri="{FF2B5EF4-FFF2-40B4-BE49-F238E27FC236}">
                  <a16:creationId xmlns:a16="http://schemas.microsoft.com/office/drawing/2014/main" id="{1BD184C2-8240-2B49-9F3F-8FC09D5D2A7D}"/>
                </a:ext>
              </a:extLst>
            </p:cNvPr>
            <p:cNvSpPr/>
            <p:nvPr/>
          </p:nvSpPr>
          <p:spPr>
            <a:xfrm>
              <a:off x="6015675" y="3542525"/>
              <a:ext cx="155150" cy="186225"/>
            </a:xfrm>
            <a:custGeom>
              <a:avLst/>
              <a:gdLst/>
              <a:ahLst/>
              <a:cxnLst/>
              <a:rect l="l" t="t" r="r" b="b"/>
              <a:pathLst>
                <a:path w="6206" h="7449" extrusionOk="0">
                  <a:moveTo>
                    <a:pt x="3232" y="1"/>
                  </a:moveTo>
                  <a:lnTo>
                    <a:pt x="1142" y="1068"/>
                  </a:lnTo>
                  <a:lnTo>
                    <a:pt x="3545" y="5193"/>
                  </a:lnTo>
                  <a:lnTo>
                    <a:pt x="0" y="5883"/>
                  </a:lnTo>
                  <a:lnTo>
                    <a:pt x="120" y="7347"/>
                  </a:lnTo>
                  <a:lnTo>
                    <a:pt x="4134" y="7448"/>
                  </a:lnTo>
                  <a:cubicBezTo>
                    <a:pt x="4150" y="7449"/>
                    <a:pt x="4166" y="7449"/>
                    <a:pt x="4182" y="7449"/>
                  </a:cubicBezTo>
                  <a:cubicBezTo>
                    <a:pt x="4918" y="7449"/>
                    <a:pt x="5595" y="7038"/>
                    <a:pt x="5920" y="6371"/>
                  </a:cubicBezTo>
                  <a:cubicBezTo>
                    <a:pt x="6205" y="5791"/>
                    <a:pt x="6187" y="5110"/>
                    <a:pt x="5865" y="4548"/>
                  </a:cubicBezTo>
                  <a:lnTo>
                    <a:pt x="3232"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581;p45">
              <a:extLst>
                <a:ext uri="{FF2B5EF4-FFF2-40B4-BE49-F238E27FC236}">
                  <a16:creationId xmlns:a16="http://schemas.microsoft.com/office/drawing/2014/main" id="{2BA2894E-65ED-CC4A-B51C-B64487118FC2}"/>
                </a:ext>
              </a:extLst>
            </p:cNvPr>
            <p:cNvSpPr/>
            <p:nvPr/>
          </p:nvSpPr>
          <p:spPr>
            <a:xfrm>
              <a:off x="5791050" y="3542975"/>
              <a:ext cx="156525" cy="219150"/>
            </a:xfrm>
            <a:custGeom>
              <a:avLst/>
              <a:gdLst/>
              <a:ahLst/>
              <a:cxnLst/>
              <a:rect l="l" t="t" r="r" b="b"/>
              <a:pathLst>
                <a:path w="6261" h="8766" extrusionOk="0">
                  <a:moveTo>
                    <a:pt x="3231" y="1"/>
                  </a:moveTo>
                  <a:lnTo>
                    <a:pt x="635" y="4567"/>
                  </a:lnTo>
                  <a:cubicBezTo>
                    <a:pt x="0" y="5746"/>
                    <a:pt x="598" y="7200"/>
                    <a:pt x="1869" y="7605"/>
                  </a:cubicBezTo>
                  <a:lnTo>
                    <a:pt x="2486" y="7799"/>
                  </a:lnTo>
                  <a:lnTo>
                    <a:pt x="6187" y="8765"/>
                  </a:lnTo>
                  <a:lnTo>
                    <a:pt x="6260" y="7660"/>
                  </a:lnTo>
                  <a:lnTo>
                    <a:pt x="2854" y="5690"/>
                  </a:lnTo>
                  <a:lnTo>
                    <a:pt x="5330" y="1069"/>
                  </a:lnTo>
                  <a:lnTo>
                    <a:pt x="3231"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582;p45">
              <a:extLst>
                <a:ext uri="{FF2B5EF4-FFF2-40B4-BE49-F238E27FC236}">
                  <a16:creationId xmlns:a16="http://schemas.microsoft.com/office/drawing/2014/main" id="{2296D5B8-2B77-0448-BF59-81AEA623C03B}"/>
                </a:ext>
              </a:extLst>
            </p:cNvPr>
            <p:cNvSpPr/>
            <p:nvPr/>
          </p:nvSpPr>
          <p:spPr>
            <a:xfrm>
              <a:off x="5838900" y="3484300"/>
              <a:ext cx="293025" cy="286325"/>
            </a:xfrm>
            <a:custGeom>
              <a:avLst/>
              <a:gdLst/>
              <a:ahLst/>
              <a:cxnLst/>
              <a:rect l="l" t="t" r="r" b="b"/>
              <a:pathLst>
                <a:path w="11721" h="11453" extrusionOk="0">
                  <a:moveTo>
                    <a:pt x="7255" y="0"/>
                  </a:moveTo>
                  <a:lnTo>
                    <a:pt x="4355" y="37"/>
                  </a:lnTo>
                  <a:cubicBezTo>
                    <a:pt x="3996" y="74"/>
                    <a:pt x="3647" y="157"/>
                    <a:pt x="3315" y="286"/>
                  </a:cubicBezTo>
                  <a:lnTo>
                    <a:pt x="3315" y="267"/>
                  </a:lnTo>
                  <a:cubicBezTo>
                    <a:pt x="1741" y="626"/>
                    <a:pt x="1" y="4069"/>
                    <a:pt x="1" y="4069"/>
                  </a:cubicBezTo>
                  <a:lnTo>
                    <a:pt x="2302" y="5275"/>
                  </a:lnTo>
                  <a:lnTo>
                    <a:pt x="2358" y="5635"/>
                  </a:lnTo>
                  <a:cubicBezTo>
                    <a:pt x="2422" y="6113"/>
                    <a:pt x="2634" y="6555"/>
                    <a:pt x="2956" y="6923"/>
                  </a:cubicBezTo>
                  <a:lnTo>
                    <a:pt x="2302" y="11324"/>
                  </a:lnTo>
                  <a:lnTo>
                    <a:pt x="9759" y="11453"/>
                  </a:lnTo>
                  <a:lnTo>
                    <a:pt x="8802" y="8304"/>
                  </a:lnTo>
                  <a:lnTo>
                    <a:pt x="9198" y="5257"/>
                  </a:lnTo>
                  <a:lnTo>
                    <a:pt x="11720" y="3913"/>
                  </a:lnTo>
                  <a:cubicBezTo>
                    <a:pt x="11407" y="3287"/>
                    <a:pt x="11048" y="2689"/>
                    <a:pt x="10634" y="2118"/>
                  </a:cubicBezTo>
                  <a:cubicBezTo>
                    <a:pt x="9815" y="1013"/>
                    <a:pt x="8609" y="258"/>
                    <a:pt x="725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583;p45">
              <a:extLst>
                <a:ext uri="{FF2B5EF4-FFF2-40B4-BE49-F238E27FC236}">
                  <a16:creationId xmlns:a16="http://schemas.microsoft.com/office/drawing/2014/main" id="{360DAEA0-D17E-274D-BAC4-DF2E1782074E}"/>
                </a:ext>
              </a:extLst>
            </p:cNvPr>
            <p:cNvSpPr/>
            <p:nvPr/>
          </p:nvSpPr>
          <p:spPr>
            <a:xfrm>
              <a:off x="5925225" y="3325125"/>
              <a:ext cx="104750" cy="202700"/>
            </a:xfrm>
            <a:custGeom>
              <a:avLst/>
              <a:gdLst/>
              <a:ahLst/>
              <a:cxnLst/>
              <a:rect l="l" t="t" r="r" b="b"/>
              <a:pathLst>
                <a:path w="4190" h="8108" extrusionOk="0">
                  <a:moveTo>
                    <a:pt x="1315" y="1"/>
                  </a:moveTo>
                  <a:cubicBezTo>
                    <a:pt x="603" y="1"/>
                    <a:pt x="136" y="894"/>
                    <a:pt x="83" y="1635"/>
                  </a:cubicBezTo>
                  <a:cubicBezTo>
                    <a:pt x="28" y="2482"/>
                    <a:pt x="0" y="3523"/>
                    <a:pt x="101" y="4167"/>
                  </a:cubicBezTo>
                  <a:cubicBezTo>
                    <a:pt x="304" y="5438"/>
                    <a:pt x="1280" y="5603"/>
                    <a:pt x="1280" y="5603"/>
                  </a:cubicBezTo>
                  <a:lnTo>
                    <a:pt x="1280" y="6699"/>
                  </a:lnTo>
                  <a:cubicBezTo>
                    <a:pt x="1289" y="7479"/>
                    <a:pt x="1924" y="8108"/>
                    <a:pt x="2701" y="8108"/>
                  </a:cubicBezTo>
                  <a:cubicBezTo>
                    <a:pt x="2712" y="8108"/>
                    <a:pt x="2723" y="8108"/>
                    <a:pt x="2734" y="8107"/>
                  </a:cubicBezTo>
                  <a:cubicBezTo>
                    <a:pt x="3499" y="8089"/>
                    <a:pt x="4115" y="7472"/>
                    <a:pt x="4125" y="6708"/>
                  </a:cubicBezTo>
                  <a:lnTo>
                    <a:pt x="4189" y="1065"/>
                  </a:lnTo>
                  <a:cubicBezTo>
                    <a:pt x="4189" y="834"/>
                    <a:pt x="4014" y="632"/>
                    <a:pt x="3784" y="604"/>
                  </a:cubicBezTo>
                  <a:lnTo>
                    <a:pt x="1409" y="6"/>
                  </a:lnTo>
                  <a:cubicBezTo>
                    <a:pt x="1377" y="2"/>
                    <a:pt x="1346" y="1"/>
                    <a:pt x="1315"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584;p45">
              <a:extLst>
                <a:ext uri="{FF2B5EF4-FFF2-40B4-BE49-F238E27FC236}">
                  <a16:creationId xmlns:a16="http://schemas.microsoft.com/office/drawing/2014/main" id="{644A0EA3-CAA1-E541-A81E-FF040718E875}"/>
                </a:ext>
              </a:extLst>
            </p:cNvPr>
            <p:cNvSpPr/>
            <p:nvPr/>
          </p:nvSpPr>
          <p:spPr>
            <a:xfrm>
              <a:off x="5936950" y="3379550"/>
              <a:ext cx="8075" cy="7875"/>
            </a:xfrm>
            <a:custGeom>
              <a:avLst/>
              <a:gdLst/>
              <a:ahLst/>
              <a:cxnLst/>
              <a:rect l="l" t="t" r="r" b="b"/>
              <a:pathLst>
                <a:path w="323" h="315" extrusionOk="0">
                  <a:moveTo>
                    <a:pt x="149" y="1"/>
                  </a:moveTo>
                  <a:cubicBezTo>
                    <a:pt x="65" y="1"/>
                    <a:pt x="1" y="63"/>
                    <a:pt x="1" y="149"/>
                  </a:cubicBezTo>
                  <a:cubicBezTo>
                    <a:pt x="1" y="232"/>
                    <a:pt x="65" y="305"/>
                    <a:pt x="157" y="315"/>
                  </a:cubicBezTo>
                  <a:cubicBezTo>
                    <a:pt x="240" y="315"/>
                    <a:pt x="323" y="250"/>
                    <a:pt x="323" y="167"/>
                  </a:cubicBezTo>
                  <a:cubicBezTo>
                    <a:pt x="323" y="75"/>
                    <a:pt x="259" y="2"/>
                    <a:pt x="166" y="2"/>
                  </a:cubicBezTo>
                  <a:cubicBezTo>
                    <a:pt x="161" y="1"/>
                    <a:pt x="155" y="1"/>
                    <a:pt x="1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585;p45">
              <a:extLst>
                <a:ext uri="{FF2B5EF4-FFF2-40B4-BE49-F238E27FC236}">
                  <a16:creationId xmlns:a16="http://schemas.microsoft.com/office/drawing/2014/main" id="{A684B8DD-C3B9-A944-9B17-3134F0A477F6}"/>
                </a:ext>
              </a:extLst>
            </p:cNvPr>
            <p:cNvSpPr/>
            <p:nvPr/>
          </p:nvSpPr>
          <p:spPr>
            <a:xfrm>
              <a:off x="5932575" y="3375200"/>
              <a:ext cx="17075" cy="4300"/>
            </a:xfrm>
            <a:custGeom>
              <a:avLst/>
              <a:gdLst/>
              <a:ahLst/>
              <a:cxnLst/>
              <a:rect l="l" t="t" r="r" b="b"/>
              <a:pathLst>
                <a:path w="683" h="172" extrusionOk="0">
                  <a:moveTo>
                    <a:pt x="332" y="1"/>
                  </a:moveTo>
                  <a:cubicBezTo>
                    <a:pt x="240" y="1"/>
                    <a:pt x="148" y="28"/>
                    <a:pt x="74" y="84"/>
                  </a:cubicBezTo>
                  <a:cubicBezTo>
                    <a:pt x="19" y="120"/>
                    <a:pt x="1" y="157"/>
                    <a:pt x="10" y="166"/>
                  </a:cubicBezTo>
                  <a:cubicBezTo>
                    <a:pt x="14" y="170"/>
                    <a:pt x="19" y="172"/>
                    <a:pt x="25" y="172"/>
                  </a:cubicBezTo>
                  <a:cubicBezTo>
                    <a:pt x="70" y="172"/>
                    <a:pt x="180" y="102"/>
                    <a:pt x="332" y="102"/>
                  </a:cubicBezTo>
                  <a:cubicBezTo>
                    <a:pt x="490" y="102"/>
                    <a:pt x="610" y="169"/>
                    <a:pt x="652" y="169"/>
                  </a:cubicBezTo>
                  <a:cubicBezTo>
                    <a:pt x="657" y="169"/>
                    <a:pt x="661" y="168"/>
                    <a:pt x="664" y="166"/>
                  </a:cubicBezTo>
                  <a:cubicBezTo>
                    <a:pt x="682" y="148"/>
                    <a:pt x="645" y="120"/>
                    <a:pt x="590" y="74"/>
                  </a:cubicBezTo>
                  <a:cubicBezTo>
                    <a:pt x="516" y="28"/>
                    <a:pt x="424" y="1"/>
                    <a:pt x="3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586;p45">
              <a:extLst>
                <a:ext uri="{FF2B5EF4-FFF2-40B4-BE49-F238E27FC236}">
                  <a16:creationId xmlns:a16="http://schemas.microsoft.com/office/drawing/2014/main" id="{049EDCCB-9FE1-A942-8853-0BA3CEBF96BF}"/>
                </a:ext>
              </a:extLst>
            </p:cNvPr>
            <p:cNvSpPr/>
            <p:nvPr/>
          </p:nvSpPr>
          <p:spPr>
            <a:xfrm>
              <a:off x="5980225" y="3380250"/>
              <a:ext cx="8075" cy="7900"/>
            </a:xfrm>
            <a:custGeom>
              <a:avLst/>
              <a:gdLst/>
              <a:ahLst/>
              <a:cxnLst/>
              <a:rect l="l" t="t" r="r" b="b"/>
              <a:pathLst>
                <a:path w="323" h="316" extrusionOk="0">
                  <a:moveTo>
                    <a:pt x="152" y="0"/>
                  </a:moveTo>
                  <a:cubicBezTo>
                    <a:pt x="74" y="0"/>
                    <a:pt x="0" y="70"/>
                    <a:pt x="0" y="149"/>
                  </a:cubicBezTo>
                  <a:cubicBezTo>
                    <a:pt x="0" y="241"/>
                    <a:pt x="65" y="314"/>
                    <a:pt x="157" y="314"/>
                  </a:cubicBezTo>
                  <a:cubicBezTo>
                    <a:pt x="163" y="315"/>
                    <a:pt x="169" y="315"/>
                    <a:pt x="174" y="315"/>
                  </a:cubicBezTo>
                  <a:cubicBezTo>
                    <a:pt x="258" y="315"/>
                    <a:pt x="323" y="253"/>
                    <a:pt x="323" y="167"/>
                  </a:cubicBezTo>
                  <a:cubicBezTo>
                    <a:pt x="323" y="75"/>
                    <a:pt x="258" y="10"/>
                    <a:pt x="166" y="1"/>
                  </a:cubicBezTo>
                  <a:cubicBezTo>
                    <a:pt x="161" y="1"/>
                    <a:pt x="157" y="0"/>
                    <a:pt x="15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587;p45">
              <a:extLst>
                <a:ext uri="{FF2B5EF4-FFF2-40B4-BE49-F238E27FC236}">
                  <a16:creationId xmlns:a16="http://schemas.microsoft.com/office/drawing/2014/main" id="{91AE180A-7D42-FD46-A743-8FA0986540AA}"/>
                </a:ext>
              </a:extLst>
            </p:cNvPr>
            <p:cNvSpPr/>
            <p:nvPr/>
          </p:nvSpPr>
          <p:spPr>
            <a:xfrm>
              <a:off x="5976075" y="3375900"/>
              <a:ext cx="16825" cy="4450"/>
            </a:xfrm>
            <a:custGeom>
              <a:avLst/>
              <a:gdLst/>
              <a:ahLst/>
              <a:cxnLst/>
              <a:rect l="l" t="t" r="r" b="b"/>
              <a:pathLst>
                <a:path w="673" h="178" extrusionOk="0">
                  <a:moveTo>
                    <a:pt x="323" y="0"/>
                  </a:moveTo>
                  <a:cubicBezTo>
                    <a:pt x="231" y="0"/>
                    <a:pt x="139" y="28"/>
                    <a:pt x="65" y="83"/>
                  </a:cubicBezTo>
                  <a:cubicBezTo>
                    <a:pt x="19" y="129"/>
                    <a:pt x="1" y="166"/>
                    <a:pt x="10" y="175"/>
                  </a:cubicBezTo>
                  <a:cubicBezTo>
                    <a:pt x="12" y="177"/>
                    <a:pt x="14" y="178"/>
                    <a:pt x="17" y="178"/>
                  </a:cubicBezTo>
                  <a:cubicBezTo>
                    <a:pt x="51" y="178"/>
                    <a:pt x="164" y="102"/>
                    <a:pt x="323" y="102"/>
                  </a:cubicBezTo>
                  <a:cubicBezTo>
                    <a:pt x="490" y="102"/>
                    <a:pt x="612" y="178"/>
                    <a:pt x="647" y="178"/>
                  </a:cubicBezTo>
                  <a:cubicBezTo>
                    <a:pt x="650" y="178"/>
                    <a:pt x="653" y="177"/>
                    <a:pt x="654" y="175"/>
                  </a:cubicBezTo>
                  <a:cubicBezTo>
                    <a:pt x="673" y="148"/>
                    <a:pt x="636" y="120"/>
                    <a:pt x="581" y="83"/>
                  </a:cubicBezTo>
                  <a:cubicBezTo>
                    <a:pt x="507" y="28"/>
                    <a:pt x="415" y="0"/>
                    <a:pt x="3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588;p45">
              <a:extLst>
                <a:ext uri="{FF2B5EF4-FFF2-40B4-BE49-F238E27FC236}">
                  <a16:creationId xmlns:a16="http://schemas.microsoft.com/office/drawing/2014/main" id="{3DE9552A-823C-2E4C-95F9-1586AEC30B59}"/>
                </a:ext>
              </a:extLst>
            </p:cNvPr>
            <p:cNvSpPr/>
            <p:nvPr/>
          </p:nvSpPr>
          <p:spPr>
            <a:xfrm>
              <a:off x="5948925" y="3376125"/>
              <a:ext cx="13825" cy="37025"/>
            </a:xfrm>
            <a:custGeom>
              <a:avLst/>
              <a:gdLst/>
              <a:ahLst/>
              <a:cxnLst/>
              <a:rect l="l" t="t" r="r" b="b"/>
              <a:pathLst>
                <a:path w="553" h="1481" extrusionOk="0">
                  <a:moveTo>
                    <a:pt x="534" y="0"/>
                  </a:moveTo>
                  <a:cubicBezTo>
                    <a:pt x="512" y="0"/>
                    <a:pt x="348" y="393"/>
                    <a:pt x="166" y="875"/>
                  </a:cubicBezTo>
                  <a:cubicBezTo>
                    <a:pt x="120" y="986"/>
                    <a:pt x="83" y="1105"/>
                    <a:pt x="37" y="1216"/>
                  </a:cubicBezTo>
                  <a:cubicBezTo>
                    <a:pt x="10" y="1271"/>
                    <a:pt x="0" y="1335"/>
                    <a:pt x="19" y="1391"/>
                  </a:cubicBezTo>
                  <a:cubicBezTo>
                    <a:pt x="28" y="1427"/>
                    <a:pt x="56" y="1446"/>
                    <a:pt x="93" y="1464"/>
                  </a:cubicBezTo>
                  <a:cubicBezTo>
                    <a:pt x="111" y="1464"/>
                    <a:pt x="139" y="1473"/>
                    <a:pt x="166" y="1473"/>
                  </a:cubicBezTo>
                  <a:cubicBezTo>
                    <a:pt x="212" y="1478"/>
                    <a:pt x="261" y="1480"/>
                    <a:pt x="310" y="1480"/>
                  </a:cubicBezTo>
                  <a:cubicBezTo>
                    <a:pt x="359" y="1480"/>
                    <a:pt x="410" y="1478"/>
                    <a:pt x="461" y="1473"/>
                  </a:cubicBezTo>
                  <a:cubicBezTo>
                    <a:pt x="359" y="1446"/>
                    <a:pt x="267" y="1427"/>
                    <a:pt x="166" y="1418"/>
                  </a:cubicBezTo>
                  <a:cubicBezTo>
                    <a:pt x="129" y="1418"/>
                    <a:pt x="83" y="1409"/>
                    <a:pt x="74" y="1372"/>
                  </a:cubicBezTo>
                  <a:cubicBezTo>
                    <a:pt x="74" y="1326"/>
                    <a:pt x="83" y="1280"/>
                    <a:pt x="102" y="1243"/>
                  </a:cubicBezTo>
                  <a:cubicBezTo>
                    <a:pt x="148" y="1133"/>
                    <a:pt x="194" y="1022"/>
                    <a:pt x="240" y="893"/>
                  </a:cubicBezTo>
                  <a:cubicBezTo>
                    <a:pt x="424" y="406"/>
                    <a:pt x="553" y="10"/>
                    <a:pt x="534" y="0"/>
                  </a:cubicBezTo>
                  <a:cubicBezTo>
                    <a:pt x="534" y="0"/>
                    <a:pt x="534" y="0"/>
                    <a:pt x="5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589;p45">
              <a:extLst>
                <a:ext uri="{FF2B5EF4-FFF2-40B4-BE49-F238E27FC236}">
                  <a16:creationId xmlns:a16="http://schemas.microsoft.com/office/drawing/2014/main" id="{139C714C-88FF-D741-8366-38E5A33AD597}"/>
                </a:ext>
              </a:extLst>
            </p:cNvPr>
            <p:cNvSpPr/>
            <p:nvPr/>
          </p:nvSpPr>
          <p:spPr>
            <a:xfrm>
              <a:off x="5957200" y="3453450"/>
              <a:ext cx="42850" cy="19175"/>
            </a:xfrm>
            <a:custGeom>
              <a:avLst/>
              <a:gdLst/>
              <a:ahLst/>
              <a:cxnLst/>
              <a:rect l="l" t="t" r="r" b="b"/>
              <a:pathLst>
                <a:path w="1714" h="767" extrusionOk="0">
                  <a:moveTo>
                    <a:pt x="1713" y="1"/>
                  </a:moveTo>
                  <a:lnTo>
                    <a:pt x="1713" y="1"/>
                  </a:lnTo>
                  <a:cubicBezTo>
                    <a:pt x="1212" y="305"/>
                    <a:pt x="632" y="461"/>
                    <a:pt x="51" y="461"/>
                  </a:cubicBezTo>
                  <a:cubicBezTo>
                    <a:pt x="34" y="461"/>
                    <a:pt x="18" y="461"/>
                    <a:pt x="1" y="461"/>
                  </a:cubicBezTo>
                  <a:lnTo>
                    <a:pt x="1" y="461"/>
                  </a:lnTo>
                  <a:lnTo>
                    <a:pt x="19" y="756"/>
                  </a:lnTo>
                  <a:cubicBezTo>
                    <a:pt x="101" y="763"/>
                    <a:pt x="180" y="767"/>
                    <a:pt x="255" y="767"/>
                  </a:cubicBezTo>
                  <a:cubicBezTo>
                    <a:pt x="1350" y="767"/>
                    <a:pt x="1713" y="1"/>
                    <a:pt x="1713"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590;p45">
              <a:extLst>
                <a:ext uri="{FF2B5EF4-FFF2-40B4-BE49-F238E27FC236}">
                  <a16:creationId xmlns:a16="http://schemas.microsoft.com/office/drawing/2014/main" id="{FFFD4311-3A9F-5F4B-B8CD-62A4E4B8FC38}"/>
                </a:ext>
              </a:extLst>
            </p:cNvPr>
            <p:cNvSpPr/>
            <p:nvPr/>
          </p:nvSpPr>
          <p:spPr>
            <a:xfrm>
              <a:off x="5961575" y="3420525"/>
              <a:ext cx="14075" cy="9800"/>
            </a:xfrm>
            <a:custGeom>
              <a:avLst/>
              <a:gdLst/>
              <a:ahLst/>
              <a:cxnLst/>
              <a:rect l="l" t="t" r="r" b="b"/>
              <a:pathLst>
                <a:path w="563" h="392" extrusionOk="0">
                  <a:moveTo>
                    <a:pt x="277" y="0"/>
                  </a:moveTo>
                  <a:cubicBezTo>
                    <a:pt x="177" y="0"/>
                    <a:pt x="87" y="45"/>
                    <a:pt x="19" y="121"/>
                  </a:cubicBezTo>
                  <a:lnTo>
                    <a:pt x="10" y="130"/>
                  </a:lnTo>
                  <a:cubicBezTo>
                    <a:pt x="1" y="149"/>
                    <a:pt x="1" y="176"/>
                    <a:pt x="10" y="195"/>
                  </a:cubicBezTo>
                  <a:cubicBezTo>
                    <a:pt x="19" y="213"/>
                    <a:pt x="38" y="231"/>
                    <a:pt x="56" y="250"/>
                  </a:cubicBezTo>
                  <a:cubicBezTo>
                    <a:pt x="130" y="305"/>
                    <a:pt x="203" y="351"/>
                    <a:pt x="286" y="379"/>
                  </a:cubicBezTo>
                  <a:cubicBezTo>
                    <a:pt x="311" y="387"/>
                    <a:pt x="337" y="391"/>
                    <a:pt x="362" y="391"/>
                  </a:cubicBezTo>
                  <a:cubicBezTo>
                    <a:pt x="421" y="391"/>
                    <a:pt x="478" y="369"/>
                    <a:pt x="516" y="323"/>
                  </a:cubicBezTo>
                  <a:cubicBezTo>
                    <a:pt x="562" y="259"/>
                    <a:pt x="553" y="176"/>
                    <a:pt x="507" y="112"/>
                  </a:cubicBezTo>
                  <a:cubicBezTo>
                    <a:pt x="452" y="47"/>
                    <a:pt x="387" y="10"/>
                    <a:pt x="305" y="1"/>
                  </a:cubicBezTo>
                  <a:cubicBezTo>
                    <a:pt x="295" y="0"/>
                    <a:pt x="286" y="0"/>
                    <a:pt x="277"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591;p45">
              <a:extLst>
                <a:ext uri="{FF2B5EF4-FFF2-40B4-BE49-F238E27FC236}">
                  <a16:creationId xmlns:a16="http://schemas.microsoft.com/office/drawing/2014/main" id="{6287F21C-861F-214D-A8D1-5A8174ABFF76}"/>
                </a:ext>
              </a:extLst>
            </p:cNvPr>
            <p:cNvSpPr/>
            <p:nvPr/>
          </p:nvSpPr>
          <p:spPr>
            <a:xfrm>
              <a:off x="5959050" y="3416175"/>
              <a:ext cx="14975" cy="12675"/>
            </a:xfrm>
            <a:custGeom>
              <a:avLst/>
              <a:gdLst/>
              <a:ahLst/>
              <a:cxnLst/>
              <a:rect l="l" t="t" r="r" b="b"/>
              <a:pathLst>
                <a:path w="599" h="507" extrusionOk="0">
                  <a:moveTo>
                    <a:pt x="562" y="0"/>
                  </a:moveTo>
                  <a:cubicBezTo>
                    <a:pt x="534" y="0"/>
                    <a:pt x="534" y="184"/>
                    <a:pt x="378" y="323"/>
                  </a:cubicBezTo>
                  <a:cubicBezTo>
                    <a:pt x="212" y="461"/>
                    <a:pt x="10" y="433"/>
                    <a:pt x="1" y="461"/>
                  </a:cubicBezTo>
                  <a:cubicBezTo>
                    <a:pt x="1" y="488"/>
                    <a:pt x="47" y="497"/>
                    <a:pt x="139" y="507"/>
                  </a:cubicBezTo>
                  <a:cubicBezTo>
                    <a:pt x="249" y="507"/>
                    <a:pt x="360" y="470"/>
                    <a:pt x="442" y="396"/>
                  </a:cubicBezTo>
                  <a:cubicBezTo>
                    <a:pt x="525" y="323"/>
                    <a:pt x="581" y="231"/>
                    <a:pt x="590" y="120"/>
                  </a:cubicBezTo>
                  <a:cubicBezTo>
                    <a:pt x="599" y="37"/>
                    <a:pt x="581" y="0"/>
                    <a:pt x="56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592;p45">
              <a:extLst>
                <a:ext uri="{FF2B5EF4-FFF2-40B4-BE49-F238E27FC236}">
                  <a16:creationId xmlns:a16="http://schemas.microsoft.com/office/drawing/2014/main" id="{11074F3A-4ABA-8741-A2FE-08060C3BE01F}"/>
                </a:ext>
              </a:extLst>
            </p:cNvPr>
            <p:cNvSpPr/>
            <p:nvPr/>
          </p:nvSpPr>
          <p:spPr>
            <a:xfrm>
              <a:off x="5974000" y="3369125"/>
              <a:ext cx="20525" cy="6050"/>
            </a:xfrm>
            <a:custGeom>
              <a:avLst/>
              <a:gdLst/>
              <a:ahLst/>
              <a:cxnLst/>
              <a:rect l="l" t="t" r="r" b="b"/>
              <a:pathLst>
                <a:path w="821" h="242" extrusionOk="0">
                  <a:moveTo>
                    <a:pt x="356" y="1"/>
                  </a:moveTo>
                  <a:cubicBezTo>
                    <a:pt x="272" y="1"/>
                    <a:pt x="191" y="13"/>
                    <a:pt x="121" y="41"/>
                  </a:cubicBezTo>
                  <a:cubicBezTo>
                    <a:pt x="38" y="78"/>
                    <a:pt x="1" y="115"/>
                    <a:pt x="10" y="133"/>
                  </a:cubicBezTo>
                  <a:cubicBezTo>
                    <a:pt x="29" y="188"/>
                    <a:pt x="203" y="161"/>
                    <a:pt x="406" y="188"/>
                  </a:cubicBezTo>
                  <a:cubicBezTo>
                    <a:pt x="564" y="202"/>
                    <a:pt x="696" y="242"/>
                    <a:pt x="765" y="242"/>
                  </a:cubicBezTo>
                  <a:cubicBezTo>
                    <a:pt x="788" y="242"/>
                    <a:pt x="804" y="237"/>
                    <a:pt x="811" y="225"/>
                  </a:cubicBezTo>
                  <a:cubicBezTo>
                    <a:pt x="820" y="207"/>
                    <a:pt x="793" y="161"/>
                    <a:pt x="728" y="115"/>
                  </a:cubicBezTo>
                  <a:cubicBezTo>
                    <a:pt x="636" y="50"/>
                    <a:pt x="535" y="14"/>
                    <a:pt x="434" y="4"/>
                  </a:cubicBezTo>
                  <a:cubicBezTo>
                    <a:pt x="408" y="2"/>
                    <a:pt x="381" y="1"/>
                    <a:pt x="35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593;p45">
              <a:extLst>
                <a:ext uri="{FF2B5EF4-FFF2-40B4-BE49-F238E27FC236}">
                  <a16:creationId xmlns:a16="http://schemas.microsoft.com/office/drawing/2014/main" id="{339B10E2-71FA-D94E-A216-539F499DA7C3}"/>
                </a:ext>
              </a:extLst>
            </p:cNvPr>
            <p:cNvSpPr/>
            <p:nvPr/>
          </p:nvSpPr>
          <p:spPr>
            <a:xfrm>
              <a:off x="5933275" y="3366825"/>
              <a:ext cx="15450" cy="4900"/>
            </a:xfrm>
            <a:custGeom>
              <a:avLst/>
              <a:gdLst/>
              <a:ahLst/>
              <a:cxnLst/>
              <a:rect l="l" t="t" r="r" b="b"/>
              <a:pathLst>
                <a:path w="618" h="196" extrusionOk="0">
                  <a:moveTo>
                    <a:pt x="307" y="1"/>
                  </a:moveTo>
                  <a:cubicBezTo>
                    <a:pt x="221" y="1"/>
                    <a:pt x="136" y="26"/>
                    <a:pt x="65" y="78"/>
                  </a:cubicBezTo>
                  <a:cubicBezTo>
                    <a:pt x="19" y="115"/>
                    <a:pt x="0" y="161"/>
                    <a:pt x="10" y="179"/>
                  </a:cubicBezTo>
                  <a:cubicBezTo>
                    <a:pt x="22" y="191"/>
                    <a:pt x="43" y="196"/>
                    <a:pt x="72" y="196"/>
                  </a:cubicBezTo>
                  <a:cubicBezTo>
                    <a:pt x="129" y="196"/>
                    <a:pt x="215" y="179"/>
                    <a:pt x="313" y="179"/>
                  </a:cubicBezTo>
                  <a:cubicBezTo>
                    <a:pt x="389" y="179"/>
                    <a:pt x="461" y="187"/>
                    <a:pt x="516" y="187"/>
                  </a:cubicBezTo>
                  <a:cubicBezTo>
                    <a:pt x="562" y="187"/>
                    <a:pt x="595" y="182"/>
                    <a:pt x="608" y="161"/>
                  </a:cubicBezTo>
                  <a:cubicBezTo>
                    <a:pt x="617" y="142"/>
                    <a:pt x="599" y="106"/>
                    <a:pt x="544" y="69"/>
                  </a:cubicBezTo>
                  <a:cubicBezTo>
                    <a:pt x="472" y="24"/>
                    <a:pt x="389" y="1"/>
                    <a:pt x="30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594;p45">
              <a:extLst>
                <a:ext uri="{FF2B5EF4-FFF2-40B4-BE49-F238E27FC236}">
                  <a16:creationId xmlns:a16="http://schemas.microsoft.com/office/drawing/2014/main" id="{9BE50D07-0866-2646-99C4-2083D01B2B71}"/>
                </a:ext>
              </a:extLst>
            </p:cNvPr>
            <p:cNvSpPr/>
            <p:nvPr/>
          </p:nvSpPr>
          <p:spPr>
            <a:xfrm>
              <a:off x="5948225" y="3306825"/>
              <a:ext cx="104075" cy="147375"/>
            </a:xfrm>
            <a:custGeom>
              <a:avLst/>
              <a:gdLst/>
              <a:ahLst/>
              <a:cxnLst/>
              <a:rect l="l" t="t" r="r" b="b"/>
              <a:pathLst>
                <a:path w="4163" h="5895" extrusionOk="0">
                  <a:moveTo>
                    <a:pt x="803" y="0"/>
                  </a:moveTo>
                  <a:cubicBezTo>
                    <a:pt x="775" y="0"/>
                    <a:pt x="747" y="1"/>
                    <a:pt x="719" y="1"/>
                  </a:cubicBezTo>
                  <a:cubicBezTo>
                    <a:pt x="443" y="11"/>
                    <a:pt x="185" y="130"/>
                    <a:pt x="1" y="342"/>
                  </a:cubicBezTo>
                  <a:lnTo>
                    <a:pt x="28" y="324"/>
                  </a:lnTo>
                  <a:cubicBezTo>
                    <a:pt x="74" y="894"/>
                    <a:pt x="443" y="1382"/>
                    <a:pt x="977" y="1594"/>
                  </a:cubicBezTo>
                  <a:cubicBezTo>
                    <a:pt x="1207" y="1677"/>
                    <a:pt x="1465" y="1705"/>
                    <a:pt x="1695" y="1787"/>
                  </a:cubicBezTo>
                  <a:cubicBezTo>
                    <a:pt x="1934" y="1870"/>
                    <a:pt x="2155" y="2036"/>
                    <a:pt x="2229" y="2275"/>
                  </a:cubicBezTo>
                  <a:cubicBezTo>
                    <a:pt x="2275" y="2487"/>
                    <a:pt x="2192" y="2699"/>
                    <a:pt x="2146" y="2901"/>
                  </a:cubicBezTo>
                  <a:cubicBezTo>
                    <a:pt x="2091" y="3104"/>
                    <a:pt x="2063" y="3352"/>
                    <a:pt x="2210" y="3509"/>
                  </a:cubicBezTo>
                  <a:cubicBezTo>
                    <a:pt x="2330" y="3647"/>
                    <a:pt x="2551" y="3684"/>
                    <a:pt x="2643" y="3859"/>
                  </a:cubicBezTo>
                  <a:cubicBezTo>
                    <a:pt x="2735" y="4025"/>
                    <a:pt x="2634" y="4227"/>
                    <a:pt x="2560" y="4402"/>
                  </a:cubicBezTo>
                  <a:cubicBezTo>
                    <a:pt x="2440" y="4669"/>
                    <a:pt x="2413" y="4954"/>
                    <a:pt x="2477" y="5240"/>
                  </a:cubicBezTo>
                  <a:cubicBezTo>
                    <a:pt x="2551" y="5516"/>
                    <a:pt x="2744" y="5755"/>
                    <a:pt x="3020" y="5866"/>
                  </a:cubicBezTo>
                  <a:cubicBezTo>
                    <a:pt x="3059" y="5885"/>
                    <a:pt x="3100" y="5895"/>
                    <a:pt x="3142" y="5895"/>
                  </a:cubicBezTo>
                  <a:cubicBezTo>
                    <a:pt x="3200" y="5895"/>
                    <a:pt x="3258" y="5876"/>
                    <a:pt x="3306" y="5838"/>
                  </a:cubicBezTo>
                  <a:cubicBezTo>
                    <a:pt x="3361" y="5774"/>
                    <a:pt x="3324" y="5672"/>
                    <a:pt x="3352" y="5608"/>
                  </a:cubicBezTo>
                  <a:cubicBezTo>
                    <a:pt x="3913" y="4402"/>
                    <a:pt x="4162" y="3951"/>
                    <a:pt x="4162" y="2726"/>
                  </a:cubicBezTo>
                  <a:cubicBezTo>
                    <a:pt x="4162" y="1732"/>
                    <a:pt x="3821" y="1346"/>
                    <a:pt x="3683" y="1088"/>
                  </a:cubicBezTo>
                  <a:cubicBezTo>
                    <a:pt x="3545" y="858"/>
                    <a:pt x="3343" y="673"/>
                    <a:pt x="3094" y="563"/>
                  </a:cubicBezTo>
                  <a:cubicBezTo>
                    <a:pt x="2615" y="314"/>
                    <a:pt x="2072" y="204"/>
                    <a:pt x="1538" y="94"/>
                  </a:cubicBezTo>
                  <a:cubicBezTo>
                    <a:pt x="1299" y="36"/>
                    <a:pt x="1051" y="0"/>
                    <a:pt x="8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595;p45">
              <a:extLst>
                <a:ext uri="{FF2B5EF4-FFF2-40B4-BE49-F238E27FC236}">
                  <a16:creationId xmlns:a16="http://schemas.microsoft.com/office/drawing/2014/main" id="{97D78661-9C69-7146-A952-D3575BE1374D}"/>
                </a:ext>
              </a:extLst>
            </p:cNvPr>
            <p:cNvSpPr/>
            <p:nvPr/>
          </p:nvSpPr>
          <p:spPr>
            <a:xfrm>
              <a:off x="5910950" y="3320200"/>
              <a:ext cx="46275" cy="66300"/>
            </a:xfrm>
            <a:custGeom>
              <a:avLst/>
              <a:gdLst/>
              <a:ahLst/>
              <a:cxnLst/>
              <a:rect l="l" t="t" r="r" b="b"/>
              <a:pathLst>
                <a:path w="1851" h="2652" extrusionOk="0">
                  <a:moveTo>
                    <a:pt x="1823" y="0"/>
                  </a:moveTo>
                  <a:cubicBezTo>
                    <a:pt x="617" y="231"/>
                    <a:pt x="0" y="1584"/>
                    <a:pt x="617" y="2652"/>
                  </a:cubicBezTo>
                  <a:cubicBezTo>
                    <a:pt x="498" y="2265"/>
                    <a:pt x="590" y="1851"/>
                    <a:pt x="866" y="1556"/>
                  </a:cubicBezTo>
                  <a:cubicBezTo>
                    <a:pt x="1004" y="1437"/>
                    <a:pt x="1133" y="1308"/>
                    <a:pt x="1252" y="1179"/>
                  </a:cubicBezTo>
                  <a:cubicBezTo>
                    <a:pt x="1372" y="1004"/>
                    <a:pt x="1409" y="783"/>
                    <a:pt x="1464" y="580"/>
                  </a:cubicBezTo>
                  <a:cubicBezTo>
                    <a:pt x="1529" y="369"/>
                    <a:pt x="1648" y="157"/>
                    <a:pt x="1851" y="92"/>
                  </a:cubicBezTo>
                  <a:lnTo>
                    <a:pt x="182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596;p45">
              <a:extLst>
                <a:ext uri="{FF2B5EF4-FFF2-40B4-BE49-F238E27FC236}">
                  <a16:creationId xmlns:a16="http://schemas.microsoft.com/office/drawing/2014/main" id="{21D1EE1C-3ABD-F04F-A53A-5882CFD87AFB}"/>
                </a:ext>
              </a:extLst>
            </p:cNvPr>
            <p:cNvSpPr/>
            <p:nvPr/>
          </p:nvSpPr>
          <p:spPr>
            <a:xfrm>
              <a:off x="5950075" y="3322725"/>
              <a:ext cx="66300" cy="53875"/>
            </a:xfrm>
            <a:custGeom>
              <a:avLst/>
              <a:gdLst/>
              <a:ahLst/>
              <a:cxnLst/>
              <a:rect l="l" t="t" r="r" b="b"/>
              <a:pathLst>
                <a:path w="2652" h="2155" extrusionOk="0">
                  <a:moveTo>
                    <a:pt x="10" y="1"/>
                  </a:moveTo>
                  <a:cubicBezTo>
                    <a:pt x="0" y="47"/>
                    <a:pt x="0" y="102"/>
                    <a:pt x="10" y="148"/>
                  </a:cubicBezTo>
                  <a:cubicBezTo>
                    <a:pt x="19" y="286"/>
                    <a:pt x="65" y="424"/>
                    <a:pt x="129" y="544"/>
                  </a:cubicBezTo>
                  <a:cubicBezTo>
                    <a:pt x="231" y="728"/>
                    <a:pt x="369" y="884"/>
                    <a:pt x="544" y="1004"/>
                  </a:cubicBezTo>
                  <a:cubicBezTo>
                    <a:pt x="645" y="1078"/>
                    <a:pt x="755" y="1124"/>
                    <a:pt x="875" y="1161"/>
                  </a:cubicBezTo>
                  <a:cubicBezTo>
                    <a:pt x="1004" y="1197"/>
                    <a:pt x="1133" y="1216"/>
                    <a:pt x="1262" y="1225"/>
                  </a:cubicBezTo>
                  <a:cubicBezTo>
                    <a:pt x="1529" y="1234"/>
                    <a:pt x="1777" y="1225"/>
                    <a:pt x="1989" y="1299"/>
                  </a:cubicBezTo>
                  <a:cubicBezTo>
                    <a:pt x="2173" y="1363"/>
                    <a:pt x="2330" y="1483"/>
                    <a:pt x="2449" y="1649"/>
                  </a:cubicBezTo>
                  <a:cubicBezTo>
                    <a:pt x="2551" y="1796"/>
                    <a:pt x="2615" y="1971"/>
                    <a:pt x="2652" y="2155"/>
                  </a:cubicBezTo>
                  <a:cubicBezTo>
                    <a:pt x="2652" y="2100"/>
                    <a:pt x="2652" y="2054"/>
                    <a:pt x="2643" y="1998"/>
                  </a:cubicBezTo>
                  <a:cubicBezTo>
                    <a:pt x="2624" y="1860"/>
                    <a:pt x="2569" y="1731"/>
                    <a:pt x="2495" y="1612"/>
                  </a:cubicBezTo>
                  <a:cubicBezTo>
                    <a:pt x="2376" y="1437"/>
                    <a:pt x="2210" y="1299"/>
                    <a:pt x="2017" y="1225"/>
                  </a:cubicBezTo>
                  <a:cubicBezTo>
                    <a:pt x="1786" y="1133"/>
                    <a:pt x="1529" y="1142"/>
                    <a:pt x="1271" y="1133"/>
                  </a:cubicBezTo>
                  <a:cubicBezTo>
                    <a:pt x="1142" y="1133"/>
                    <a:pt x="1022" y="1115"/>
                    <a:pt x="903" y="1078"/>
                  </a:cubicBezTo>
                  <a:cubicBezTo>
                    <a:pt x="792" y="1050"/>
                    <a:pt x="682" y="1004"/>
                    <a:pt x="590" y="940"/>
                  </a:cubicBezTo>
                  <a:cubicBezTo>
                    <a:pt x="424" y="829"/>
                    <a:pt x="286" y="682"/>
                    <a:pt x="185" y="516"/>
                  </a:cubicBezTo>
                  <a:cubicBezTo>
                    <a:pt x="102" y="351"/>
                    <a:pt x="37" y="176"/>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597;p45">
              <a:extLst>
                <a:ext uri="{FF2B5EF4-FFF2-40B4-BE49-F238E27FC236}">
                  <a16:creationId xmlns:a16="http://schemas.microsoft.com/office/drawing/2014/main" id="{5918AC89-4A8B-114A-AFD3-91DBC3926725}"/>
                </a:ext>
              </a:extLst>
            </p:cNvPr>
            <p:cNvSpPr/>
            <p:nvPr/>
          </p:nvSpPr>
          <p:spPr>
            <a:xfrm>
              <a:off x="6048125" y="3375050"/>
              <a:ext cx="34775" cy="40900"/>
            </a:xfrm>
            <a:custGeom>
              <a:avLst/>
              <a:gdLst/>
              <a:ahLst/>
              <a:cxnLst/>
              <a:rect l="l" t="t" r="r" b="b"/>
              <a:pathLst>
                <a:path w="1391" h="1636" extrusionOk="0">
                  <a:moveTo>
                    <a:pt x="674" y="0"/>
                  </a:moveTo>
                  <a:cubicBezTo>
                    <a:pt x="357" y="0"/>
                    <a:pt x="44" y="217"/>
                    <a:pt x="0" y="596"/>
                  </a:cubicBezTo>
                  <a:lnTo>
                    <a:pt x="92" y="1029"/>
                  </a:lnTo>
                  <a:cubicBezTo>
                    <a:pt x="104" y="1403"/>
                    <a:pt x="413" y="1636"/>
                    <a:pt x="726" y="1636"/>
                  </a:cubicBezTo>
                  <a:cubicBezTo>
                    <a:pt x="906" y="1636"/>
                    <a:pt x="1088" y="1559"/>
                    <a:pt x="1216" y="1388"/>
                  </a:cubicBezTo>
                  <a:cubicBezTo>
                    <a:pt x="1335" y="1213"/>
                    <a:pt x="1390" y="1010"/>
                    <a:pt x="1372" y="808"/>
                  </a:cubicBezTo>
                  <a:cubicBezTo>
                    <a:pt x="1372" y="642"/>
                    <a:pt x="1335" y="485"/>
                    <a:pt x="1252" y="338"/>
                  </a:cubicBezTo>
                  <a:cubicBezTo>
                    <a:pt x="1120" y="107"/>
                    <a:pt x="896" y="0"/>
                    <a:pt x="6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598;p45">
              <a:extLst>
                <a:ext uri="{FF2B5EF4-FFF2-40B4-BE49-F238E27FC236}">
                  <a16:creationId xmlns:a16="http://schemas.microsoft.com/office/drawing/2014/main" id="{6A59FB1E-CE4A-784F-820B-053AE5EE9BB9}"/>
                </a:ext>
              </a:extLst>
            </p:cNvPr>
            <p:cNvSpPr/>
            <p:nvPr/>
          </p:nvSpPr>
          <p:spPr>
            <a:xfrm>
              <a:off x="6048350" y="3378650"/>
              <a:ext cx="4625" cy="28575"/>
            </a:xfrm>
            <a:custGeom>
              <a:avLst/>
              <a:gdLst/>
              <a:ahLst/>
              <a:cxnLst/>
              <a:rect l="l" t="t" r="r" b="b"/>
              <a:pathLst>
                <a:path w="185" h="1143" extrusionOk="0">
                  <a:moveTo>
                    <a:pt x="57" y="1"/>
                  </a:moveTo>
                  <a:cubicBezTo>
                    <a:pt x="56" y="1"/>
                    <a:pt x="56" y="1"/>
                    <a:pt x="56" y="1"/>
                  </a:cubicBezTo>
                  <a:cubicBezTo>
                    <a:pt x="28" y="10"/>
                    <a:pt x="93" y="259"/>
                    <a:pt x="83" y="572"/>
                  </a:cubicBezTo>
                  <a:cubicBezTo>
                    <a:pt x="83" y="885"/>
                    <a:pt x="1" y="1133"/>
                    <a:pt x="28" y="1142"/>
                  </a:cubicBezTo>
                  <a:cubicBezTo>
                    <a:pt x="28" y="1142"/>
                    <a:pt x="29" y="1143"/>
                    <a:pt x="29" y="1143"/>
                  </a:cubicBezTo>
                  <a:cubicBezTo>
                    <a:pt x="51" y="1143"/>
                    <a:pt x="157" y="906"/>
                    <a:pt x="175" y="581"/>
                  </a:cubicBezTo>
                  <a:cubicBezTo>
                    <a:pt x="184" y="246"/>
                    <a:pt x="78" y="1"/>
                    <a:pt x="5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599;p45">
              <a:extLst>
                <a:ext uri="{FF2B5EF4-FFF2-40B4-BE49-F238E27FC236}">
                  <a16:creationId xmlns:a16="http://schemas.microsoft.com/office/drawing/2014/main" id="{7BF04233-1D83-D34F-90A9-14290B9203DC}"/>
                </a:ext>
              </a:extLst>
            </p:cNvPr>
            <p:cNvSpPr/>
            <p:nvPr/>
          </p:nvSpPr>
          <p:spPr>
            <a:xfrm>
              <a:off x="5952375" y="3312600"/>
              <a:ext cx="100150" cy="66475"/>
            </a:xfrm>
            <a:custGeom>
              <a:avLst/>
              <a:gdLst/>
              <a:ahLst/>
              <a:cxnLst/>
              <a:rect l="l" t="t" r="r" b="b"/>
              <a:pathLst>
                <a:path w="4006" h="2659" extrusionOk="0">
                  <a:moveTo>
                    <a:pt x="1" y="1"/>
                  </a:moveTo>
                  <a:lnTo>
                    <a:pt x="1" y="1"/>
                  </a:lnTo>
                  <a:cubicBezTo>
                    <a:pt x="19" y="56"/>
                    <a:pt x="56" y="120"/>
                    <a:pt x="102" y="166"/>
                  </a:cubicBezTo>
                  <a:cubicBezTo>
                    <a:pt x="203" y="314"/>
                    <a:pt x="332" y="452"/>
                    <a:pt x="479" y="562"/>
                  </a:cubicBezTo>
                  <a:cubicBezTo>
                    <a:pt x="691" y="737"/>
                    <a:pt x="930" y="866"/>
                    <a:pt x="1197" y="949"/>
                  </a:cubicBezTo>
                  <a:cubicBezTo>
                    <a:pt x="1483" y="1050"/>
                    <a:pt x="1833" y="1059"/>
                    <a:pt x="2118" y="1253"/>
                  </a:cubicBezTo>
                  <a:cubicBezTo>
                    <a:pt x="2394" y="1446"/>
                    <a:pt x="2551" y="1750"/>
                    <a:pt x="2716" y="1998"/>
                  </a:cubicBezTo>
                  <a:cubicBezTo>
                    <a:pt x="2882" y="2256"/>
                    <a:pt x="3066" y="2477"/>
                    <a:pt x="3287" y="2578"/>
                  </a:cubicBezTo>
                  <a:cubicBezTo>
                    <a:pt x="3400" y="2632"/>
                    <a:pt x="3520" y="2658"/>
                    <a:pt x="3638" y="2658"/>
                  </a:cubicBezTo>
                  <a:cubicBezTo>
                    <a:pt x="3703" y="2658"/>
                    <a:pt x="3768" y="2650"/>
                    <a:pt x="3830" y="2634"/>
                  </a:cubicBezTo>
                  <a:cubicBezTo>
                    <a:pt x="3886" y="2624"/>
                    <a:pt x="3932" y="2597"/>
                    <a:pt x="3968" y="2569"/>
                  </a:cubicBezTo>
                  <a:cubicBezTo>
                    <a:pt x="3996" y="2551"/>
                    <a:pt x="4005" y="2532"/>
                    <a:pt x="4005" y="2532"/>
                  </a:cubicBezTo>
                  <a:lnTo>
                    <a:pt x="4005" y="2532"/>
                  </a:lnTo>
                  <a:cubicBezTo>
                    <a:pt x="3950" y="2560"/>
                    <a:pt x="3886" y="2588"/>
                    <a:pt x="3821" y="2606"/>
                  </a:cubicBezTo>
                  <a:cubicBezTo>
                    <a:pt x="3777" y="2613"/>
                    <a:pt x="3733" y="2616"/>
                    <a:pt x="3689" y="2616"/>
                  </a:cubicBezTo>
                  <a:cubicBezTo>
                    <a:pt x="3556" y="2616"/>
                    <a:pt x="3423" y="2585"/>
                    <a:pt x="3306" y="2523"/>
                  </a:cubicBezTo>
                  <a:cubicBezTo>
                    <a:pt x="3085" y="2385"/>
                    <a:pt x="2900" y="2192"/>
                    <a:pt x="2781" y="1962"/>
                  </a:cubicBezTo>
                  <a:cubicBezTo>
                    <a:pt x="2624" y="1704"/>
                    <a:pt x="2468" y="1382"/>
                    <a:pt x="2164" y="1179"/>
                  </a:cubicBezTo>
                  <a:cubicBezTo>
                    <a:pt x="1851" y="976"/>
                    <a:pt x="1501" y="967"/>
                    <a:pt x="1216" y="875"/>
                  </a:cubicBezTo>
                  <a:cubicBezTo>
                    <a:pt x="967" y="792"/>
                    <a:pt x="728" y="673"/>
                    <a:pt x="516" y="516"/>
                  </a:cubicBezTo>
                  <a:cubicBezTo>
                    <a:pt x="323" y="369"/>
                    <a:pt x="148" y="194"/>
                    <a:pt x="1"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600;p45">
              <a:extLst>
                <a:ext uri="{FF2B5EF4-FFF2-40B4-BE49-F238E27FC236}">
                  <a16:creationId xmlns:a16="http://schemas.microsoft.com/office/drawing/2014/main" id="{91FA5815-25D2-E244-928B-73D26CA5AD3A}"/>
                </a:ext>
              </a:extLst>
            </p:cNvPr>
            <p:cNvSpPr/>
            <p:nvPr/>
          </p:nvSpPr>
          <p:spPr>
            <a:xfrm>
              <a:off x="5955825" y="3310750"/>
              <a:ext cx="94625" cy="57600"/>
            </a:xfrm>
            <a:custGeom>
              <a:avLst/>
              <a:gdLst/>
              <a:ahLst/>
              <a:cxnLst/>
              <a:rect l="l" t="t" r="r" b="b"/>
              <a:pathLst>
                <a:path w="3785" h="2304" extrusionOk="0">
                  <a:moveTo>
                    <a:pt x="1" y="1"/>
                  </a:moveTo>
                  <a:cubicBezTo>
                    <a:pt x="37" y="47"/>
                    <a:pt x="83" y="93"/>
                    <a:pt x="130" y="121"/>
                  </a:cubicBezTo>
                  <a:cubicBezTo>
                    <a:pt x="258" y="231"/>
                    <a:pt x="406" y="314"/>
                    <a:pt x="553" y="378"/>
                  </a:cubicBezTo>
                  <a:cubicBezTo>
                    <a:pt x="783" y="480"/>
                    <a:pt x="1013" y="563"/>
                    <a:pt x="1243" y="627"/>
                  </a:cubicBezTo>
                  <a:cubicBezTo>
                    <a:pt x="1529" y="710"/>
                    <a:pt x="1805" y="820"/>
                    <a:pt x="2063" y="958"/>
                  </a:cubicBezTo>
                  <a:cubicBezTo>
                    <a:pt x="2321" y="1096"/>
                    <a:pt x="2542" y="1299"/>
                    <a:pt x="2716" y="1529"/>
                  </a:cubicBezTo>
                  <a:cubicBezTo>
                    <a:pt x="2882" y="1741"/>
                    <a:pt x="2993" y="1971"/>
                    <a:pt x="3149" y="2118"/>
                  </a:cubicBezTo>
                  <a:cubicBezTo>
                    <a:pt x="3261" y="2239"/>
                    <a:pt x="3414" y="2303"/>
                    <a:pt x="3577" y="2303"/>
                  </a:cubicBezTo>
                  <a:cubicBezTo>
                    <a:pt x="3588" y="2303"/>
                    <a:pt x="3598" y="2303"/>
                    <a:pt x="3609" y="2302"/>
                  </a:cubicBezTo>
                  <a:cubicBezTo>
                    <a:pt x="3655" y="2302"/>
                    <a:pt x="3702" y="2284"/>
                    <a:pt x="3738" y="2266"/>
                  </a:cubicBezTo>
                  <a:cubicBezTo>
                    <a:pt x="3766" y="2247"/>
                    <a:pt x="3784" y="2238"/>
                    <a:pt x="3784" y="2238"/>
                  </a:cubicBezTo>
                  <a:lnTo>
                    <a:pt x="3784" y="2238"/>
                  </a:lnTo>
                  <a:cubicBezTo>
                    <a:pt x="3720" y="2256"/>
                    <a:pt x="3665" y="2266"/>
                    <a:pt x="3600" y="2266"/>
                  </a:cubicBezTo>
                  <a:cubicBezTo>
                    <a:pt x="3444" y="2256"/>
                    <a:pt x="3296" y="2192"/>
                    <a:pt x="3186" y="2072"/>
                  </a:cubicBezTo>
                  <a:cubicBezTo>
                    <a:pt x="3048" y="1925"/>
                    <a:pt x="2947" y="1704"/>
                    <a:pt x="2781" y="1474"/>
                  </a:cubicBezTo>
                  <a:cubicBezTo>
                    <a:pt x="2597" y="1235"/>
                    <a:pt x="2367" y="1032"/>
                    <a:pt x="2100" y="876"/>
                  </a:cubicBezTo>
                  <a:cubicBezTo>
                    <a:pt x="1833" y="737"/>
                    <a:pt x="1556" y="627"/>
                    <a:pt x="1271" y="553"/>
                  </a:cubicBezTo>
                  <a:cubicBezTo>
                    <a:pt x="1004" y="470"/>
                    <a:pt x="765" y="406"/>
                    <a:pt x="581" y="323"/>
                  </a:cubicBezTo>
                  <a:cubicBezTo>
                    <a:pt x="378" y="240"/>
                    <a:pt x="185" y="130"/>
                    <a:pt x="1"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601;p45">
              <a:extLst>
                <a:ext uri="{FF2B5EF4-FFF2-40B4-BE49-F238E27FC236}">
                  <a16:creationId xmlns:a16="http://schemas.microsoft.com/office/drawing/2014/main" id="{9C1ACB82-6F24-484B-B592-4930169E3E47}"/>
                </a:ext>
              </a:extLst>
            </p:cNvPr>
            <p:cNvSpPr/>
            <p:nvPr/>
          </p:nvSpPr>
          <p:spPr>
            <a:xfrm>
              <a:off x="6049050" y="3406725"/>
              <a:ext cx="67675" cy="116950"/>
            </a:xfrm>
            <a:custGeom>
              <a:avLst/>
              <a:gdLst/>
              <a:ahLst/>
              <a:cxnLst/>
              <a:rect l="l" t="t" r="r" b="b"/>
              <a:pathLst>
                <a:path w="2707" h="4678" extrusionOk="0">
                  <a:moveTo>
                    <a:pt x="9" y="1"/>
                  </a:moveTo>
                  <a:cubicBezTo>
                    <a:pt x="0" y="19"/>
                    <a:pt x="0" y="47"/>
                    <a:pt x="9" y="65"/>
                  </a:cubicBezTo>
                  <a:cubicBezTo>
                    <a:pt x="19" y="121"/>
                    <a:pt x="37" y="176"/>
                    <a:pt x="74" y="231"/>
                  </a:cubicBezTo>
                  <a:cubicBezTo>
                    <a:pt x="193" y="415"/>
                    <a:pt x="378" y="553"/>
                    <a:pt x="589" y="618"/>
                  </a:cubicBezTo>
                  <a:cubicBezTo>
                    <a:pt x="709" y="682"/>
                    <a:pt x="856" y="719"/>
                    <a:pt x="994" y="793"/>
                  </a:cubicBezTo>
                  <a:cubicBezTo>
                    <a:pt x="1142" y="857"/>
                    <a:pt x="1261" y="968"/>
                    <a:pt x="1353" y="1115"/>
                  </a:cubicBezTo>
                  <a:cubicBezTo>
                    <a:pt x="1427" y="1271"/>
                    <a:pt x="1436" y="1455"/>
                    <a:pt x="1372" y="1630"/>
                  </a:cubicBezTo>
                  <a:cubicBezTo>
                    <a:pt x="1344" y="1722"/>
                    <a:pt x="1317" y="1815"/>
                    <a:pt x="1289" y="1916"/>
                  </a:cubicBezTo>
                  <a:cubicBezTo>
                    <a:pt x="1271" y="2017"/>
                    <a:pt x="1261" y="2128"/>
                    <a:pt x="1271" y="2238"/>
                  </a:cubicBezTo>
                  <a:cubicBezTo>
                    <a:pt x="1289" y="2441"/>
                    <a:pt x="1363" y="2643"/>
                    <a:pt x="1473" y="2818"/>
                  </a:cubicBezTo>
                  <a:cubicBezTo>
                    <a:pt x="1584" y="2974"/>
                    <a:pt x="1731" y="3113"/>
                    <a:pt x="1906" y="3205"/>
                  </a:cubicBezTo>
                  <a:cubicBezTo>
                    <a:pt x="2053" y="3287"/>
                    <a:pt x="2191" y="3380"/>
                    <a:pt x="2320" y="3481"/>
                  </a:cubicBezTo>
                  <a:cubicBezTo>
                    <a:pt x="2431" y="3573"/>
                    <a:pt x="2513" y="3693"/>
                    <a:pt x="2569" y="3821"/>
                  </a:cubicBezTo>
                  <a:cubicBezTo>
                    <a:pt x="2633" y="4024"/>
                    <a:pt x="2661" y="4236"/>
                    <a:pt x="2652" y="4447"/>
                  </a:cubicBezTo>
                  <a:cubicBezTo>
                    <a:pt x="2652" y="4521"/>
                    <a:pt x="2652" y="4604"/>
                    <a:pt x="2652" y="4678"/>
                  </a:cubicBezTo>
                  <a:cubicBezTo>
                    <a:pt x="2679" y="4604"/>
                    <a:pt x="2688" y="4521"/>
                    <a:pt x="2688" y="4447"/>
                  </a:cubicBezTo>
                  <a:cubicBezTo>
                    <a:pt x="2707" y="4227"/>
                    <a:pt x="2688" y="4015"/>
                    <a:pt x="2624" y="3803"/>
                  </a:cubicBezTo>
                  <a:cubicBezTo>
                    <a:pt x="2578" y="3656"/>
                    <a:pt x="2486" y="3527"/>
                    <a:pt x="2375" y="3426"/>
                  </a:cubicBezTo>
                  <a:cubicBezTo>
                    <a:pt x="2237" y="3315"/>
                    <a:pt x="2099" y="3223"/>
                    <a:pt x="1943" y="3131"/>
                  </a:cubicBezTo>
                  <a:cubicBezTo>
                    <a:pt x="1786" y="3048"/>
                    <a:pt x="1648" y="2919"/>
                    <a:pt x="1547" y="2772"/>
                  </a:cubicBezTo>
                  <a:cubicBezTo>
                    <a:pt x="1436" y="2606"/>
                    <a:pt x="1372" y="2422"/>
                    <a:pt x="1363" y="2229"/>
                  </a:cubicBezTo>
                  <a:cubicBezTo>
                    <a:pt x="1353" y="2026"/>
                    <a:pt x="1381" y="1833"/>
                    <a:pt x="1455" y="1649"/>
                  </a:cubicBezTo>
                  <a:cubicBezTo>
                    <a:pt x="1482" y="1557"/>
                    <a:pt x="1492" y="1455"/>
                    <a:pt x="1501" y="1354"/>
                  </a:cubicBezTo>
                  <a:cubicBezTo>
                    <a:pt x="1501" y="1253"/>
                    <a:pt x="1473" y="1161"/>
                    <a:pt x="1418" y="1078"/>
                  </a:cubicBezTo>
                  <a:cubicBezTo>
                    <a:pt x="1326" y="922"/>
                    <a:pt x="1188" y="802"/>
                    <a:pt x="1022" y="728"/>
                  </a:cubicBezTo>
                  <a:cubicBezTo>
                    <a:pt x="875" y="655"/>
                    <a:pt x="737" y="618"/>
                    <a:pt x="608" y="562"/>
                  </a:cubicBezTo>
                  <a:cubicBezTo>
                    <a:pt x="405" y="498"/>
                    <a:pt x="230" y="378"/>
                    <a:pt x="101" y="213"/>
                  </a:cubicBezTo>
                  <a:cubicBezTo>
                    <a:pt x="65" y="148"/>
                    <a:pt x="28" y="75"/>
                    <a:pt x="9"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602;p45">
              <a:extLst>
                <a:ext uri="{FF2B5EF4-FFF2-40B4-BE49-F238E27FC236}">
                  <a16:creationId xmlns:a16="http://schemas.microsoft.com/office/drawing/2014/main" id="{6DDB7E38-5CB3-5443-8DFC-85DC2773467C}"/>
                </a:ext>
              </a:extLst>
            </p:cNvPr>
            <p:cNvSpPr/>
            <p:nvPr/>
          </p:nvSpPr>
          <p:spPr>
            <a:xfrm>
              <a:off x="6052725" y="3388625"/>
              <a:ext cx="29950" cy="8950"/>
            </a:xfrm>
            <a:custGeom>
              <a:avLst/>
              <a:gdLst/>
              <a:ahLst/>
              <a:cxnLst/>
              <a:rect l="l" t="t" r="r" b="b"/>
              <a:pathLst>
                <a:path w="1198" h="358" extrusionOk="0">
                  <a:moveTo>
                    <a:pt x="476" y="1"/>
                  </a:moveTo>
                  <a:cubicBezTo>
                    <a:pt x="376" y="1"/>
                    <a:pt x="277" y="15"/>
                    <a:pt x="185" y="44"/>
                  </a:cubicBezTo>
                  <a:cubicBezTo>
                    <a:pt x="65" y="80"/>
                    <a:pt x="0" y="108"/>
                    <a:pt x="10" y="127"/>
                  </a:cubicBezTo>
                  <a:cubicBezTo>
                    <a:pt x="10" y="130"/>
                    <a:pt x="13" y="131"/>
                    <a:pt x="21" y="131"/>
                  </a:cubicBezTo>
                  <a:cubicBezTo>
                    <a:pt x="63" y="131"/>
                    <a:pt x="226" y="83"/>
                    <a:pt x="439" y="83"/>
                  </a:cubicBezTo>
                  <a:cubicBezTo>
                    <a:pt x="504" y="83"/>
                    <a:pt x="573" y="88"/>
                    <a:pt x="645" y="99"/>
                  </a:cubicBezTo>
                  <a:cubicBezTo>
                    <a:pt x="783" y="117"/>
                    <a:pt x="930" y="163"/>
                    <a:pt x="1059" y="228"/>
                  </a:cubicBezTo>
                  <a:cubicBezTo>
                    <a:pt x="1160" y="292"/>
                    <a:pt x="1170" y="357"/>
                    <a:pt x="1188" y="357"/>
                  </a:cubicBezTo>
                  <a:cubicBezTo>
                    <a:pt x="1188" y="357"/>
                    <a:pt x="1189" y="357"/>
                    <a:pt x="1189" y="357"/>
                  </a:cubicBezTo>
                  <a:cubicBezTo>
                    <a:pt x="1197" y="357"/>
                    <a:pt x="1193" y="261"/>
                    <a:pt x="1096" y="182"/>
                  </a:cubicBezTo>
                  <a:cubicBezTo>
                    <a:pt x="967" y="90"/>
                    <a:pt x="811" y="34"/>
                    <a:pt x="654" y="16"/>
                  </a:cubicBezTo>
                  <a:cubicBezTo>
                    <a:pt x="595" y="6"/>
                    <a:pt x="535" y="1"/>
                    <a:pt x="476"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603;p45">
              <a:extLst>
                <a:ext uri="{FF2B5EF4-FFF2-40B4-BE49-F238E27FC236}">
                  <a16:creationId xmlns:a16="http://schemas.microsoft.com/office/drawing/2014/main" id="{130B2BD9-76A0-FB40-BDFC-F279F378C9BB}"/>
                </a:ext>
              </a:extLst>
            </p:cNvPr>
            <p:cNvSpPr/>
            <p:nvPr/>
          </p:nvSpPr>
          <p:spPr>
            <a:xfrm>
              <a:off x="6051100" y="3402350"/>
              <a:ext cx="29275" cy="8175"/>
            </a:xfrm>
            <a:custGeom>
              <a:avLst/>
              <a:gdLst/>
              <a:ahLst/>
              <a:cxnLst/>
              <a:rect l="l" t="t" r="r" b="b"/>
              <a:pathLst>
                <a:path w="1171" h="327" extrusionOk="0">
                  <a:moveTo>
                    <a:pt x="11" y="1"/>
                  </a:moveTo>
                  <a:cubicBezTo>
                    <a:pt x="11" y="1"/>
                    <a:pt x="10" y="1"/>
                    <a:pt x="10" y="1"/>
                  </a:cubicBezTo>
                  <a:cubicBezTo>
                    <a:pt x="1" y="10"/>
                    <a:pt x="38" y="65"/>
                    <a:pt x="139" y="139"/>
                  </a:cubicBezTo>
                  <a:cubicBezTo>
                    <a:pt x="299" y="263"/>
                    <a:pt x="493" y="327"/>
                    <a:pt x="690" y="327"/>
                  </a:cubicBezTo>
                  <a:cubicBezTo>
                    <a:pt x="799" y="327"/>
                    <a:pt x="909" y="307"/>
                    <a:pt x="1014" y="268"/>
                  </a:cubicBezTo>
                  <a:cubicBezTo>
                    <a:pt x="1124" y="222"/>
                    <a:pt x="1170" y="176"/>
                    <a:pt x="1170" y="167"/>
                  </a:cubicBezTo>
                  <a:cubicBezTo>
                    <a:pt x="1169" y="164"/>
                    <a:pt x="1166" y="163"/>
                    <a:pt x="1160" y="163"/>
                  </a:cubicBezTo>
                  <a:cubicBezTo>
                    <a:pt x="1117" y="163"/>
                    <a:pt x="934" y="238"/>
                    <a:pt x="694" y="238"/>
                  </a:cubicBezTo>
                  <a:cubicBezTo>
                    <a:pt x="655" y="238"/>
                    <a:pt x="614" y="236"/>
                    <a:pt x="572" y="231"/>
                  </a:cubicBezTo>
                  <a:cubicBezTo>
                    <a:pt x="239" y="186"/>
                    <a:pt x="29" y="1"/>
                    <a:pt x="11"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604;p45">
              <a:extLst>
                <a:ext uri="{FF2B5EF4-FFF2-40B4-BE49-F238E27FC236}">
                  <a16:creationId xmlns:a16="http://schemas.microsoft.com/office/drawing/2014/main" id="{EDCFB1EA-CAB4-B04F-99D1-5FEEE893018C}"/>
                </a:ext>
              </a:extLst>
            </p:cNvPr>
            <p:cNvSpPr/>
            <p:nvPr/>
          </p:nvSpPr>
          <p:spPr>
            <a:xfrm>
              <a:off x="5922925" y="3600075"/>
              <a:ext cx="125225" cy="162050"/>
            </a:xfrm>
            <a:custGeom>
              <a:avLst/>
              <a:gdLst/>
              <a:ahLst/>
              <a:cxnLst/>
              <a:rect l="l" t="t" r="r" b="b"/>
              <a:pathLst>
                <a:path w="5009" h="6482" extrusionOk="0">
                  <a:moveTo>
                    <a:pt x="120" y="0"/>
                  </a:moveTo>
                  <a:cubicBezTo>
                    <a:pt x="0" y="0"/>
                    <a:pt x="322" y="6352"/>
                    <a:pt x="396" y="6481"/>
                  </a:cubicBezTo>
                  <a:lnTo>
                    <a:pt x="4714" y="6269"/>
                  </a:lnTo>
                  <a:lnTo>
                    <a:pt x="500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605;p45">
              <a:extLst>
                <a:ext uri="{FF2B5EF4-FFF2-40B4-BE49-F238E27FC236}">
                  <a16:creationId xmlns:a16="http://schemas.microsoft.com/office/drawing/2014/main" id="{7494F94C-DCFC-A245-A21D-3C315BC56382}"/>
                </a:ext>
              </a:extLst>
            </p:cNvPr>
            <p:cNvSpPr/>
            <p:nvPr/>
          </p:nvSpPr>
          <p:spPr>
            <a:xfrm>
              <a:off x="5876200" y="3670500"/>
              <a:ext cx="227175" cy="124525"/>
            </a:xfrm>
            <a:custGeom>
              <a:avLst/>
              <a:gdLst/>
              <a:ahLst/>
              <a:cxnLst/>
              <a:rect l="l" t="t" r="r" b="b"/>
              <a:pathLst>
                <a:path w="9087" h="4981" extrusionOk="0">
                  <a:moveTo>
                    <a:pt x="9087" y="0"/>
                  </a:moveTo>
                  <a:lnTo>
                    <a:pt x="0" y="28"/>
                  </a:lnTo>
                  <a:lnTo>
                    <a:pt x="433" y="4935"/>
                  </a:lnTo>
                  <a:lnTo>
                    <a:pt x="8498" y="4981"/>
                  </a:lnTo>
                  <a:lnTo>
                    <a:pt x="908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606;p45">
              <a:extLst>
                <a:ext uri="{FF2B5EF4-FFF2-40B4-BE49-F238E27FC236}">
                  <a16:creationId xmlns:a16="http://schemas.microsoft.com/office/drawing/2014/main" id="{5651E1C5-AEE4-B84B-AEC3-9F2B127264AA}"/>
                </a:ext>
              </a:extLst>
            </p:cNvPr>
            <p:cNvSpPr/>
            <p:nvPr/>
          </p:nvSpPr>
          <p:spPr>
            <a:xfrm>
              <a:off x="5970800" y="3721825"/>
              <a:ext cx="33625" cy="28875"/>
            </a:xfrm>
            <a:custGeom>
              <a:avLst/>
              <a:gdLst/>
              <a:ahLst/>
              <a:cxnLst/>
              <a:rect l="l" t="t" r="r" b="b"/>
              <a:pathLst>
                <a:path w="1345" h="1155" extrusionOk="0">
                  <a:moveTo>
                    <a:pt x="764" y="0"/>
                  </a:moveTo>
                  <a:cubicBezTo>
                    <a:pt x="258" y="0"/>
                    <a:pt x="0" y="626"/>
                    <a:pt x="359" y="985"/>
                  </a:cubicBezTo>
                  <a:cubicBezTo>
                    <a:pt x="476" y="1102"/>
                    <a:pt x="621" y="1154"/>
                    <a:pt x="763" y="1154"/>
                  </a:cubicBezTo>
                  <a:cubicBezTo>
                    <a:pt x="1059" y="1154"/>
                    <a:pt x="1344" y="928"/>
                    <a:pt x="1344" y="580"/>
                  </a:cubicBezTo>
                  <a:cubicBezTo>
                    <a:pt x="1344" y="258"/>
                    <a:pt x="1086" y="0"/>
                    <a:pt x="7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607;p45">
              <a:extLst>
                <a:ext uri="{FF2B5EF4-FFF2-40B4-BE49-F238E27FC236}">
                  <a16:creationId xmlns:a16="http://schemas.microsoft.com/office/drawing/2014/main" id="{2F9E2291-D621-B84F-B444-3281D3624AAC}"/>
                </a:ext>
              </a:extLst>
            </p:cNvPr>
            <p:cNvSpPr/>
            <p:nvPr/>
          </p:nvSpPr>
          <p:spPr>
            <a:xfrm>
              <a:off x="5923150" y="3486900"/>
              <a:ext cx="24650" cy="121025"/>
            </a:xfrm>
            <a:custGeom>
              <a:avLst/>
              <a:gdLst/>
              <a:ahLst/>
              <a:cxnLst/>
              <a:rect l="l" t="t" r="r" b="b"/>
              <a:pathLst>
                <a:path w="986" h="4841" extrusionOk="0">
                  <a:moveTo>
                    <a:pt x="0" y="154"/>
                  </a:moveTo>
                  <a:cubicBezTo>
                    <a:pt x="0" y="154"/>
                    <a:pt x="0" y="154"/>
                    <a:pt x="0" y="154"/>
                  </a:cubicBezTo>
                  <a:lnTo>
                    <a:pt x="0" y="154"/>
                  </a:lnTo>
                  <a:cubicBezTo>
                    <a:pt x="0" y="154"/>
                    <a:pt x="0" y="154"/>
                    <a:pt x="0" y="154"/>
                  </a:cubicBezTo>
                  <a:close/>
                  <a:moveTo>
                    <a:pt x="458" y="0"/>
                  </a:moveTo>
                  <a:cubicBezTo>
                    <a:pt x="279" y="0"/>
                    <a:pt x="14" y="154"/>
                    <a:pt x="1" y="154"/>
                  </a:cubicBezTo>
                  <a:cubicBezTo>
                    <a:pt x="1" y="154"/>
                    <a:pt x="0" y="154"/>
                    <a:pt x="0" y="154"/>
                  </a:cubicBezTo>
                  <a:lnTo>
                    <a:pt x="0" y="154"/>
                  </a:lnTo>
                  <a:cubicBezTo>
                    <a:pt x="92" y="1452"/>
                    <a:pt x="304" y="3386"/>
                    <a:pt x="415" y="4398"/>
                  </a:cubicBezTo>
                  <a:cubicBezTo>
                    <a:pt x="424" y="4527"/>
                    <a:pt x="470" y="4656"/>
                    <a:pt x="562" y="4757"/>
                  </a:cubicBezTo>
                  <a:cubicBezTo>
                    <a:pt x="608" y="4813"/>
                    <a:pt x="675" y="4841"/>
                    <a:pt x="744" y="4841"/>
                  </a:cubicBezTo>
                  <a:cubicBezTo>
                    <a:pt x="800" y="4841"/>
                    <a:pt x="857" y="4822"/>
                    <a:pt x="903" y="4785"/>
                  </a:cubicBezTo>
                  <a:cubicBezTo>
                    <a:pt x="967" y="4702"/>
                    <a:pt x="985" y="4591"/>
                    <a:pt x="958" y="4499"/>
                  </a:cubicBezTo>
                  <a:cubicBezTo>
                    <a:pt x="801" y="2925"/>
                    <a:pt x="516" y="7"/>
                    <a:pt x="516" y="7"/>
                  </a:cubicBezTo>
                  <a:cubicBezTo>
                    <a:pt x="498" y="2"/>
                    <a:pt x="478" y="0"/>
                    <a:pt x="4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608;p45">
              <a:extLst>
                <a:ext uri="{FF2B5EF4-FFF2-40B4-BE49-F238E27FC236}">
                  <a16:creationId xmlns:a16="http://schemas.microsoft.com/office/drawing/2014/main" id="{C4B8D663-9D7A-D741-AA69-2A5DB2EA800D}"/>
                </a:ext>
              </a:extLst>
            </p:cNvPr>
            <p:cNvSpPr/>
            <p:nvPr/>
          </p:nvSpPr>
          <p:spPr>
            <a:xfrm>
              <a:off x="6026025" y="3486900"/>
              <a:ext cx="24650" cy="121025"/>
            </a:xfrm>
            <a:custGeom>
              <a:avLst/>
              <a:gdLst/>
              <a:ahLst/>
              <a:cxnLst/>
              <a:rect l="l" t="t" r="r" b="b"/>
              <a:pathLst>
                <a:path w="986" h="4841" extrusionOk="0">
                  <a:moveTo>
                    <a:pt x="986" y="154"/>
                  </a:moveTo>
                  <a:cubicBezTo>
                    <a:pt x="986" y="154"/>
                    <a:pt x="986" y="154"/>
                    <a:pt x="986" y="154"/>
                  </a:cubicBezTo>
                  <a:lnTo>
                    <a:pt x="986" y="154"/>
                  </a:lnTo>
                  <a:cubicBezTo>
                    <a:pt x="986" y="154"/>
                    <a:pt x="986" y="154"/>
                    <a:pt x="986" y="154"/>
                  </a:cubicBezTo>
                  <a:close/>
                  <a:moveTo>
                    <a:pt x="528" y="0"/>
                  </a:moveTo>
                  <a:cubicBezTo>
                    <a:pt x="508" y="0"/>
                    <a:pt x="488" y="2"/>
                    <a:pt x="470" y="7"/>
                  </a:cubicBezTo>
                  <a:cubicBezTo>
                    <a:pt x="470" y="7"/>
                    <a:pt x="185" y="2925"/>
                    <a:pt x="28" y="4499"/>
                  </a:cubicBezTo>
                  <a:cubicBezTo>
                    <a:pt x="1" y="4591"/>
                    <a:pt x="19" y="4702"/>
                    <a:pt x="83" y="4785"/>
                  </a:cubicBezTo>
                  <a:cubicBezTo>
                    <a:pt x="129" y="4822"/>
                    <a:pt x="186" y="4841"/>
                    <a:pt x="242" y="4841"/>
                  </a:cubicBezTo>
                  <a:cubicBezTo>
                    <a:pt x="311" y="4841"/>
                    <a:pt x="378" y="4813"/>
                    <a:pt x="424" y="4757"/>
                  </a:cubicBezTo>
                  <a:cubicBezTo>
                    <a:pt x="507" y="4656"/>
                    <a:pt x="562" y="4527"/>
                    <a:pt x="571" y="4398"/>
                  </a:cubicBezTo>
                  <a:cubicBezTo>
                    <a:pt x="673" y="3386"/>
                    <a:pt x="894" y="1452"/>
                    <a:pt x="986" y="154"/>
                  </a:cubicBezTo>
                  <a:lnTo>
                    <a:pt x="986" y="154"/>
                  </a:lnTo>
                  <a:cubicBezTo>
                    <a:pt x="986" y="154"/>
                    <a:pt x="985" y="154"/>
                    <a:pt x="985" y="154"/>
                  </a:cubicBezTo>
                  <a:cubicBezTo>
                    <a:pt x="972" y="154"/>
                    <a:pt x="707" y="0"/>
                    <a:pt x="5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609;p45">
              <a:extLst>
                <a:ext uri="{FF2B5EF4-FFF2-40B4-BE49-F238E27FC236}">
                  <a16:creationId xmlns:a16="http://schemas.microsoft.com/office/drawing/2014/main" id="{78A39770-90CC-BE49-8DF6-7654EAD93696}"/>
                </a:ext>
              </a:extLst>
            </p:cNvPr>
            <p:cNvSpPr/>
            <p:nvPr/>
          </p:nvSpPr>
          <p:spPr>
            <a:xfrm>
              <a:off x="5933300" y="3599125"/>
              <a:ext cx="15150" cy="11550"/>
            </a:xfrm>
            <a:custGeom>
              <a:avLst/>
              <a:gdLst/>
              <a:ahLst/>
              <a:cxnLst/>
              <a:rect l="l" t="t" r="r" b="b"/>
              <a:pathLst>
                <a:path w="606" h="462" extrusionOk="0">
                  <a:moveTo>
                    <a:pt x="33" y="0"/>
                  </a:moveTo>
                  <a:cubicBezTo>
                    <a:pt x="16" y="0"/>
                    <a:pt x="0" y="63"/>
                    <a:pt x="9" y="158"/>
                  </a:cubicBezTo>
                  <a:cubicBezTo>
                    <a:pt x="9" y="213"/>
                    <a:pt x="36" y="268"/>
                    <a:pt x="64" y="323"/>
                  </a:cubicBezTo>
                  <a:cubicBezTo>
                    <a:pt x="110" y="379"/>
                    <a:pt x="174" y="425"/>
                    <a:pt x="248" y="452"/>
                  </a:cubicBezTo>
                  <a:cubicBezTo>
                    <a:pt x="274" y="458"/>
                    <a:pt x="300" y="461"/>
                    <a:pt x="326" y="461"/>
                  </a:cubicBezTo>
                  <a:cubicBezTo>
                    <a:pt x="381" y="461"/>
                    <a:pt x="434" y="447"/>
                    <a:pt x="478" y="415"/>
                  </a:cubicBezTo>
                  <a:cubicBezTo>
                    <a:pt x="533" y="379"/>
                    <a:pt x="570" y="323"/>
                    <a:pt x="579" y="259"/>
                  </a:cubicBezTo>
                  <a:cubicBezTo>
                    <a:pt x="605" y="165"/>
                    <a:pt x="551" y="111"/>
                    <a:pt x="544" y="111"/>
                  </a:cubicBezTo>
                  <a:cubicBezTo>
                    <a:pt x="543" y="111"/>
                    <a:pt x="543" y="111"/>
                    <a:pt x="543" y="112"/>
                  </a:cubicBezTo>
                  <a:cubicBezTo>
                    <a:pt x="524" y="112"/>
                    <a:pt x="552" y="167"/>
                    <a:pt x="515" y="250"/>
                  </a:cubicBezTo>
                  <a:cubicBezTo>
                    <a:pt x="506" y="287"/>
                    <a:pt x="469" y="323"/>
                    <a:pt x="432" y="351"/>
                  </a:cubicBezTo>
                  <a:cubicBezTo>
                    <a:pt x="403" y="369"/>
                    <a:pt x="366" y="375"/>
                    <a:pt x="332" y="375"/>
                  </a:cubicBezTo>
                  <a:cubicBezTo>
                    <a:pt x="312" y="375"/>
                    <a:pt x="292" y="373"/>
                    <a:pt x="276" y="369"/>
                  </a:cubicBezTo>
                  <a:cubicBezTo>
                    <a:pt x="165" y="333"/>
                    <a:pt x="91" y="250"/>
                    <a:pt x="64" y="139"/>
                  </a:cubicBezTo>
                  <a:cubicBezTo>
                    <a:pt x="45" y="56"/>
                    <a:pt x="45" y="1"/>
                    <a:pt x="36" y="1"/>
                  </a:cubicBezTo>
                  <a:cubicBezTo>
                    <a:pt x="35" y="1"/>
                    <a:pt x="34" y="0"/>
                    <a:pt x="33"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610;p45">
              <a:extLst>
                <a:ext uri="{FF2B5EF4-FFF2-40B4-BE49-F238E27FC236}">
                  <a16:creationId xmlns:a16="http://schemas.microsoft.com/office/drawing/2014/main" id="{46BE99C1-D046-2D42-A2FA-E91FB89BED57}"/>
                </a:ext>
              </a:extLst>
            </p:cNvPr>
            <p:cNvSpPr/>
            <p:nvPr/>
          </p:nvSpPr>
          <p:spPr>
            <a:xfrm>
              <a:off x="5938575" y="3598625"/>
              <a:ext cx="6925" cy="5900"/>
            </a:xfrm>
            <a:custGeom>
              <a:avLst/>
              <a:gdLst/>
              <a:ahLst/>
              <a:cxnLst/>
              <a:rect l="l" t="t" r="r" b="b"/>
              <a:pathLst>
                <a:path w="277" h="236" extrusionOk="0">
                  <a:moveTo>
                    <a:pt x="132" y="0"/>
                  </a:moveTo>
                  <a:cubicBezTo>
                    <a:pt x="101" y="0"/>
                    <a:pt x="86" y="15"/>
                    <a:pt x="92" y="21"/>
                  </a:cubicBezTo>
                  <a:cubicBezTo>
                    <a:pt x="92" y="30"/>
                    <a:pt x="120" y="30"/>
                    <a:pt x="147" y="58"/>
                  </a:cubicBezTo>
                  <a:cubicBezTo>
                    <a:pt x="175" y="86"/>
                    <a:pt x="184" y="122"/>
                    <a:pt x="138" y="141"/>
                  </a:cubicBezTo>
                  <a:cubicBezTo>
                    <a:pt x="129" y="148"/>
                    <a:pt x="120" y="151"/>
                    <a:pt x="113" y="151"/>
                  </a:cubicBezTo>
                  <a:cubicBezTo>
                    <a:pt x="89" y="151"/>
                    <a:pt x="72" y="125"/>
                    <a:pt x="65" y="104"/>
                  </a:cubicBezTo>
                  <a:cubicBezTo>
                    <a:pt x="55" y="67"/>
                    <a:pt x="74" y="40"/>
                    <a:pt x="65" y="30"/>
                  </a:cubicBezTo>
                  <a:cubicBezTo>
                    <a:pt x="65" y="29"/>
                    <a:pt x="62" y="27"/>
                    <a:pt x="58" y="27"/>
                  </a:cubicBezTo>
                  <a:cubicBezTo>
                    <a:pt x="44" y="27"/>
                    <a:pt x="9" y="44"/>
                    <a:pt x="9" y="95"/>
                  </a:cubicBezTo>
                  <a:cubicBezTo>
                    <a:pt x="0" y="132"/>
                    <a:pt x="9" y="178"/>
                    <a:pt x="37" y="205"/>
                  </a:cubicBezTo>
                  <a:cubicBezTo>
                    <a:pt x="59" y="227"/>
                    <a:pt x="86" y="236"/>
                    <a:pt x="117" y="236"/>
                  </a:cubicBezTo>
                  <a:cubicBezTo>
                    <a:pt x="139" y="236"/>
                    <a:pt x="161" y="231"/>
                    <a:pt x="184" y="224"/>
                  </a:cubicBezTo>
                  <a:cubicBezTo>
                    <a:pt x="276" y="187"/>
                    <a:pt x="276" y="49"/>
                    <a:pt x="184" y="12"/>
                  </a:cubicBezTo>
                  <a:cubicBezTo>
                    <a:pt x="164" y="3"/>
                    <a:pt x="146" y="0"/>
                    <a:pt x="132"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611;p45">
              <a:extLst>
                <a:ext uri="{FF2B5EF4-FFF2-40B4-BE49-F238E27FC236}">
                  <a16:creationId xmlns:a16="http://schemas.microsoft.com/office/drawing/2014/main" id="{A066DC14-85FA-3842-968E-B2FB5BB2B90A}"/>
                </a:ext>
              </a:extLst>
            </p:cNvPr>
            <p:cNvSpPr/>
            <p:nvPr/>
          </p:nvSpPr>
          <p:spPr>
            <a:xfrm>
              <a:off x="6025325" y="3599150"/>
              <a:ext cx="15225" cy="13125"/>
            </a:xfrm>
            <a:custGeom>
              <a:avLst/>
              <a:gdLst/>
              <a:ahLst/>
              <a:cxnLst/>
              <a:rect l="l" t="t" r="r" b="b"/>
              <a:pathLst>
                <a:path w="609" h="525" extrusionOk="0">
                  <a:moveTo>
                    <a:pt x="56" y="0"/>
                  </a:moveTo>
                  <a:cubicBezTo>
                    <a:pt x="47" y="0"/>
                    <a:pt x="19" y="65"/>
                    <a:pt x="1" y="175"/>
                  </a:cubicBezTo>
                  <a:cubicBezTo>
                    <a:pt x="1" y="249"/>
                    <a:pt x="10" y="322"/>
                    <a:pt x="47" y="387"/>
                  </a:cubicBezTo>
                  <a:cubicBezTo>
                    <a:pt x="93" y="479"/>
                    <a:pt x="185" y="525"/>
                    <a:pt x="286" y="525"/>
                  </a:cubicBezTo>
                  <a:cubicBezTo>
                    <a:pt x="378" y="516"/>
                    <a:pt x="461" y="470"/>
                    <a:pt x="516" y="396"/>
                  </a:cubicBezTo>
                  <a:cubicBezTo>
                    <a:pt x="562" y="341"/>
                    <a:pt x="590" y="267"/>
                    <a:pt x="599" y="194"/>
                  </a:cubicBezTo>
                  <a:cubicBezTo>
                    <a:pt x="609" y="74"/>
                    <a:pt x="581" y="9"/>
                    <a:pt x="572" y="9"/>
                  </a:cubicBezTo>
                  <a:cubicBezTo>
                    <a:pt x="553" y="9"/>
                    <a:pt x="562" y="83"/>
                    <a:pt x="535" y="184"/>
                  </a:cubicBezTo>
                  <a:cubicBezTo>
                    <a:pt x="526" y="240"/>
                    <a:pt x="498" y="295"/>
                    <a:pt x="461" y="341"/>
                  </a:cubicBezTo>
                  <a:cubicBezTo>
                    <a:pt x="415" y="396"/>
                    <a:pt x="351" y="424"/>
                    <a:pt x="277" y="433"/>
                  </a:cubicBezTo>
                  <a:cubicBezTo>
                    <a:pt x="270" y="434"/>
                    <a:pt x="264" y="434"/>
                    <a:pt x="257" y="434"/>
                  </a:cubicBezTo>
                  <a:cubicBezTo>
                    <a:pt x="200" y="434"/>
                    <a:pt x="144" y="400"/>
                    <a:pt x="111" y="350"/>
                  </a:cubicBezTo>
                  <a:cubicBezTo>
                    <a:pt x="84" y="295"/>
                    <a:pt x="65" y="240"/>
                    <a:pt x="65" y="175"/>
                  </a:cubicBezTo>
                  <a:cubicBezTo>
                    <a:pt x="56" y="74"/>
                    <a:pt x="65" y="0"/>
                    <a:pt x="56"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612;p45">
              <a:extLst>
                <a:ext uri="{FF2B5EF4-FFF2-40B4-BE49-F238E27FC236}">
                  <a16:creationId xmlns:a16="http://schemas.microsoft.com/office/drawing/2014/main" id="{14783F80-2CC5-2540-8311-8BA4AE4FAD21}"/>
                </a:ext>
              </a:extLst>
            </p:cNvPr>
            <p:cNvSpPr/>
            <p:nvPr/>
          </p:nvSpPr>
          <p:spPr>
            <a:xfrm>
              <a:off x="6030400" y="3601375"/>
              <a:ext cx="5325" cy="5000"/>
            </a:xfrm>
            <a:custGeom>
              <a:avLst/>
              <a:gdLst/>
              <a:ahLst/>
              <a:cxnLst/>
              <a:rect l="l" t="t" r="r" b="b"/>
              <a:pathLst>
                <a:path w="213" h="200" extrusionOk="0">
                  <a:moveTo>
                    <a:pt x="119" y="1"/>
                  </a:moveTo>
                  <a:cubicBezTo>
                    <a:pt x="93" y="1"/>
                    <a:pt x="77" y="18"/>
                    <a:pt x="83" y="31"/>
                  </a:cubicBezTo>
                  <a:cubicBezTo>
                    <a:pt x="83" y="40"/>
                    <a:pt x="102" y="40"/>
                    <a:pt x="120" y="68"/>
                  </a:cubicBezTo>
                  <a:cubicBezTo>
                    <a:pt x="139" y="86"/>
                    <a:pt x="139" y="105"/>
                    <a:pt x="111" y="114"/>
                  </a:cubicBezTo>
                  <a:cubicBezTo>
                    <a:pt x="106" y="115"/>
                    <a:pt x="101" y="116"/>
                    <a:pt x="97" y="116"/>
                  </a:cubicBezTo>
                  <a:cubicBezTo>
                    <a:pt x="80" y="116"/>
                    <a:pt x="72" y="101"/>
                    <a:pt x="65" y="86"/>
                  </a:cubicBezTo>
                  <a:cubicBezTo>
                    <a:pt x="65" y="59"/>
                    <a:pt x="74" y="40"/>
                    <a:pt x="74" y="31"/>
                  </a:cubicBezTo>
                  <a:cubicBezTo>
                    <a:pt x="74" y="28"/>
                    <a:pt x="70" y="26"/>
                    <a:pt x="63" y="26"/>
                  </a:cubicBezTo>
                  <a:cubicBezTo>
                    <a:pt x="48" y="26"/>
                    <a:pt x="22" y="36"/>
                    <a:pt x="10" y="68"/>
                  </a:cubicBezTo>
                  <a:cubicBezTo>
                    <a:pt x="0" y="95"/>
                    <a:pt x="0" y="132"/>
                    <a:pt x="19" y="160"/>
                  </a:cubicBezTo>
                  <a:cubicBezTo>
                    <a:pt x="40" y="188"/>
                    <a:pt x="72" y="200"/>
                    <a:pt x="106" y="200"/>
                  </a:cubicBezTo>
                  <a:cubicBezTo>
                    <a:pt x="117" y="200"/>
                    <a:pt x="128" y="199"/>
                    <a:pt x="139" y="197"/>
                  </a:cubicBezTo>
                  <a:cubicBezTo>
                    <a:pt x="185" y="178"/>
                    <a:pt x="212" y="141"/>
                    <a:pt x="212" y="95"/>
                  </a:cubicBezTo>
                  <a:cubicBezTo>
                    <a:pt x="203" y="59"/>
                    <a:pt x="185" y="31"/>
                    <a:pt x="157" y="12"/>
                  </a:cubicBezTo>
                  <a:cubicBezTo>
                    <a:pt x="143" y="4"/>
                    <a:pt x="130" y="1"/>
                    <a:pt x="119"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613;p45">
              <a:extLst>
                <a:ext uri="{FF2B5EF4-FFF2-40B4-BE49-F238E27FC236}">
                  <a16:creationId xmlns:a16="http://schemas.microsoft.com/office/drawing/2014/main" id="{8901A9AE-1C26-B144-A036-693D82183F81}"/>
                </a:ext>
              </a:extLst>
            </p:cNvPr>
            <p:cNvSpPr/>
            <p:nvPr/>
          </p:nvSpPr>
          <p:spPr>
            <a:xfrm>
              <a:off x="5946625" y="3647400"/>
              <a:ext cx="85175" cy="10175"/>
            </a:xfrm>
            <a:custGeom>
              <a:avLst/>
              <a:gdLst/>
              <a:ahLst/>
              <a:cxnLst/>
              <a:rect l="l" t="t" r="r" b="b"/>
              <a:pathLst>
                <a:path w="3407" h="407" extrusionOk="0">
                  <a:moveTo>
                    <a:pt x="6" y="1"/>
                  </a:moveTo>
                  <a:cubicBezTo>
                    <a:pt x="2" y="1"/>
                    <a:pt x="0" y="2"/>
                    <a:pt x="0" y="4"/>
                  </a:cubicBezTo>
                  <a:cubicBezTo>
                    <a:pt x="28" y="31"/>
                    <a:pt x="65" y="50"/>
                    <a:pt x="111" y="68"/>
                  </a:cubicBezTo>
                  <a:cubicBezTo>
                    <a:pt x="221" y="123"/>
                    <a:pt x="341" y="169"/>
                    <a:pt x="461" y="206"/>
                  </a:cubicBezTo>
                  <a:cubicBezTo>
                    <a:pt x="876" y="340"/>
                    <a:pt x="1306" y="407"/>
                    <a:pt x="1737" y="407"/>
                  </a:cubicBezTo>
                  <a:cubicBezTo>
                    <a:pt x="2137" y="407"/>
                    <a:pt x="2538" y="349"/>
                    <a:pt x="2928" y="234"/>
                  </a:cubicBezTo>
                  <a:cubicBezTo>
                    <a:pt x="3048" y="197"/>
                    <a:pt x="3167" y="160"/>
                    <a:pt x="3278" y="105"/>
                  </a:cubicBezTo>
                  <a:cubicBezTo>
                    <a:pt x="3324" y="96"/>
                    <a:pt x="3370" y="68"/>
                    <a:pt x="3407" y="40"/>
                  </a:cubicBezTo>
                  <a:cubicBezTo>
                    <a:pt x="3406" y="40"/>
                    <a:pt x="3405" y="40"/>
                    <a:pt x="3403" y="40"/>
                  </a:cubicBezTo>
                  <a:cubicBezTo>
                    <a:pt x="3376" y="40"/>
                    <a:pt x="3196" y="109"/>
                    <a:pt x="2919" y="178"/>
                  </a:cubicBezTo>
                  <a:cubicBezTo>
                    <a:pt x="2514" y="280"/>
                    <a:pt x="2109" y="326"/>
                    <a:pt x="1704" y="326"/>
                  </a:cubicBezTo>
                  <a:cubicBezTo>
                    <a:pt x="1289" y="317"/>
                    <a:pt x="884" y="261"/>
                    <a:pt x="488" y="151"/>
                  </a:cubicBezTo>
                  <a:cubicBezTo>
                    <a:pt x="216" y="68"/>
                    <a:pt x="40" y="1"/>
                    <a:pt x="6"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614;p45">
              <a:extLst>
                <a:ext uri="{FF2B5EF4-FFF2-40B4-BE49-F238E27FC236}">
                  <a16:creationId xmlns:a16="http://schemas.microsoft.com/office/drawing/2014/main" id="{2B76B91B-11DC-ED4E-9D5C-E576027F7C1C}"/>
                </a:ext>
              </a:extLst>
            </p:cNvPr>
            <p:cNvSpPr/>
            <p:nvPr/>
          </p:nvSpPr>
          <p:spPr>
            <a:xfrm>
              <a:off x="5894850" y="3584400"/>
              <a:ext cx="12900" cy="35700"/>
            </a:xfrm>
            <a:custGeom>
              <a:avLst/>
              <a:gdLst/>
              <a:ahLst/>
              <a:cxnLst/>
              <a:rect l="l" t="t" r="r" b="b"/>
              <a:pathLst>
                <a:path w="516" h="1428" extrusionOk="0">
                  <a:moveTo>
                    <a:pt x="486" y="0"/>
                  </a:moveTo>
                  <a:cubicBezTo>
                    <a:pt x="463" y="0"/>
                    <a:pt x="235" y="263"/>
                    <a:pt x="120" y="664"/>
                  </a:cubicBezTo>
                  <a:cubicBezTo>
                    <a:pt x="0" y="1087"/>
                    <a:pt x="64" y="1428"/>
                    <a:pt x="83" y="1428"/>
                  </a:cubicBezTo>
                  <a:cubicBezTo>
                    <a:pt x="110" y="1428"/>
                    <a:pt x="92" y="1087"/>
                    <a:pt x="203" y="691"/>
                  </a:cubicBezTo>
                  <a:cubicBezTo>
                    <a:pt x="313" y="296"/>
                    <a:pt x="516" y="10"/>
                    <a:pt x="488" y="1"/>
                  </a:cubicBezTo>
                  <a:cubicBezTo>
                    <a:pt x="488" y="0"/>
                    <a:pt x="487" y="0"/>
                    <a:pt x="48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615;p45">
              <a:extLst>
                <a:ext uri="{FF2B5EF4-FFF2-40B4-BE49-F238E27FC236}">
                  <a16:creationId xmlns:a16="http://schemas.microsoft.com/office/drawing/2014/main" id="{5ABBC465-8B26-B643-A572-0F61E3F1CEAC}"/>
                </a:ext>
              </a:extLst>
            </p:cNvPr>
            <p:cNvSpPr/>
            <p:nvPr/>
          </p:nvSpPr>
          <p:spPr>
            <a:xfrm>
              <a:off x="5801175" y="3622625"/>
              <a:ext cx="59400" cy="44450"/>
            </a:xfrm>
            <a:custGeom>
              <a:avLst/>
              <a:gdLst/>
              <a:ahLst/>
              <a:cxnLst/>
              <a:rect l="l" t="t" r="r" b="b"/>
              <a:pathLst>
                <a:path w="2376" h="1778" extrusionOk="0">
                  <a:moveTo>
                    <a:pt x="2375" y="0"/>
                  </a:moveTo>
                  <a:lnTo>
                    <a:pt x="2375" y="0"/>
                  </a:lnTo>
                  <a:cubicBezTo>
                    <a:pt x="2357" y="0"/>
                    <a:pt x="2292" y="157"/>
                    <a:pt x="2127" y="387"/>
                  </a:cubicBezTo>
                  <a:cubicBezTo>
                    <a:pt x="1906" y="672"/>
                    <a:pt x="1630" y="902"/>
                    <a:pt x="1307" y="1059"/>
                  </a:cubicBezTo>
                  <a:cubicBezTo>
                    <a:pt x="1123" y="1142"/>
                    <a:pt x="939" y="1197"/>
                    <a:pt x="746" y="1243"/>
                  </a:cubicBezTo>
                  <a:cubicBezTo>
                    <a:pt x="580" y="1280"/>
                    <a:pt x="424" y="1335"/>
                    <a:pt x="285" y="1427"/>
                  </a:cubicBezTo>
                  <a:cubicBezTo>
                    <a:pt x="184" y="1482"/>
                    <a:pt x="101" y="1565"/>
                    <a:pt x="46" y="1667"/>
                  </a:cubicBezTo>
                  <a:cubicBezTo>
                    <a:pt x="0" y="1731"/>
                    <a:pt x="0" y="1777"/>
                    <a:pt x="0" y="1777"/>
                  </a:cubicBezTo>
                  <a:cubicBezTo>
                    <a:pt x="83" y="1648"/>
                    <a:pt x="184" y="1547"/>
                    <a:pt x="313" y="1473"/>
                  </a:cubicBezTo>
                  <a:cubicBezTo>
                    <a:pt x="460" y="1400"/>
                    <a:pt x="608" y="1344"/>
                    <a:pt x="764" y="1317"/>
                  </a:cubicBezTo>
                  <a:cubicBezTo>
                    <a:pt x="967" y="1280"/>
                    <a:pt x="1160" y="1215"/>
                    <a:pt x="1344" y="1133"/>
                  </a:cubicBezTo>
                  <a:cubicBezTo>
                    <a:pt x="1676" y="967"/>
                    <a:pt x="1970" y="718"/>
                    <a:pt x="2173" y="415"/>
                  </a:cubicBezTo>
                  <a:cubicBezTo>
                    <a:pt x="2237" y="322"/>
                    <a:pt x="2292" y="221"/>
                    <a:pt x="2338" y="120"/>
                  </a:cubicBezTo>
                  <a:cubicBezTo>
                    <a:pt x="2366" y="46"/>
                    <a:pt x="2375" y="0"/>
                    <a:pt x="23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616;p45">
              <a:extLst>
                <a:ext uri="{FF2B5EF4-FFF2-40B4-BE49-F238E27FC236}">
                  <a16:creationId xmlns:a16="http://schemas.microsoft.com/office/drawing/2014/main" id="{74F37384-4009-EC42-A207-764380553DC3}"/>
                </a:ext>
              </a:extLst>
            </p:cNvPr>
            <p:cNvSpPr/>
            <p:nvPr/>
          </p:nvSpPr>
          <p:spPr>
            <a:xfrm>
              <a:off x="5826475" y="3628375"/>
              <a:ext cx="11775" cy="25100"/>
            </a:xfrm>
            <a:custGeom>
              <a:avLst/>
              <a:gdLst/>
              <a:ahLst/>
              <a:cxnLst/>
              <a:rect l="l" t="t" r="r" b="b"/>
              <a:pathLst>
                <a:path w="471" h="1004" extrusionOk="0">
                  <a:moveTo>
                    <a:pt x="314" y="0"/>
                  </a:moveTo>
                  <a:lnTo>
                    <a:pt x="268" y="37"/>
                  </a:lnTo>
                  <a:cubicBezTo>
                    <a:pt x="102" y="203"/>
                    <a:pt x="1" y="442"/>
                    <a:pt x="10" y="682"/>
                  </a:cubicBezTo>
                  <a:cubicBezTo>
                    <a:pt x="1" y="783"/>
                    <a:pt x="28" y="875"/>
                    <a:pt x="74" y="958"/>
                  </a:cubicBezTo>
                  <a:cubicBezTo>
                    <a:pt x="93" y="958"/>
                    <a:pt x="56" y="857"/>
                    <a:pt x="65" y="682"/>
                  </a:cubicBezTo>
                  <a:cubicBezTo>
                    <a:pt x="74" y="481"/>
                    <a:pt x="158" y="296"/>
                    <a:pt x="290" y="147"/>
                  </a:cubicBezTo>
                  <a:lnTo>
                    <a:pt x="290" y="147"/>
                  </a:lnTo>
                  <a:cubicBezTo>
                    <a:pt x="377" y="344"/>
                    <a:pt x="365" y="571"/>
                    <a:pt x="268" y="774"/>
                  </a:cubicBezTo>
                  <a:cubicBezTo>
                    <a:pt x="222" y="847"/>
                    <a:pt x="166" y="930"/>
                    <a:pt x="102" y="1004"/>
                  </a:cubicBezTo>
                  <a:cubicBezTo>
                    <a:pt x="102" y="1004"/>
                    <a:pt x="222" y="958"/>
                    <a:pt x="323" y="801"/>
                  </a:cubicBezTo>
                  <a:cubicBezTo>
                    <a:pt x="452" y="580"/>
                    <a:pt x="470" y="313"/>
                    <a:pt x="360" y="83"/>
                  </a:cubicBezTo>
                  <a:cubicBezTo>
                    <a:pt x="351" y="74"/>
                    <a:pt x="341" y="56"/>
                    <a:pt x="341" y="46"/>
                  </a:cubicBezTo>
                  <a:lnTo>
                    <a:pt x="3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617;p45">
              <a:extLst>
                <a:ext uri="{FF2B5EF4-FFF2-40B4-BE49-F238E27FC236}">
                  <a16:creationId xmlns:a16="http://schemas.microsoft.com/office/drawing/2014/main" id="{871497DF-8C5B-1140-B3A3-C00BE7BA9E7E}"/>
                </a:ext>
              </a:extLst>
            </p:cNvPr>
            <p:cNvSpPr/>
            <p:nvPr/>
          </p:nvSpPr>
          <p:spPr>
            <a:xfrm>
              <a:off x="5842375" y="3643300"/>
              <a:ext cx="23950" cy="10400"/>
            </a:xfrm>
            <a:custGeom>
              <a:avLst/>
              <a:gdLst/>
              <a:ahLst/>
              <a:cxnLst/>
              <a:rect l="l" t="t" r="r" b="b"/>
              <a:pathLst>
                <a:path w="958" h="416" extrusionOk="0">
                  <a:moveTo>
                    <a:pt x="239" y="0"/>
                  </a:moveTo>
                  <a:cubicBezTo>
                    <a:pt x="152" y="0"/>
                    <a:pt x="73" y="28"/>
                    <a:pt x="0" y="85"/>
                  </a:cubicBezTo>
                  <a:cubicBezTo>
                    <a:pt x="0" y="85"/>
                    <a:pt x="1" y="86"/>
                    <a:pt x="3" y="86"/>
                  </a:cubicBezTo>
                  <a:cubicBezTo>
                    <a:pt x="18" y="86"/>
                    <a:pt x="98" y="56"/>
                    <a:pt x="230" y="56"/>
                  </a:cubicBezTo>
                  <a:cubicBezTo>
                    <a:pt x="245" y="56"/>
                    <a:pt x="260" y="56"/>
                    <a:pt x="276" y="57"/>
                  </a:cubicBezTo>
                  <a:cubicBezTo>
                    <a:pt x="484" y="74"/>
                    <a:pt x="675" y="165"/>
                    <a:pt x="804" y="321"/>
                  </a:cubicBezTo>
                  <a:lnTo>
                    <a:pt x="804" y="321"/>
                  </a:lnTo>
                  <a:cubicBezTo>
                    <a:pt x="754" y="330"/>
                    <a:pt x="703" y="334"/>
                    <a:pt x="653" y="334"/>
                  </a:cubicBezTo>
                  <a:cubicBezTo>
                    <a:pt x="514" y="334"/>
                    <a:pt x="378" y="301"/>
                    <a:pt x="258" y="241"/>
                  </a:cubicBezTo>
                  <a:cubicBezTo>
                    <a:pt x="110" y="168"/>
                    <a:pt x="37" y="94"/>
                    <a:pt x="28" y="94"/>
                  </a:cubicBezTo>
                  <a:lnTo>
                    <a:pt x="28" y="94"/>
                  </a:lnTo>
                  <a:cubicBezTo>
                    <a:pt x="18" y="103"/>
                    <a:pt x="74" y="204"/>
                    <a:pt x="221" y="296"/>
                  </a:cubicBezTo>
                  <a:cubicBezTo>
                    <a:pt x="357" y="377"/>
                    <a:pt x="510" y="416"/>
                    <a:pt x="666" y="416"/>
                  </a:cubicBezTo>
                  <a:cubicBezTo>
                    <a:pt x="741" y="416"/>
                    <a:pt x="818" y="407"/>
                    <a:pt x="893" y="388"/>
                  </a:cubicBezTo>
                  <a:lnTo>
                    <a:pt x="957" y="370"/>
                  </a:lnTo>
                  <a:lnTo>
                    <a:pt x="921" y="324"/>
                  </a:lnTo>
                  <a:lnTo>
                    <a:pt x="902" y="296"/>
                  </a:lnTo>
                  <a:cubicBezTo>
                    <a:pt x="761" y="111"/>
                    <a:pt x="542" y="1"/>
                    <a:pt x="305" y="1"/>
                  </a:cubicBezTo>
                  <a:cubicBezTo>
                    <a:pt x="295" y="1"/>
                    <a:pt x="286" y="1"/>
                    <a:pt x="276" y="2"/>
                  </a:cubicBezTo>
                  <a:cubicBezTo>
                    <a:pt x="264" y="1"/>
                    <a:pt x="251" y="0"/>
                    <a:pt x="2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618;p45">
              <a:extLst>
                <a:ext uri="{FF2B5EF4-FFF2-40B4-BE49-F238E27FC236}">
                  <a16:creationId xmlns:a16="http://schemas.microsoft.com/office/drawing/2014/main" id="{A7905D09-9218-E549-A75F-7DA3A179ACB2}"/>
                </a:ext>
              </a:extLst>
            </p:cNvPr>
            <p:cNvSpPr/>
            <p:nvPr/>
          </p:nvSpPr>
          <p:spPr>
            <a:xfrm>
              <a:off x="5853175" y="3626500"/>
              <a:ext cx="24425" cy="9725"/>
            </a:xfrm>
            <a:custGeom>
              <a:avLst/>
              <a:gdLst/>
              <a:ahLst/>
              <a:cxnLst/>
              <a:rect l="l" t="t" r="r" b="b"/>
              <a:pathLst>
                <a:path w="977" h="389" extrusionOk="0">
                  <a:moveTo>
                    <a:pt x="589" y="0"/>
                  </a:moveTo>
                  <a:cubicBezTo>
                    <a:pt x="456" y="0"/>
                    <a:pt x="322" y="36"/>
                    <a:pt x="203" y="103"/>
                  </a:cubicBezTo>
                  <a:cubicBezTo>
                    <a:pt x="47" y="195"/>
                    <a:pt x="1" y="306"/>
                    <a:pt x="10" y="306"/>
                  </a:cubicBezTo>
                  <a:cubicBezTo>
                    <a:pt x="11" y="307"/>
                    <a:pt x="12" y="308"/>
                    <a:pt x="14" y="308"/>
                  </a:cubicBezTo>
                  <a:cubicBezTo>
                    <a:pt x="31" y="308"/>
                    <a:pt x="97" y="225"/>
                    <a:pt x="240" y="158"/>
                  </a:cubicBezTo>
                  <a:cubicBezTo>
                    <a:pt x="342" y="105"/>
                    <a:pt x="453" y="80"/>
                    <a:pt x="566" y="80"/>
                  </a:cubicBezTo>
                  <a:cubicBezTo>
                    <a:pt x="654" y="80"/>
                    <a:pt x="743" y="96"/>
                    <a:pt x="829" y="126"/>
                  </a:cubicBezTo>
                  <a:lnTo>
                    <a:pt x="829" y="126"/>
                  </a:lnTo>
                  <a:cubicBezTo>
                    <a:pt x="679" y="247"/>
                    <a:pt x="496" y="316"/>
                    <a:pt x="304" y="324"/>
                  </a:cubicBezTo>
                  <a:cubicBezTo>
                    <a:pt x="286" y="325"/>
                    <a:pt x="267" y="325"/>
                    <a:pt x="250" y="325"/>
                  </a:cubicBezTo>
                  <a:cubicBezTo>
                    <a:pt x="148" y="325"/>
                    <a:pt x="77" y="310"/>
                    <a:pt x="50" y="310"/>
                  </a:cubicBezTo>
                  <a:cubicBezTo>
                    <a:pt x="42" y="310"/>
                    <a:pt x="38" y="311"/>
                    <a:pt x="38" y="315"/>
                  </a:cubicBezTo>
                  <a:cubicBezTo>
                    <a:pt x="111" y="361"/>
                    <a:pt x="212" y="388"/>
                    <a:pt x="304" y="388"/>
                  </a:cubicBezTo>
                  <a:cubicBezTo>
                    <a:pt x="535" y="388"/>
                    <a:pt x="765" y="306"/>
                    <a:pt x="931" y="140"/>
                  </a:cubicBezTo>
                  <a:lnTo>
                    <a:pt x="977" y="103"/>
                  </a:lnTo>
                  <a:lnTo>
                    <a:pt x="921" y="75"/>
                  </a:lnTo>
                  <a:lnTo>
                    <a:pt x="894" y="66"/>
                  </a:lnTo>
                  <a:cubicBezTo>
                    <a:pt x="797" y="22"/>
                    <a:pt x="693" y="0"/>
                    <a:pt x="5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619;p45">
              <a:extLst>
                <a:ext uri="{FF2B5EF4-FFF2-40B4-BE49-F238E27FC236}">
                  <a16:creationId xmlns:a16="http://schemas.microsoft.com/office/drawing/2014/main" id="{E2FD92F3-2CB4-294C-B842-8A7D57E0AF4B}"/>
                </a:ext>
              </a:extLst>
            </p:cNvPr>
            <p:cNvSpPr/>
            <p:nvPr/>
          </p:nvSpPr>
          <p:spPr>
            <a:xfrm>
              <a:off x="5815675" y="3654000"/>
              <a:ext cx="23025" cy="11600"/>
            </a:xfrm>
            <a:custGeom>
              <a:avLst/>
              <a:gdLst/>
              <a:ahLst/>
              <a:cxnLst/>
              <a:rect l="l" t="t" r="r" b="b"/>
              <a:pathLst>
                <a:path w="921" h="464" extrusionOk="0">
                  <a:moveTo>
                    <a:pt x="221" y="1"/>
                  </a:moveTo>
                  <a:cubicBezTo>
                    <a:pt x="142" y="1"/>
                    <a:pt x="65" y="26"/>
                    <a:pt x="0" y="62"/>
                  </a:cubicBezTo>
                  <a:cubicBezTo>
                    <a:pt x="0" y="66"/>
                    <a:pt x="5" y="67"/>
                    <a:pt x="14" y="67"/>
                  </a:cubicBezTo>
                  <a:cubicBezTo>
                    <a:pt x="40" y="67"/>
                    <a:pt x="98" y="56"/>
                    <a:pt x="179" y="56"/>
                  </a:cubicBezTo>
                  <a:cubicBezTo>
                    <a:pt x="209" y="56"/>
                    <a:pt x="241" y="58"/>
                    <a:pt x="276" y="62"/>
                  </a:cubicBezTo>
                  <a:cubicBezTo>
                    <a:pt x="474" y="96"/>
                    <a:pt x="656" y="203"/>
                    <a:pt x="777" y="375"/>
                  </a:cubicBezTo>
                  <a:lnTo>
                    <a:pt x="777" y="375"/>
                  </a:lnTo>
                  <a:cubicBezTo>
                    <a:pt x="752" y="377"/>
                    <a:pt x="727" y="378"/>
                    <a:pt x="701" y="378"/>
                  </a:cubicBezTo>
                  <a:cubicBezTo>
                    <a:pt x="537" y="378"/>
                    <a:pt x="374" y="331"/>
                    <a:pt x="239" y="246"/>
                  </a:cubicBezTo>
                  <a:cubicBezTo>
                    <a:pt x="92" y="163"/>
                    <a:pt x="28" y="80"/>
                    <a:pt x="19" y="80"/>
                  </a:cubicBezTo>
                  <a:lnTo>
                    <a:pt x="19" y="80"/>
                  </a:lnTo>
                  <a:cubicBezTo>
                    <a:pt x="9" y="89"/>
                    <a:pt x="65" y="191"/>
                    <a:pt x="203" y="292"/>
                  </a:cubicBezTo>
                  <a:cubicBezTo>
                    <a:pt x="347" y="400"/>
                    <a:pt x="525" y="463"/>
                    <a:pt x="706" y="463"/>
                  </a:cubicBezTo>
                  <a:cubicBezTo>
                    <a:pt x="756" y="463"/>
                    <a:pt x="807" y="458"/>
                    <a:pt x="856" y="448"/>
                  </a:cubicBezTo>
                  <a:lnTo>
                    <a:pt x="921" y="439"/>
                  </a:lnTo>
                  <a:lnTo>
                    <a:pt x="893" y="393"/>
                  </a:lnTo>
                  <a:cubicBezTo>
                    <a:pt x="884" y="384"/>
                    <a:pt x="875" y="375"/>
                    <a:pt x="875" y="366"/>
                  </a:cubicBezTo>
                  <a:cubicBezTo>
                    <a:pt x="746" y="154"/>
                    <a:pt x="525" y="25"/>
                    <a:pt x="285" y="6"/>
                  </a:cubicBezTo>
                  <a:cubicBezTo>
                    <a:pt x="264" y="3"/>
                    <a:pt x="242" y="1"/>
                    <a:pt x="2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620;p45">
              <a:extLst>
                <a:ext uri="{FF2B5EF4-FFF2-40B4-BE49-F238E27FC236}">
                  <a16:creationId xmlns:a16="http://schemas.microsoft.com/office/drawing/2014/main" id="{9AEF656D-873D-5B4F-9A05-5859BD807157}"/>
                </a:ext>
              </a:extLst>
            </p:cNvPr>
            <p:cNvSpPr/>
            <p:nvPr/>
          </p:nvSpPr>
          <p:spPr>
            <a:xfrm>
              <a:off x="5434075" y="3918200"/>
              <a:ext cx="36375" cy="70425"/>
            </a:xfrm>
            <a:custGeom>
              <a:avLst/>
              <a:gdLst/>
              <a:ahLst/>
              <a:cxnLst/>
              <a:rect l="l" t="t" r="r" b="b"/>
              <a:pathLst>
                <a:path w="1455" h="2817" extrusionOk="0">
                  <a:moveTo>
                    <a:pt x="638" y="0"/>
                  </a:moveTo>
                  <a:cubicBezTo>
                    <a:pt x="510" y="0"/>
                    <a:pt x="386" y="54"/>
                    <a:pt x="295" y="145"/>
                  </a:cubicBezTo>
                  <a:cubicBezTo>
                    <a:pt x="194" y="265"/>
                    <a:pt x="129" y="412"/>
                    <a:pt x="102" y="559"/>
                  </a:cubicBezTo>
                  <a:cubicBezTo>
                    <a:pt x="0" y="1066"/>
                    <a:pt x="148" y="1581"/>
                    <a:pt x="286" y="2069"/>
                  </a:cubicBezTo>
                  <a:cubicBezTo>
                    <a:pt x="350" y="2290"/>
                    <a:pt x="415" y="2520"/>
                    <a:pt x="580" y="2668"/>
                  </a:cubicBezTo>
                  <a:cubicBezTo>
                    <a:pt x="665" y="2753"/>
                    <a:pt x="808" y="2816"/>
                    <a:pt x="950" y="2816"/>
                  </a:cubicBezTo>
                  <a:cubicBezTo>
                    <a:pt x="1068" y="2816"/>
                    <a:pt x="1187" y="2772"/>
                    <a:pt x="1271" y="2658"/>
                  </a:cubicBezTo>
                  <a:lnTo>
                    <a:pt x="1262" y="2658"/>
                  </a:lnTo>
                  <a:cubicBezTo>
                    <a:pt x="1390" y="2438"/>
                    <a:pt x="1455" y="2189"/>
                    <a:pt x="1436" y="1940"/>
                  </a:cubicBezTo>
                  <a:cubicBezTo>
                    <a:pt x="1427" y="1406"/>
                    <a:pt x="1308" y="872"/>
                    <a:pt x="1077" y="394"/>
                  </a:cubicBezTo>
                  <a:cubicBezTo>
                    <a:pt x="1004" y="228"/>
                    <a:pt x="893" y="53"/>
                    <a:pt x="718" y="7"/>
                  </a:cubicBezTo>
                  <a:cubicBezTo>
                    <a:pt x="692" y="2"/>
                    <a:pt x="665" y="0"/>
                    <a:pt x="63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621;p45">
              <a:extLst>
                <a:ext uri="{FF2B5EF4-FFF2-40B4-BE49-F238E27FC236}">
                  <a16:creationId xmlns:a16="http://schemas.microsoft.com/office/drawing/2014/main" id="{373A9C4C-34D7-3A4E-A060-9DEC278015F4}"/>
                </a:ext>
              </a:extLst>
            </p:cNvPr>
            <p:cNvSpPr/>
            <p:nvPr/>
          </p:nvSpPr>
          <p:spPr>
            <a:xfrm>
              <a:off x="5434075" y="3918200"/>
              <a:ext cx="36375" cy="70425"/>
            </a:xfrm>
            <a:custGeom>
              <a:avLst/>
              <a:gdLst/>
              <a:ahLst/>
              <a:cxnLst/>
              <a:rect l="l" t="t" r="r" b="b"/>
              <a:pathLst>
                <a:path w="1455" h="2817" extrusionOk="0">
                  <a:moveTo>
                    <a:pt x="638" y="0"/>
                  </a:moveTo>
                  <a:cubicBezTo>
                    <a:pt x="510" y="0"/>
                    <a:pt x="386" y="54"/>
                    <a:pt x="295" y="145"/>
                  </a:cubicBezTo>
                  <a:cubicBezTo>
                    <a:pt x="194" y="265"/>
                    <a:pt x="129" y="412"/>
                    <a:pt x="102" y="559"/>
                  </a:cubicBezTo>
                  <a:cubicBezTo>
                    <a:pt x="0" y="1066"/>
                    <a:pt x="148" y="1581"/>
                    <a:pt x="286" y="2069"/>
                  </a:cubicBezTo>
                  <a:cubicBezTo>
                    <a:pt x="350" y="2290"/>
                    <a:pt x="415" y="2520"/>
                    <a:pt x="580" y="2668"/>
                  </a:cubicBezTo>
                  <a:cubicBezTo>
                    <a:pt x="665" y="2753"/>
                    <a:pt x="808" y="2816"/>
                    <a:pt x="950" y="2816"/>
                  </a:cubicBezTo>
                  <a:cubicBezTo>
                    <a:pt x="1068" y="2816"/>
                    <a:pt x="1187" y="2772"/>
                    <a:pt x="1271" y="2658"/>
                  </a:cubicBezTo>
                  <a:lnTo>
                    <a:pt x="1262" y="2658"/>
                  </a:lnTo>
                  <a:cubicBezTo>
                    <a:pt x="1390" y="2438"/>
                    <a:pt x="1455" y="2189"/>
                    <a:pt x="1436" y="1940"/>
                  </a:cubicBezTo>
                  <a:cubicBezTo>
                    <a:pt x="1427" y="1406"/>
                    <a:pt x="1308" y="872"/>
                    <a:pt x="1077" y="394"/>
                  </a:cubicBezTo>
                  <a:cubicBezTo>
                    <a:pt x="1004" y="228"/>
                    <a:pt x="893" y="53"/>
                    <a:pt x="718" y="7"/>
                  </a:cubicBezTo>
                  <a:cubicBezTo>
                    <a:pt x="692" y="2"/>
                    <a:pt x="665" y="0"/>
                    <a:pt x="6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622;p45">
              <a:extLst>
                <a:ext uri="{FF2B5EF4-FFF2-40B4-BE49-F238E27FC236}">
                  <a16:creationId xmlns:a16="http://schemas.microsoft.com/office/drawing/2014/main" id="{281CE43D-7B4C-4D47-8861-A4FDACF54A11}"/>
                </a:ext>
              </a:extLst>
            </p:cNvPr>
            <p:cNvSpPr/>
            <p:nvPr/>
          </p:nvSpPr>
          <p:spPr>
            <a:xfrm>
              <a:off x="5409450" y="4013350"/>
              <a:ext cx="48800" cy="29575"/>
            </a:xfrm>
            <a:custGeom>
              <a:avLst/>
              <a:gdLst/>
              <a:ahLst/>
              <a:cxnLst/>
              <a:rect l="l" t="t" r="r" b="b"/>
              <a:pathLst>
                <a:path w="1952" h="1183" extrusionOk="0">
                  <a:moveTo>
                    <a:pt x="928" y="0"/>
                  </a:moveTo>
                  <a:cubicBezTo>
                    <a:pt x="824" y="0"/>
                    <a:pt x="720" y="10"/>
                    <a:pt x="617" y="31"/>
                  </a:cubicBezTo>
                  <a:cubicBezTo>
                    <a:pt x="442" y="49"/>
                    <a:pt x="276" y="123"/>
                    <a:pt x="138" y="243"/>
                  </a:cubicBezTo>
                  <a:cubicBezTo>
                    <a:pt x="28" y="371"/>
                    <a:pt x="0" y="602"/>
                    <a:pt x="138" y="721"/>
                  </a:cubicBezTo>
                  <a:cubicBezTo>
                    <a:pt x="219" y="770"/>
                    <a:pt x="306" y="797"/>
                    <a:pt x="400" y="797"/>
                  </a:cubicBezTo>
                  <a:cubicBezTo>
                    <a:pt x="414" y="797"/>
                    <a:pt x="428" y="796"/>
                    <a:pt x="442" y="795"/>
                  </a:cubicBezTo>
                  <a:cubicBezTo>
                    <a:pt x="541" y="795"/>
                    <a:pt x="643" y="788"/>
                    <a:pt x="742" y="788"/>
                  </a:cubicBezTo>
                  <a:cubicBezTo>
                    <a:pt x="901" y="788"/>
                    <a:pt x="1054" y="806"/>
                    <a:pt x="1179" y="896"/>
                  </a:cubicBezTo>
                  <a:cubicBezTo>
                    <a:pt x="1298" y="988"/>
                    <a:pt x="1372" y="1126"/>
                    <a:pt x="1519" y="1172"/>
                  </a:cubicBezTo>
                  <a:cubicBezTo>
                    <a:pt x="1545" y="1179"/>
                    <a:pt x="1572" y="1183"/>
                    <a:pt x="1598" y="1183"/>
                  </a:cubicBezTo>
                  <a:cubicBezTo>
                    <a:pt x="1710" y="1183"/>
                    <a:pt x="1818" y="1121"/>
                    <a:pt x="1878" y="1016"/>
                  </a:cubicBezTo>
                  <a:cubicBezTo>
                    <a:pt x="1943" y="887"/>
                    <a:pt x="1952" y="740"/>
                    <a:pt x="1915" y="602"/>
                  </a:cubicBezTo>
                  <a:cubicBezTo>
                    <a:pt x="1878" y="408"/>
                    <a:pt x="1759" y="233"/>
                    <a:pt x="1584" y="141"/>
                  </a:cubicBezTo>
                  <a:cubicBezTo>
                    <a:pt x="1377" y="47"/>
                    <a:pt x="1152" y="0"/>
                    <a:pt x="92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623;p45">
              <a:extLst>
                <a:ext uri="{FF2B5EF4-FFF2-40B4-BE49-F238E27FC236}">
                  <a16:creationId xmlns:a16="http://schemas.microsoft.com/office/drawing/2014/main" id="{98E4404D-CB66-CA48-A1F1-87E73CAE837C}"/>
                </a:ext>
              </a:extLst>
            </p:cNvPr>
            <p:cNvSpPr/>
            <p:nvPr/>
          </p:nvSpPr>
          <p:spPr>
            <a:xfrm>
              <a:off x="5472125" y="3938800"/>
              <a:ext cx="58875" cy="58175"/>
            </a:xfrm>
            <a:custGeom>
              <a:avLst/>
              <a:gdLst/>
              <a:ahLst/>
              <a:cxnLst/>
              <a:rect l="l" t="t" r="r" b="b"/>
              <a:pathLst>
                <a:path w="2355" h="2327" extrusionOk="0">
                  <a:moveTo>
                    <a:pt x="1859" y="1"/>
                  </a:moveTo>
                  <a:cubicBezTo>
                    <a:pt x="1739" y="1"/>
                    <a:pt x="1619" y="27"/>
                    <a:pt x="1507" y="67"/>
                  </a:cubicBezTo>
                  <a:cubicBezTo>
                    <a:pt x="1176" y="187"/>
                    <a:pt x="863" y="371"/>
                    <a:pt x="596" y="610"/>
                  </a:cubicBezTo>
                  <a:cubicBezTo>
                    <a:pt x="366" y="803"/>
                    <a:pt x="191" y="1052"/>
                    <a:pt x="89" y="1337"/>
                  </a:cubicBezTo>
                  <a:cubicBezTo>
                    <a:pt x="0" y="1622"/>
                    <a:pt x="49" y="1932"/>
                    <a:pt x="218" y="2177"/>
                  </a:cubicBezTo>
                  <a:lnTo>
                    <a:pt x="218" y="2177"/>
                  </a:lnTo>
                  <a:cubicBezTo>
                    <a:pt x="215" y="2173"/>
                    <a:pt x="212" y="2170"/>
                    <a:pt x="209" y="2166"/>
                  </a:cubicBezTo>
                  <a:lnTo>
                    <a:pt x="209" y="2166"/>
                  </a:lnTo>
                  <a:lnTo>
                    <a:pt x="237" y="2203"/>
                  </a:lnTo>
                  <a:cubicBezTo>
                    <a:pt x="230" y="2194"/>
                    <a:pt x="224" y="2186"/>
                    <a:pt x="218" y="2177"/>
                  </a:cubicBezTo>
                  <a:lnTo>
                    <a:pt x="218" y="2177"/>
                  </a:lnTo>
                  <a:cubicBezTo>
                    <a:pt x="306" y="2279"/>
                    <a:pt x="438" y="2326"/>
                    <a:pt x="586" y="2326"/>
                  </a:cubicBezTo>
                  <a:cubicBezTo>
                    <a:pt x="689" y="2326"/>
                    <a:pt x="801" y="2303"/>
                    <a:pt x="909" y="2258"/>
                  </a:cubicBezTo>
                  <a:cubicBezTo>
                    <a:pt x="1185" y="2157"/>
                    <a:pt x="1387" y="1927"/>
                    <a:pt x="1572" y="1696"/>
                  </a:cubicBezTo>
                  <a:cubicBezTo>
                    <a:pt x="1792" y="1411"/>
                    <a:pt x="1995" y="1107"/>
                    <a:pt x="2170" y="794"/>
                  </a:cubicBezTo>
                  <a:cubicBezTo>
                    <a:pt x="2262" y="610"/>
                    <a:pt x="2354" y="389"/>
                    <a:pt x="2262" y="205"/>
                  </a:cubicBezTo>
                  <a:cubicBezTo>
                    <a:pt x="2188" y="85"/>
                    <a:pt x="2059" y="12"/>
                    <a:pt x="1912" y="2"/>
                  </a:cubicBezTo>
                  <a:cubicBezTo>
                    <a:pt x="1894" y="1"/>
                    <a:pt x="1876" y="1"/>
                    <a:pt x="185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624;p45">
              <a:extLst>
                <a:ext uri="{FF2B5EF4-FFF2-40B4-BE49-F238E27FC236}">
                  <a16:creationId xmlns:a16="http://schemas.microsoft.com/office/drawing/2014/main" id="{AEFE5340-72C4-C44D-850E-441623CB96C6}"/>
                </a:ext>
              </a:extLst>
            </p:cNvPr>
            <p:cNvSpPr/>
            <p:nvPr/>
          </p:nvSpPr>
          <p:spPr>
            <a:xfrm>
              <a:off x="5432700" y="4022225"/>
              <a:ext cx="33375" cy="58875"/>
            </a:xfrm>
            <a:custGeom>
              <a:avLst/>
              <a:gdLst/>
              <a:ahLst/>
              <a:cxnLst/>
              <a:rect l="l" t="t" r="r" b="b"/>
              <a:pathLst>
                <a:path w="1335" h="2355" extrusionOk="0">
                  <a:moveTo>
                    <a:pt x="55" y="0"/>
                  </a:moveTo>
                  <a:cubicBezTo>
                    <a:pt x="37" y="0"/>
                    <a:pt x="18" y="3"/>
                    <a:pt x="0" y="7"/>
                  </a:cubicBezTo>
                  <a:cubicBezTo>
                    <a:pt x="37" y="16"/>
                    <a:pt x="74" y="16"/>
                    <a:pt x="111" y="26"/>
                  </a:cubicBezTo>
                  <a:cubicBezTo>
                    <a:pt x="212" y="35"/>
                    <a:pt x="313" y="72"/>
                    <a:pt x="414" y="118"/>
                  </a:cubicBezTo>
                  <a:cubicBezTo>
                    <a:pt x="552" y="182"/>
                    <a:pt x="672" y="283"/>
                    <a:pt x="764" y="412"/>
                  </a:cubicBezTo>
                  <a:cubicBezTo>
                    <a:pt x="884" y="560"/>
                    <a:pt x="976" y="725"/>
                    <a:pt x="1050" y="909"/>
                  </a:cubicBezTo>
                  <a:cubicBezTo>
                    <a:pt x="1114" y="1084"/>
                    <a:pt x="1169" y="1269"/>
                    <a:pt x="1215" y="1453"/>
                  </a:cubicBezTo>
                  <a:cubicBezTo>
                    <a:pt x="1243" y="1609"/>
                    <a:pt x="1270" y="1766"/>
                    <a:pt x="1289" y="1922"/>
                  </a:cubicBezTo>
                  <a:cubicBezTo>
                    <a:pt x="1298" y="2051"/>
                    <a:pt x="1307" y="2152"/>
                    <a:pt x="1317" y="2235"/>
                  </a:cubicBezTo>
                  <a:cubicBezTo>
                    <a:pt x="1317" y="2272"/>
                    <a:pt x="1326" y="2318"/>
                    <a:pt x="1335" y="2355"/>
                  </a:cubicBezTo>
                  <a:cubicBezTo>
                    <a:pt x="1335" y="2318"/>
                    <a:pt x="1335" y="2272"/>
                    <a:pt x="1335" y="2235"/>
                  </a:cubicBezTo>
                  <a:cubicBezTo>
                    <a:pt x="1335" y="2162"/>
                    <a:pt x="1326" y="2051"/>
                    <a:pt x="1317" y="1922"/>
                  </a:cubicBezTo>
                  <a:cubicBezTo>
                    <a:pt x="1307" y="1766"/>
                    <a:pt x="1289" y="1609"/>
                    <a:pt x="1252" y="1453"/>
                  </a:cubicBezTo>
                  <a:cubicBezTo>
                    <a:pt x="1215" y="1259"/>
                    <a:pt x="1160" y="1075"/>
                    <a:pt x="1086" y="891"/>
                  </a:cubicBezTo>
                  <a:cubicBezTo>
                    <a:pt x="1013" y="707"/>
                    <a:pt x="921" y="541"/>
                    <a:pt x="801" y="385"/>
                  </a:cubicBezTo>
                  <a:cubicBezTo>
                    <a:pt x="700" y="256"/>
                    <a:pt x="571" y="155"/>
                    <a:pt x="424" y="90"/>
                  </a:cubicBezTo>
                  <a:cubicBezTo>
                    <a:pt x="322" y="44"/>
                    <a:pt x="221" y="16"/>
                    <a:pt x="111" y="7"/>
                  </a:cubicBezTo>
                  <a:cubicBezTo>
                    <a:pt x="92" y="3"/>
                    <a:pt x="74" y="0"/>
                    <a:pt x="5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625;p45">
              <a:extLst>
                <a:ext uri="{FF2B5EF4-FFF2-40B4-BE49-F238E27FC236}">
                  <a16:creationId xmlns:a16="http://schemas.microsoft.com/office/drawing/2014/main" id="{AC14A2B7-76B9-1848-93E9-1B84AD776596}"/>
                </a:ext>
              </a:extLst>
            </p:cNvPr>
            <p:cNvSpPr/>
            <p:nvPr/>
          </p:nvSpPr>
          <p:spPr>
            <a:xfrm>
              <a:off x="5450650" y="3943900"/>
              <a:ext cx="15425" cy="131000"/>
            </a:xfrm>
            <a:custGeom>
              <a:avLst/>
              <a:gdLst/>
              <a:ahLst/>
              <a:cxnLst/>
              <a:rect l="l" t="t" r="r" b="b"/>
              <a:pathLst>
                <a:path w="617" h="5240" extrusionOk="0">
                  <a:moveTo>
                    <a:pt x="0" y="1"/>
                  </a:moveTo>
                  <a:lnTo>
                    <a:pt x="0" y="1"/>
                  </a:lnTo>
                  <a:cubicBezTo>
                    <a:pt x="0" y="10"/>
                    <a:pt x="9" y="29"/>
                    <a:pt x="9" y="47"/>
                  </a:cubicBezTo>
                  <a:cubicBezTo>
                    <a:pt x="19" y="84"/>
                    <a:pt x="28" y="139"/>
                    <a:pt x="46" y="204"/>
                  </a:cubicBezTo>
                  <a:cubicBezTo>
                    <a:pt x="65" y="268"/>
                    <a:pt x="83" y="342"/>
                    <a:pt x="101" y="434"/>
                  </a:cubicBezTo>
                  <a:cubicBezTo>
                    <a:pt x="129" y="526"/>
                    <a:pt x="147" y="636"/>
                    <a:pt x="175" y="756"/>
                  </a:cubicBezTo>
                  <a:cubicBezTo>
                    <a:pt x="267" y="1216"/>
                    <a:pt x="378" y="1879"/>
                    <a:pt x="451" y="2597"/>
                  </a:cubicBezTo>
                  <a:cubicBezTo>
                    <a:pt x="534" y="3324"/>
                    <a:pt x="580" y="3987"/>
                    <a:pt x="589" y="4466"/>
                  </a:cubicBezTo>
                  <a:cubicBezTo>
                    <a:pt x="599" y="4705"/>
                    <a:pt x="599" y="4899"/>
                    <a:pt x="599" y="5028"/>
                  </a:cubicBezTo>
                  <a:lnTo>
                    <a:pt x="599" y="5184"/>
                  </a:lnTo>
                  <a:cubicBezTo>
                    <a:pt x="599" y="5138"/>
                    <a:pt x="608" y="5092"/>
                    <a:pt x="608" y="5028"/>
                  </a:cubicBezTo>
                  <a:cubicBezTo>
                    <a:pt x="617" y="4889"/>
                    <a:pt x="617" y="4696"/>
                    <a:pt x="617" y="4457"/>
                  </a:cubicBezTo>
                  <a:cubicBezTo>
                    <a:pt x="617" y="3978"/>
                    <a:pt x="580" y="3315"/>
                    <a:pt x="506" y="2588"/>
                  </a:cubicBezTo>
                  <a:cubicBezTo>
                    <a:pt x="433" y="1971"/>
                    <a:pt x="341" y="1354"/>
                    <a:pt x="203" y="737"/>
                  </a:cubicBezTo>
                  <a:cubicBezTo>
                    <a:pt x="184" y="627"/>
                    <a:pt x="157" y="517"/>
                    <a:pt x="129" y="424"/>
                  </a:cubicBezTo>
                  <a:cubicBezTo>
                    <a:pt x="111" y="342"/>
                    <a:pt x="83" y="259"/>
                    <a:pt x="65" y="194"/>
                  </a:cubicBezTo>
                  <a:cubicBezTo>
                    <a:pt x="46" y="139"/>
                    <a:pt x="37" y="84"/>
                    <a:pt x="19" y="47"/>
                  </a:cubicBezTo>
                  <a:cubicBezTo>
                    <a:pt x="19" y="29"/>
                    <a:pt x="9" y="10"/>
                    <a:pt x="0" y="1"/>
                  </a:cubicBezTo>
                  <a:close/>
                  <a:moveTo>
                    <a:pt x="599" y="5184"/>
                  </a:moveTo>
                  <a:cubicBezTo>
                    <a:pt x="589" y="5202"/>
                    <a:pt x="589" y="5221"/>
                    <a:pt x="599" y="5239"/>
                  </a:cubicBezTo>
                  <a:cubicBezTo>
                    <a:pt x="599" y="5221"/>
                    <a:pt x="599" y="5202"/>
                    <a:pt x="599" y="5184"/>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626;p45">
              <a:extLst>
                <a:ext uri="{FF2B5EF4-FFF2-40B4-BE49-F238E27FC236}">
                  <a16:creationId xmlns:a16="http://schemas.microsoft.com/office/drawing/2014/main" id="{32821851-CD19-8542-9686-9952B7AE78C7}"/>
                </a:ext>
              </a:extLst>
            </p:cNvPr>
            <p:cNvSpPr/>
            <p:nvPr/>
          </p:nvSpPr>
          <p:spPr>
            <a:xfrm>
              <a:off x="5465375" y="3953575"/>
              <a:ext cx="42825" cy="89550"/>
            </a:xfrm>
            <a:custGeom>
              <a:avLst/>
              <a:gdLst/>
              <a:ahLst/>
              <a:cxnLst/>
              <a:rect l="l" t="t" r="r" b="b"/>
              <a:pathLst>
                <a:path w="1713" h="3582" extrusionOk="0">
                  <a:moveTo>
                    <a:pt x="1713" y="1"/>
                  </a:moveTo>
                  <a:lnTo>
                    <a:pt x="1713" y="1"/>
                  </a:lnTo>
                  <a:cubicBezTo>
                    <a:pt x="1667" y="28"/>
                    <a:pt x="1621" y="56"/>
                    <a:pt x="1575" y="93"/>
                  </a:cubicBezTo>
                  <a:lnTo>
                    <a:pt x="1510" y="139"/>
                  </a:lnTo>
                  <a:cubicBezTo>
                    <a:pt x="1483" y="157"/>
                    <a:pt x="1455" y="185"/>
                    <a:pt x="1427" y="203"/>
                  </a:cubicBezTo>
                  <a:cubicBezTo>
                    <a:pt x="1363" y="258"/>
                    <a:pt x="1298" y="314"/>
                    <a:pt x="1243" y="378"/>
                  </a:cubicBezTo>
                  <a:cubicBezTo>
                    <a:pt x="912" y="728"/>
                    <a:pt x="645" y="1142"/>
                    <a:pt x="461" y="1593"/>
                  </a:cubicBezTo>
                  <a:cubicBezTo>
                    <a:pt x="359" y="1833"/>
                    <a:pt x="267" y="2090"/>
                    <a:pt x="194" y="2348"/>
                  </a:cubicBezTo>
                  <a:cubicBezTo>
                    <a:pt x="138" y="2551"/>
                    <a:pt x="92" y="2762"/>
                    <a:pt x="56" y="2983"/>
                  </a:cubicBezTo>
                  <a:cubicBezTo>
                    <a:pt x="28" y="3168"/>
                    <a:pt x="10" y="3315"/>
                    <a:pt x="10" y="3416"/>
                  </a:cubicBezTo>
                  <a:cubicBezTo>
                    <a:pt x="0" y="3471"/>
                    <a:pt x="0" y="3527"/>
                    <a:pt x="10" y="3582"/>
                  </a:cubicBezTo>
                  <a:cubicBezTo>
                    <a:pt x="19" y="3527"/>
                    <a:pt x="19" y="3471"/>
                    <a:pt x="28" y="3416"/>
                  </a:cubicBezTo>
                  <a:cubicBezTo>
                    <a:pt x="37" y="3315"/>
                    <a:pt x="56" y="3168"/>
                    <a:pt x="92" y="2983"/>
                  </a:cubicBezTo>
                  <a:cubicBezTo>
                    <a:pt x="129" y="2809"/>
                    <a:pt x="166" y="2588"/>
                    <a:pt x="240" y="2357"/>
                  </a:cubicBezTo>
                  <a:cubicBezTo>
                    <a:pt x="313" y="2100"/>
                    <a:pt x="405" y="1851"/>
                    <a:pt x="507" y="1612"/>
                  </a:cubicBezTo>
                  <a:cubicBezTo>
                    <a:pt x="691" y="1170"/>
                    <a:pt x="949" y="756"/>
                    <a:pt x="1271" y="397"/>
                  </a:cubicBezTo>
                  <a:cubicBezTo>
                    <a:pt x="1409" y="258"/>
                    <a:pt x="1556" y="130"/>
                    <a:pt x="17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627;p45">
              <a:extLst>
                <a:ext uri="{FF2B5EF4-FFF2-40B4-BE49-F238E27FC236}">
                  <a16:creationId xmlns:a16="http://schemas.microsoft.com/office/drawing/2014/main" id="{F94000A6-569C-D54B-8E54-DBB9990B49B1}"/>
                </a:ext>
              </a:extLst>
            </p:cNvPr>
            <p:cNvSpPr/>
            <p:nvPr/>
          </p:nvSpPr>
          <p:spPr>
            <a:xfrm>
              <a:off x="7138825" y="3829525"/>
              <a:ext cx="121075" cy="256650"/>
            </a:xfrm>
            <a:custGeom>
              <a:avLst/>
              <a:gdLst/>
              <a:ahLst/>
              <a:cxnLst/>
              <a:rect l="l" t="t" r="r" b="b"/>
              <a:pathLst>
                <a:path w="4843" h="10266" extrusionOk="0">
                  <a:moveTo>
                    <a:pt x="46" y="1"/>
                  </a:moveTo>
                  <a:lnTo>
                    <a:pt x="46" y="1"/>
                  </a:lnTo>
                  <a:cubicBezTo>
                    <a:pt x="0" y="875"/>
                    <a:pt x="194" y="1741"/>
                    <a:pt x="608" y="2514"/>
                  </a:cubicBezTo>
                  <a:cubicBezTo>
                    <a:pt x="764" y="2818"/>
                    <a:pt x="967" y="3121"/>
                    <a:pt x="1022" y="3462"/>
                  </a:cubicBezTo>
                  <a:cubicBezTo>
                    <a:pt x="1114" y="4024"/>
                    <a:pt x="810" y="4604"/>
                    <a:pt x="949" y="5156"/>
                  </a:cubicBezTo>
                  <a:cubicBezTo>
                    <a:pt x="1105" y="5782"/>
                    <a:pt x="1814" y="6196"/>
                    <a:pt x="1851" y="6850"/>
                  </a:cubicBezTo>
                  <a:cubicBezTo>
                    <a:pt x="1888" y="7393"/>
                    <a:pt x="1409" y="7881"/>
                    <a:pt x="1446" y="8424"/>
                  </a:cubicBezTo>
                  <a:cubicBezTo>
                    <a:pt x="1483" y="8654"/>
                    <a:pt x="1565" y="8875"/>
                    <a:pt x="1694" y="9069"/>
                  </a:cubicBezTo>
                  <a:cubicBezTo>
                    <a:pt x="2119" y="9764"/>
                    <a:pt x="2730" y="10238"/>
                    <a:pt x="3640" y="10238"/>
                  </a:cubicBezTo>
                  <a:cubicBezTo>
                    <a:pt x="3657" y="10238"/>
                    <a:pt x="3675" y="10238"/>
                    <a:pt x="3692" y="10238"/>
                  </a:cubicBezTo>
                  <a:lnTo>
                    <a:pt x="4843" y="10265"/>
                  </a:lnTo>
                  <a:lnTo>
                    <a:pt x="4042" y="7596"/>
                  </a:lnTo>
                  <a:cubicBezTo>
                    <a:pt x="4134" y="7218"/>
                    <a:pt x="3885" y="6841"/>
                    <a:pt x="3609" y="6565"/>
                  </a:cubicBezTo>
                  <a:cubicBezTo>
                    <a:pt x="3324" y="6288"/>
                    <a:pt x="2992" y="6049"/>
                    <a:pt x="2845" y="5681"/>
                  </a:cubicBezTo>
                  <a:cubicBezTo>
                    <a:pt x="2606" y="5092"/>
                    <a:pt x="2919" y="4327"/>
                    <a:pt x="2514" y="3839"/>
                  </a:cubicBezTo>
                  <a:cubicBezTo>
                    <a:pt x="2274" y="3554"/>
                    <a:pt x="1851" y="3462"/>
                    <a:pt x="1639" y="3149"/>
                  </a:cubicBezTo>
                  <a:cubicBezTo>
                    <a:pt x="1547" y="2983"/>
                    <a:pt x="1483" y="2790"/>
                    <a:pt x="1446" y="2597"/>
                  </a:cubicBezTo>
                  <a:cubicBezTo>
                    <a:pt x="1225" y="1621"/>
                    <a:pt x="737" y="728"/>
                    <a:pt x="4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628;p45">
              <a:extLst>
                <a:ext uri="{FF2B5EF4-FFF2-40B4-BE49-F238E27FC236}">
                  <a16:creationId xmlns:a16="http://schemas.microsoft.com/office/drawing/2014/main" id="{CDBCD0FA-6CB6-9349-B791-FC5CB4616A07}"/>
                </a:ext>
              </a:extLst>
            </p:cNvPr>
            <p:cNvSpPr/>
            <p:nvPr/>
          </p:nvSpPr>
          <p:spPr>
            <a:xfrm>
              <a:off x="7138825" y="3829525"/>
              <a:ext cx="121075" cy="256650"/>
            </a:xfrm>
            <a:custGeom>
              <a:avLst/>
              <a:gdLst/>
              <a:ahLst/>
              <a:cxnLst/>
              <a:rect l="l" t="t" r="r" b="b"/>
              <a:pathLst>
                <a:path w="4843" h="10266" extrusionOk="0">
                  <a:moveTo>
                    <a:pt x="46" y="1"/>
                  </a:moveTo>
                  <a:lnTo>
                    <a:pt x="46" y="1"/>
                  </a:lnTo>
                  <a:cubicBezTo>
                    <a:pt x="0" y="875"/>
                    <a:pt x="194" y="1741"/>
                    <a:pt x="608" y="2514"/>
                  </a:cubicBezTo>
                  <a:cubicBezTo>
                    <a:pt x="764" y="2818"/>
                    <a:pt x="967" y="3121"/>
                    <a:pt x="1022" y="3462"/>
                  </a:cubicBezTo>
                  <a:cubicBezTo>
                    <a:pt x="1114" y="4024"/>
                    <a:pt x="810" y="4604"/>
                    <a:pt x="949" y="5156"/>
                  </a:cubicBezTo>
                  <a:cubicBezTo>
                    <a:pt x="1105" y="5782"/>
                    <a:pt x="1814" y="6196"/>
                    <a:pt x="1851" y="6850"/>
                  </a:cubicBezTo>
                  <a:cubicBezTo>
                    <a:pt x="1888" y="7393"/>
                    <a:pt x="1409" y="7881"/>
                    <a:pt x="1446" y="8424"/>
                  </a:cubicBezTo>
                  <a:cubicBezTo>
                    <a:pt x="1483" y="8654"/>
                    <a:pt x="1565" y="8875"/>
                    <a:pt x="1694" y="9069"/>
                  </a:cubicBezTo>
                  <a:cubicBezTo>
                    <a:pt x="2119" y="9764"/>
                    <a:pt x="2730" y="10238"/>
                    <a:pt x="3640" y="10238"/>
                  </a:cubicBezTo>
                  <a:cubicBezTo>
                    <a:pt x="3657" y="10238"/>
                    <a:pt x="3675" y="10238"/>
                    <a:pt x="3692" y="10238"/>
                  </a:cubicBezTo>
                  <a:lnTo>
                    <a:pt x="4843" y="10265"/>
                  </a:lnTo>
                  <a:lnTo>
                    <a:pt x="4042" y="7596"/>
                  </a:lnTo>
                  <a:cubicBezTo>
                    <a:pt x="4134" y="7218"/>
                    <a:pt x="3885" y="6841"/>
                    <a:pt x="3609" y="6565"/>
                  </a:cubicBezTo>
                  <a:cubicBezTo>
                    <a:pt x="3324" y="6288"/>
                    <a:pt x="2992" y="6049"/>
                    <a:pt x="2845" y="5681"/>
                  </a:cubicBezTo>
                  <a:cubicBezTo>
                    <a:pt x="2606" y="5092"/>
                    <a:pt x="2919" y="4327"/>
                    <a:pt x="2514" y="3839"/>
                  </a:cubicBezTo>
                  <a:cubicBezTo>
                    <a:pt x="2274" y="3554"/>
                    <a:pt x="1851" y="3462"/>
                    <a:pt x="1639" y="3149"/>
                  </a:cubicBezTo>
                  <a:cubicBezTo>
                    <a:pt x="1547" y="2983"/>
                    <a:pt x="1483" y="2790"/>
                    <a:pt x="1446" y="2597"/>
                  </a:cubicBezTo>
                  <a:cubicBezTo>
                    <a:pt x="1225" y="1621"/>
                    <a:pt x="737" y="728"/>
                    <a:pt x="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629;p45">
              <a:extLst>
                <a:ext uri="{FF2B5EF4-FFF2-40B4-BE49-F238E27FC236}">
                  <a16:creationId xmlns:a16="http://schemas.microsoft.com/office/drawing/2014/main" id="{EF54EEFF-BAC3-F445-8063-3EAE87178A02}"/>
                </a:ext>
              </a:extLst>
            </p:cNvPr>
            <p:cNvSpPr/>
            <p:nvPr/>
          </p:nvSpPr>
          <p:spPr>
            <a:xfrm>
              <a:off x="7250675" y="3729175"/>
              <a:ext cx="114175" cy="358000"/>
            </a:xfrm>
            <a:custGeom>
              <a:avLst/>
              <a:gdLst/>
              <a:ahLst/>
              <a:cxnLst/>
              <a:rect l="l" t="t" r="r" b="b"/>
              <a:pathLst>
                <a:path w="4567" h="14320" extrusionOk="0">
                  <a:moveTo>
                    <a:pt x="4401" y="1"/>
                  </a:moveTo>
                  <a:lnTo>
                    <a:pt x="4355" y="19"/>
                  </a:lnTo>
                  <a:cubicBezTo>
                    <a:pt x="4116" y="148"/>
                    <a:pt x="3904" y="323"/>
                    <a:pt x="3738" y="553"/>
                  </a:cubicBezTo>
                  <a:cubicBezTo>
                    <a:pt x="3582" y="765"/>
                    <a:pt x="3453" y="1004"/>
                    <a:pt x="3361" y="1253"/>
                  </a:cubicBezTo>
                  <a:cubicBezTo>
                    <a:pt x="3167" y="1750"/>
                    <a:pt x="3103" y="2275"/>
                    <a:pt x="3011" y="2772"/>
                  </a:cubicBezTo>
                  <a:cubicBezTo>
                    <a:pt x="2928" y="3269"/>
                    <a:pt x="2799" y="3757"/>
                    <a:pt x="2551" y="4171"/>
                  </a:cubicBezTo>
                  <a:cubicBezTo>
                    <a:pt x="2422" y="4374"/>
                    <a:pt x="2265" y="4567"/>
                    <a:pt x="2136" y="4760"/>
                  </a:cubicBezTo>
                  <a:cubicBezTo>
                    <a:pt x="1998" y="4963"/>
                    <a:pt x="1897" y="5184"/>
                    <a:pt x="1851" y="5423"/>
                  </a:cubicBezTo>
                  <a:cubicBezTo>
                    <a:pt x="1786" y="5911"/>
                    <a:pt x="2063" y="6344"/>
                    <a:pt x="2007" y="6776"/>
                  </a:cubicBezTo>
                  <a:cubicBezTo>
                    <a:pt x="1980" y="6988"/>
                    <a:pt x="1906" y="7191"/>
                    <a:pt x="1796" y="7375"/>
                  </a:cubicBezTo>
                  <a:cubicBezTo>
                    <a:pt x="1694" y="7559"/>
                    <a:pt x="1566" y="7734"/>
                    <a:pt x="1455" y="7900"/>
                  </a:cubicBezTo>
                  <a:cubicBezTo>
                    <a:pt x="1335" y="8074"/>
                    <a:pt x="1234" y="8249"/>
                    <a:pt x="1142" y="8443"/>
                  </a:cubicBezTo>
                  <a:cubicBezTo>
                    <a:pt x="1068" y="8618"/>
                    <a:pt x="1022" y="8811"/>
                    <a:pt x="1004" y="9013"/>
                  </a:cubicBezTo>
                  <a:cubicBezTo>
                    <a:pt x="986" y="9400"/>
                    <a:pt x="1041" y="9778"/>
                    <a:pt x="1004" y="10118"/>
                  </a:cubicBezTo>
                  <a:cubicBezTo>
                    <a:pt x="976" y="10450"/>
                    <a:pt x="884" y="10781"/>
                    <a:pt x="728" y="11076"/>
                  </a:cubicBezTo>
                  <a:cubicBezTo>
                    <a:pt x="590" y="11361"/>
                    <a:pt x="433" y="11619"/>
                    <a:pt x="304" y="11867"/>
                  </a:cubicBezTo>
                  <a:cubicBezTo>
                    <a:pt x="240" y="11987"/>
                    <a:pt x="185" y="12107"/>
                    <a:pt x="139" y="12236"/>
                  </a:cubicBezTo>
                  <a:cubicBezTo>
                    <a:pt x="93" y="12355"/>
                    <a:pt x="56" y="12475"/>
                    <a:pt x="37" y="12604"/>
                  </a:cubicBezTo>
                  <a:cubicBezTo>
                    <a:pt x="1" y="12816"/>
                    <a:pt x="1" y="13037"/>
                    <a:pt x="37" y="13257"/>
                  </a:cubicBezTo>
                  <a:cubicBezTo>
                    <a:pt x="65" y="13561"/>
                    <a:pt x="185" y="13856"/>
                    <a:pt x="369" y="14095"/>
                  </a:cubicBezTo>
                  <a:cubicBezTo>
                    <a:pt x="396" y="14132"/>
                    <a:pt x="433" y="14169"/>
                    <a:pt x="461" y="14197"/>
                  </a:cubicBezTo>
                  <a:cubicBezTo>
                    <a:pt x="488" y="14224"/>
                    <a:pt x="516" y="14243"/>
                    <a:pt x="544" y="14261"/>
                  </a:cubicBezTo>
                  <a:cubicBezTo>
                    <a:pt x="580" y="14298"/>
                    <a:pt x="608" y="14307"/>
                    <a:pt x="608" y="14307"/>
                  </a:cubicBezTo>
                  <a:cubicBezTo>
                    <a:pt x="525" y="14243"/>
                    <a:pt x="442" y="14169"/>
                    <a:pt x="378" y="14086"/>
                  </a:cubicBezTo>
                  <a:cubicBezTo>
                    <a:pt x="194" y="13847"/>
                    <a:pt x="93" y="13552"/>
                    <a:pt x="56" y="13257"/>
                  </a:cubicBezTo>
                  <a:cubicBezTo>
                    <a:pt x="28" y="13037"/>
                    <a:pt x="37" y="12816"/>
                    <a:pt x="65" y="12604"/>
                  </a:cubicBezTo>
                  <a:cubicBezTo>
                    <a:pt x="93" y="12484"/>
                    <a:pt x="120" y="12364"/>
                    <a:pt x="166" y="12245"/>
                  </a:cubicBezTo>
                  <a:cubicBezTo>
                    <a:pt x="221" y="12134"/>
                    <a:pt x="277" y="12005"/>
                    <a:pt x="341" y="11886"/>
                  </a:cubicBezTo>
                  <a:cubicBezTo>
                    <a:pt x="470" y="11637"/>
                    <a:pt x="627" y="11379"/>
                    <a:pt x="774" y="11094"/>
                  </a:cubicBezTo>
                  <a:cubicBezTo>
                    <a:pt x="930" y="10790"/>
                    <a:pt x="1032" y="10468"/>
                    <a:pt x="1059" y="10127"/>
                  </a:cubicBezTo>
                  <a:cubicBezTo>
                    <a:pt x="1087" y="9768"/>
                    <a:pt x="1032" y="9400"/>
                    <a:pt x="1059" y="9023"/>
                  </a:cubicBezTo>
                  <a:cubicBezTo>
                    <a:pt x="1068" y="8820"/>
                    <a:pt x="1114" y="8636"/>
                    <a:pt x="1197" y="8461"/>
                  </a:cubicBezTo>
                  <a:cubicBezTo>
                    <a:pt x="1280" y="8277"/>
                    <a:pt x="1381" y="8102"/>
                    <a:pt x="1501" y="7936"/>
                  </a:cubicBezTo>
                  <a:cubicBezTo>
                    <a:pt x="1612" y="7761"/>
                    <a:pt x="1740" y="7587"/>
                    <a:pt x="1842" y="7402"/>
                  </a:cubicBezTo>
                  <a:cubicBezTo>
                    <a:pt x="1961" y="7209"/>
                    <a:pt x="2035" y="6997"/>
                    <a:pt x="2063" y="6776"/>
                  </a:cubicBezTo>
                  <a:cubicBezTo>
                    <a:pt x="2118" y="6316"/>
                    <a:pt x="1842" y="5883"/>
                    <a:pt x="1915" y="5432"/>
                  </a:cubicBezTo>
                  <a:cubicBezTo>
                    <a:pt x="1952" y="5202"/>
                    <a:pt x="2044" y="4990"/>
                    <a:pt x="2182" y="4797"/>
                  </a:cubicBezTo>
                  <a:cubicBezTo>
                    <a:pt x="2311" y="4604"/>
                    <a:pt x="2468" y="4410"/>
                    <a:pt x="2597" y="4199"/>
                  </a:cubicBezTo>
                  <a:cubicBezTo>
                    <a:pt x="2854" y="3775"/>
                    <a:pt x="2983" y="3278"/>
                    <a:pt x="3075" y="2781"/>
                  </a:cubicBezTo>
                  <a:cubicBezTo>
                    <a:pt x="3167" y="2275"/>
                    <a:pt x="3241" y="1768"/>
                    <a:pt x="3416" y="1280"/>
                  </a:cubicBezTo>
                  <a:cubicBezTo>
                    <a:pt x="3508" y="1032"/>
                    <a:pt x="3637" y="802"/>
                    <a:pt x="3784" y="590"/>
                  </a:cubicBezTo>
                  <a:cubicBezTo>
                    <a:pt x="3931" y="392"/>
                    <a:pt x="4118" y="226"/>
                    <a:pt x="4337" y="107"/>
                  </a:cubicBezTo>
                  <a:lnTo>
                    <a:pt x="4337" y="107"/>
                  </a:lnTo>
                  <a:cubicBezTo>
                    <a:pt x="4365" y="372"/>
                    <a:pt x="4410" y="638"/>
                    <a:pt x="4447" y="903"/>
                  </a:cubicBezTo>
                  <a:cubicBezTo>
                    <a:pt x="4484" y="1161"/>
                    <a:pt x="4493" y="1428"/>
                    <a:pt x="4484" y="1685"/>
                  </a:cubicBezTo>
                  <a:cubicBezTo>
                    <a:pt x="4475" y="1814"/>
                    <a:pt x="4465" y="1943"/>
                    <a:pt x="4447" y="2072"/>
                  </a:cubicBezTo>
                  <a:cubicBezTo>
                    <a:pt x="4419" y="2201"/>
                    <a:pt x="4373" y="2321"/>
                    <a:pt x="4318" y="2431"/>
                  </a:cubicBezTo>
                  <a:cubicBezTo>
                    <a:pt x="4217" y="2670"/>
                    <a:pt x="4125" y="2910"/>
                    <a:pt x="4051" y="3158"/>
                  </a:cubicBezTo>
                  <a:cubicBezTo>
                    <a:pt x="3978" y="3407"/>
                    <a:pt x="3941" y="3656"/>
                    <a:pt x="3922" y="3913"/>
                  </a:cubicBezTo>
                  <a:cubicBezTo>
                    <a:pt x="3895" y="4162"/>
                    <a:pt x="3867" y="4401"/>
                    <a:pt x="3849" y="4650"/>
                  </a:cubicBezTo>
                  <a:cubicBezTo>
                    <a:pt x="3793" y="5138"/>
                    <a:pt x="3757" y="5616"/>
                    <a:pt x="3563" y="6040"/>
                  </a:cubicBezTo>
                  <a:cubicBezTo>
                    <a:pt x="3471" y="6252"/>
                    <a:pt x="3342" y="6445"/>
                    <a:pt x="3241" y="6657"/>
                  </a:cubicBezTo>
                  <a:cubicBezTo>
                    <a:pt x="3149" y="6868"/>
                    <a:pt x="3103" y="7089"/>
                    <a:pt x="3094" y="7320"/>
                  </a:cubicBezTo>
                  <a:cubicBezTo>
                    <a:pt x="3066" y="7771"/>
                    <a:pt x="3131" y="8203"/>
                    <a:pt x="3011" y="8599"/>
                  </a:cubicBezTo>
                  <a:cubicBezTo>
                    <a:pt x="2891" y="8995"/>
                    <a:pt x="2643" y="9317"/>
                    <a:pt x="2523" y="9695"/>
                  </a:cubicBezTo>
                  <a:cubicBezTo>
                    <a:pt x="2394" y="10063"/>
                    <a:pt x="2440" y="10459"/>
                    <a:pt x="2505" y="10809"/>
                  </a:cubicBezTo>
                  <a:cubicBezTo>
                    <a:pt x="2560" y="11149"/>
                    <a:pt x="2615" y="11499"/>
                    <a:pt x="2541" y="11803"/>
                  </a:cubicBezTo>
                  <a:cubicBezTo>
                    <a:pt x="2477" y="12098"/>
                    <a:pt x="2265" y="12337"/>
                    <a:pt x="2127" y="12585"/>
                  </a:cubicBezTo>
                  <a:cubicBezTo>
                    <a:pt x="2053" y="12696"/>
                    <a:pt x="2007" y="12834"/>
                    <a:pt x="1980" y="12972"/>
                  </a:cubicBezTo>
                  <a:cubicBezTo>
                    <a:pt x="1971" y="13092"/>
                    <a:pt x="1961" y="13221"/>
                    <a:pt x="1961" y="13350"/>
                  </a:cubicBezTo>
                  <a:cubicBezTo>
                    <a:pt x="1961" y="13460"/>
                    <a:pt x="1943" y="13570"/>
                    <a:pt x="1915" y="13681"/>
                  </a:cubicBezTo>
                  <a:cubicBezTo>
                    <a:pt x="1879" y="13773"/>
                    <a:pt x="1814" y="13865"/>
                    <a:pt x="1731" y="13930"/>
                  </a:cubicBezTo>
                  <a:cubicBezTo>
                    <a:pt x="1602" y="14040"/>
                    <a:pt x="1446" y="14123"/>
                    <a:pt x="1289" y="14187"/>
                  </a:cubicBezTo>
                  <a:cubicBezTo>
                    <a:pt x="1170" y="14233"/>
                    <a:pt x="1041" y="14261"/>
                    <a:pt x="912" y="14289"/>
                  </a:cubicBezTo>
                  <a:cubicBezTo>
                    <a:pt x="838" y="14298"/>
                    <a:pt x="765" y="14307"/>
                    <a:pt x="682" y="14307"/>
                  </a:cubicBezTo>
                  <a:lnTo>
                    <a:pt x="608" y="14307"/>
                  </a:lnTo>
                  <a:cubicBezTo>
                    <a:pt x="654" y="14315"/>
                    <a:pt x="701" y="14320"/>
                    <a:pt x="749" y="14320"/>
                  </a:cubicBezTo>
                  <a:cubicBezTo>
                    <a:pt x="807" y="14320"/>
                    <a:pt x="865" y="14313"/>
                    <a:pt x="921" y="14298"/>
                  </a:cubicBezTo>
                  <a:cubicBezTo>
                    <a:pt x="1050" y="14279"/>
                    <a:pt x="1179" y="14252"/>
                    <a:pt x="1299" y="14206"/>
                  </a:cubicBezTo>
                  <a:cubicBezTo>
                    <a:pt x="1464" y="14141"/>
                    <a:pt x="1621" y="14058"/>
                    <a:pt x="1759" y="13948"/>
                  </a:cubicBezTo>
                  <a:cubicBezTo>
                    <a:pt x="1842" y="13884"/>
                    <a:pt x="1906" y="13791"/>
                    <a:pt x="1943" y="13690"/>
                  </a:cubicBezTo>
                  <a:cubicBezTo>
                    <a:pt x="1980" y="13580"/>
                    <a:pt x="1998" y="13469"/>
                    <a:pt x="1998" y="13350"/>
                  </a:cubicBezTo>
                  <a:cubicBezTo>
                    <a:pt x="1998" y="13221"/>
                    <a:pt x="2007" y="13101"/>
                    <a:pt x="2026" y="12972"/>
                  </a:cubicBezTo>
                  <a:cubicBezTo>
                    <a:pt x="2044" y="12843"/>
                    <a:pt x="2090" y="12714"/>
                    <a:pt x="2164" y="12604"/>
                  </a:cubicBezTo>
                  <a:cubicBezTo>
                    <a:pt x="2293" y="12364"/>
                    <a:pt x="2523" y="12134"/>
                    <a:pt x="2597" y="11812"/>
                  </a:cubicBezTo>
                  <a:cubicBezTo>
                    <a:pt x="2661" y="11481"/>
                    <a:pt x="2615" y="11149"/>
                    <a:pt x="2551" y="10799"/>
                  </a:cubicBezTo>
                  <a:cubicBezTo>
                    <a:pt x="2495" y="10450"/>
                    <a:pt x="2449" y="10072"/>
                    <a:pt x="2578" y="9713"/>
                  </a:cubicBezTo>
                  <a:cubicBezTo>
                    <a:pt x="2707" y="9354"/>
                    <a:pt x="2946" y="9023"/>
                    <a:pt x="3075" y="8618"/>
                  </a:cubicBezTo>
                  <a:cubicBezTo>
                    <a:pt x="3195" y="8213"/>
                    <a:pt x="3140" y="7761"/>
                    <a:pt x="3158" y="7329"/>
                  </a:cubicBezTo>
                  <a:cubicBezTo>
                    <a:pt x="3167" y="7108"/>
                    <a:pt x="3213" y="6887"/>
                    <a:pt x="3306" y="6684"/>
                  </a:cubicBezTo>
                  <a:cubicBezTo>
                    <a:pt x="3398" y="6482"/>
                    <a:pt x="3526" y="6288"/>
                    <a:pt x="3628" y="6068"/>
                  </a:cubicBezTo>
                  <a:cubicBezTo>
                    <a:pt x="3830" y="5635"/>
                    <a:pt x="3867" y="5138"/>
                    <a:pt x="3913" y="4659"/>
                  </a:cubicBezTo>
                  <a:cubicBezTo>
                    <a:pt x="3941" y="4410"/>
                    <a:pt x="3968" y="4171"/>
                    <a:pt x="3996" y="3922"/>
                  </a:cubicBezTo>
                  <a:cubicBezTo>
                    <a:pt x="4014" y="3665"/>
                    <a:pt x="4051" y="3416"/>
                    <a:pt x="4116" y="3177"/>
                  </a:cubicBezTo>
                  <a:cubicBezTo>
                    <a:pt x="4199" y="2937"/>
                    <a:pt x="4291" y="2698"/>
                    <a:pt x="4392" y="2468"/>
                  </a:cubicBezTo>
                  <a:cubicBezTo>
                    <a:pt x="4447" y="2339"/>
                    <a:pt x="4493" y="2219"/>
                    <a:pt x="4521" y="2090"/>
                  </a:cubicBezTo>
                  <a:cubicBezTo>
                    <a:pt x="4539" y="1962"/>
                    <a:pt x="4558" y="1823"/>
                    <a:pt x="4558" y="1695"/>
                  </a:cubicBezTo>
                  <a:cubicBezTo>
                    <a:pt x="4567" y="1428"/>
                    <a:pt x="4558" y="1161"/>
                    <a:pt x="4521" y="894"/>
                  </a:cubicBezTo>
                  <a:cubicBezTo>
                    <a:pt x="4493" y="627"/>
                    <a:pt x="4438" y="360"/>
                    <a:pt x="4410" y="93"/>
                  </a:cubicBezTo>
                  <a:lnTo>
                    <a:pt x="4410" y="47"/>
                  </a:lnTo>
                  <a:lnTo>
                    <a:pt x="440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630;p45">
              <a:extLst>
                <a:ext uri="{FF2B5EF4-FFF2-40B4-BE49-F238E27FC236}">
                  <a16:creationId xmlns:a16="http://schemas.microsoft.com/office/drawing/2014/main" id="{74618677-4229-2C4D-BA23-9137BA6DD4E7}"/>
                </a:ext>
              </a:extLst>
            </p:cNvPr>
            <p:cNvSpPr/>
            <p:nvPr/>
          </p:nvSpPr>
          <p:spPr>
            <a:xfrm>
              <a:off x="7265875" y="3746200"/>
              <a:ext cx="89325" cy="340900"/>
            </a:xfrm>
            <a:custGeom>
              <a:avLst/>
              <a:gdLst/>
              <a:ahLst/>
              <a:cxnLst/>
              <a:rect l="l" t="t" r="r" b="b"/>
              <a:pathLst>
                <a:path w="3573" h="13636" extrusionOk="0">
                  <a:moveTo>
                    <a:pt x="3572" y="1"/>
                  </a:moveTo>
                  <a:cubicBezTo>
                    <a:pt x="3563" y="19"/>
                    <a:pt x="3563" y="29"/>
                    <a:pt x="3554" y="38"/>
                  </a:cubicBezTo>
                  <a:cubicBezTo>
                    <a:pt x="3554" y="65"/>
                    <a:pt x="3544" y="102"/>
                    <a:pt x="3535" y="139"/>
                  </a:cubicBezTo>
                  <a:cubicBezTo>
                    <a:pt x="3508" y="231"/>
                    <a:pt x="3480" y="369"/>
                    <a:pt x="3443" y="544"/>
                  </a:cubicBezTo>
                  <a:cubicBezTo>
                    <a:pt x="3397" y="710"/>
                    <a:pt x="3296" y="912"/>
                    <a:pt x="3204" y="1152"/>
                  </a:cubicBezTo>
                  <a:cubicBezTo>
                    <a:pt x="3112" y="1391"/>
                    <a:pt x="3020" y="1658"/>
                    <a:pt x="2937" y="1971"/>
                  </a:cubicBezTo>
                  <a:cubicBezTo>
                    <a:pt x="2854" y="2275"/>
                    <a:pt x="2771" y="2625"/>
                    <a:pt x="2698" y="2984"/>
                  </a:cubicBezTo>
                  <a:cubicBezTo>
                    <a:pt x="2624" y="3380"/>
                    <a:pt x="2504" y="3757"/>
                    <a:pt x="2329" y="4116"/>
                  </a:cubicBezTo>
                  <a:cubicBezTo>
                    <a:pt x="2237" y="4300"/>
                    <a:pt x="2127" y="4494"/>
                    <a:pt x="2044" y="4705"/>
                  </a:cubicBezTo>
                  <a:cubicBezTo>
                    <a:pt x="1961" y="4917"/>
                    <a:pt x="1915" y="5138"/>
                    <a:pt x="1887" y="5368"/>
                  </a:cubicBezTo>
                  <a:cubicBezTo>
                    <a:pt x="1832" y="5838"/>
                    <a:pt x="1749" y="6307"/>
                    <a:pt x="1648" y="6767"/>
                  </a:cubicBezTo>
                  <a:cubicBezTo>
                    <a:pt x="1418" y="7716"/>
                    <a:pt x="1206" y="8618"/>
                    <a:pt x="1004" y="9437"/>
                  </a:cubicBezTo>
                  <a:cubicBezTo>
                    <a:pt x="810" y="10257"/>
                    <a:pt x="626" y="10993"/>
                    <a:pt x="470" y="11619"/>
                  </a:cubicBezTo>
                  <a:lnTo>
                    <a:pt x="120" y="13083"/>
                  </a:lnTo>
                  <a:lnTo>
                    <a:pt x="28" y="13497"/>
                  </a:lnTo>
                  <a:cubicBezTo>
                    <a:pt x="19" y="13534"/>
                    <a:pt x="9" y="13571"/>
                    <a:pt x="0" y="13598"/>
                  </a:cubicBezTo>
                  <a:cubicBezTo>
                    <a:pt x="0" y="13608"/>
                    <a:pt x="0" y="13626"/>
                    <a:pt x="0" y="13635"/>
                  </a:cubicBezTo>
                  <a:cubicBezTo>
                    <a:pt x="0" y="13635"/>
                    <a:pt x="0" y="13626"/>
                    <a:pt x="19" y="13598"/>
                  </a:cubicBezTo>
                  <a:cubicBezTo>
                    <a:pt x="28" y="13580"/>
                    <a:pt x="37" y="13534"/>
                    <a:pt x="46" y="13497"/>
                  </a:cubicBezTo>
                  <a:cubicBezTo>
                    <a:pt x="74" y="13396"/>
                    <a:pt x="101" y="13267"/>
                    <a:pt x="147" y="13101"/>
                  </a:cubicBezTo>
                  <a:cubicBezTo>
                    <a:pt x="239" y="12751"/>
                    <a:pt x="368" y="12245"/>
                    <a:pt x="525" y="11637"/>
                  </a:cubicBezTo>
                  <a:cubicBezTo>
                    <a:pt x="681" y="11021"/>
                    <a:pt x="875" y="10275"/>
                    <a:pt x="1077" y="9456"/>
                  </a:cubicBezTo>
                  <a:cubicBezTo>
                    <a:pt x="1280" y="8636"/>
                    <a:pt x="1492" y="7734"/>
                    <a:pt x="1722" y="6786"/>
                  </a:cubicBezTo>
                  <a:cubicBezTo>
                    <a:pt x="1823" y="6326"/>
                    <a:pt x="1906" y="5856"/>
                    <a:pt x="1961" y="5377"/>
                  </a:cubicBezTo>
                  <a:cubicBezTo>
                    <a:pt x="1989" y="5156"/>
                    <a:pt x="2044" y="4945"/>
                    <a:pt x="2118" y="4733"/>
                  </a:cubicBezTo>
                  <a:cubicBezTo>
                    <a:pt x="2200" y="4530"/>
                    <a:pt x="2302" y="4337"/>
                    <a:pt x="2394" y="4153"/>
                  </a:cubicBezTo>
                  <a:cubicBezTo>
                    <a:pt x="2569" y="3785"/>
                    <a:pt x="2688" y="3398"/>
                    <a:pt x="2762" y="3002"/>
                  </a:cubicBezTo>
                  <a:cubicBezTo>
                    <a:pt x="2836" y="2634"/>
                    <a:pt x="2909" y="2293"/>
                    <a:pt x="2992" y="1980"/>
                  </a:cubicBezTo>
                  <a:cubicBezTo>
                    <a:pt x="3066" y="1676"/>
                    <a:pt x="3158" y="1400"/>
                    <a:pt x="3250" y="1161"/>
                  </a:cubicBezTo>
                  <a:cubicBezTo>
                    <a:pt x="3333" y="931"/>
                    <a:pt x="3434" y="728"/>
                    <a:pt x="3480" y="553"/>
                  </a:cubicBezTo>
                  <a:cubicBezTo>
                    <a:pt x="3526" y="378"/>
                    <a:pt x="3535" y="240"/>
                    <a:pt x="3554" y="148"/>
                  </a:cubicBezTo>
                  <a:lnTo>
                    <a:pt x="3572" y="38"/>
                  </a:lnTo>
                  <a:cubicBezTo>
                    <a:pt x="3572" y="29"/>
                    <a:pt x="3572" y="19"/>
                    <a:pt x="357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631;p45">
              <a:extLst>
                <a:ext uri="{FF2B5EF4-FFF2-40B4-BE49-F238E27FC236}">
                  <a16:creationId xmlns:a16="http://schemas.microsoft.com/office/drawing/2014/main" id="{0ADB13F0-08A2-E14C-8587-9D3E92D251D6}"/>
                </a:ext>
              </a:extLst>
            </p:cNvPr>
            <p:cNvSpPr/>
            <p:nvPr/>
          </p:nvSpPr>
          <p:spPr>
            <a:xfrm>
              <a:off x="7162750" y="3638725"/>
              <a:ext cx="132150" cy="448375"/>
            </a:xfrm>
            <a:custGeom>
              <a:avLst/>
              <a:gdLst/>
              <a:ahLst/>
              <a:cxnLst/>
              <a:rect l="l" t="t" r="r" b="b"/>
              <a:pathLst>
                <a:path w="5286" h="17935" extrusionOk="0">
                  <a:moveTo>
                    <a:pt x="332" y="1"/>
                  </a:moveTo>
                  <a:cubicBezTo>
                    <a:pt x="222" y="802"/>
                    <a:pt x="1" y="1354"/>
                    <a:pt x="74" y="2440"/>
                  </a:cubicBezTo>
                  <a:cubicBezTo>
                    <a:pt x="102" y="2836"/>
                    <a:pt x="562" y="3582"/>
                    <a:pt x="627" y="4438"/>
                  </a:cubicBezTo>
                  <a:cubicBezTo>
                    <a:pt x="673" y="4944"/>
                    <a:pt x="700" y="5460"/>
                    <a:pt x="728" y="5975"/>
                  </a:cubicBezTo>
                  <a:cubicBezTo>
                    <a:pt x="765" y="6482"/>
                    <a:pt x="802" y="6979"/>
                    <a:pt x="977" y="7439"/>
                  </a:cubicBezTo>
                  <a:cubicBezTo>
                    <a:pt x="1124" y="7798"/>
                    <a:pt x="1345" y="8120"/>
                    <a:pt x="1437" y="8489"/>
                  </a:cubicBezTo>
                  <a:cubicBezTo>
                    <a:pt x="1639" y="9179"/>
                    <a:pt x="1391" y="9934"/>
                    <a:pt x="1547" y="10643"/>
                  </a:cubicBezTo>
                  <a:cubicBezTo>
                    <a:pt x="1685" y="11232"/>
                    <a:pt x="2100" y="11748"/>
                    <a:pt x="2183" y="12346"/>
                  </a:cubicBezTo>
                  <a:cubicBezTo>
                    <a:pt x="2311" y="13193"/>
                    <a:pt x="1768" y="14086"/>
                    <a:pt x="2054" y="14887"/>
                  </a:cubicBezTo>
                  <a:cubicBezTo>
                    <a:pt x="2192" y="15292"/>
                    <a:pt x="2523" y="15614"/>
                    <a:pt x="2625" y="16029"/>
                  </a:cubicBezTo>
                  <a:cubicBezTo>
                    <a:pt x="2698" y="16351"/>
                    <a:pt x="2625" y="16691"/>
                    <a:pt x="2689" y="17014"/>
                  </a:cubicBezTo>
                  <a:cubicBezTo>
                    <a:pt x="2795" y="17507"/>
                    <a:pt x="3711" y="17900"/>
                    <a:pt x="4257" y="17900"/>
                  </a:cubicBezTo>
                  <a:cubicBezTo>
                    <a:pt x="4282" y="17900"/>
                    <a:pt x="4305" y="17899"/>
                    <a:pt x="4328" y="17897"/>
                  </a:cubicBezTo>
                  <a:lnTo>
                    <a:pt x="4328" y="17934"/>
                  </a:lnTo>
                  <a:cubicBezTo>
                    <a:pt x="5073" y="17474"/>
                    <a:pt x="5285" y="16121"/>
                    <a:pt x="4963" y="15301"/>
                  </a:cubicBezTo>
                  <a:cubicBezTo>
                    <a:pt x="4650" y="14482"/>
                    <a:pt x="4088" y="13736"/>
                    <a:pt x="4005" y="12862"/>
                  </a:cubicBezTo>
                  <a:cubicBezTo>
                    <a:pt x="3932" y="12190"/>
                    <a:pt x="4153" y="11499"/>
                    <a:pt x="3987" y="10845"/>
                  </a:cubicBezTo>
                  <a:cubicBezTo>
                    <a:pt x="3775" y="9962"/>
                    <a:pt x="2901" y="9280"/>
                    <a:pt x="2910" y="8369"/>
                  </a:cubicBezTo>
                  <a:cubicBezTo>
                    <a:pt x="2910" y="7863"/>
                    <a:pt x="3204" y="7375"/>
                    <a:pt x="3177" y="6868"/>
                  </a:cubicBezTo>
                  <a:cubicBezTo>
                    <a:pt x="3140" y="6242"/>
                    <a:pt x="2661" y="5745"/>
                    <a:pt x="2358" y="5202"/>
                  </a:cubicBezTo>
                  <a:cubicBezTo>
                    <a:pt x="1897" y="4355"/>
                    <a:pt x="1860" y="3361"/>
                    <a:pt x="1704" y="2413"/>
                  </a:cubicBezTo>
                  <a:cubicBezTo>
                    <a:pt x="1538" y="1474"/>
                    <a:pt x="1170" y="461"/>
                    <a:pt x="3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632;p45">
              <a:extLst>
                <a:ext uri="{FF2B5EF4-FFF2-40B4-BE49-F238E27FC236}">
                  <a16:creationId xmlns:a16="http://schemas.microsoft.com/office/drawing/2014/main" id="{4D844376-76E1-2647-9484-F6CA81588FFC}"/>
                </a:ext>
              </a:extLst>
            </p:cNvPr>
            <p:cNvSpPr/>
            <p:nvPr/>
          </p:nvSpPr>
          <p:spPr>
            <a:xfrm>
              <a:off x="7176325" y="3658525"/>
              <a:ext cx="94400" cy="427875"/>
            </a:xfrm>
            <a:custGeom>
              <a:avLst/>
              <a:gdLst/>
              <a:ahLst/>
              <a:cxnLst/>
              <a:rect l="l" t="t" r="r" b="b"/>
              <a:pathLst>
                <a:path w="3776" h="17115" extrusionOk="0">
                  <a:moveTo>
                    <a:pt x="1" y="0"/>
                  </a:moveTo>
                  <a:cubicBezTo>
                    <a:pt x="1" y="19"/>
                    <a:pt x="1" y="28"/>
                    <a:pt x="1" y="46"/>
                  </a:cubicBezTo>
                  <a:cubicBezTo>
                    <a:pt x="10" y="83"/>
                    <a:pt x="10" y="120"/>
                    <a:pt x="19" y="175"/>
                  </a:cubicBezTo>
                  <a:cubicBezTo>
                    <a:pt x="38" y="295"/>
                    <a:pt x="56" y="470"/>
                    <a:pt x="102" y="682"/>
                  </a:cubicBezTo>
                  <a:cubicBezTo>
                    <a:pt x="139" y="903"/>
                    <a:pt x="259" y="1160"/>
                    <a:pt x="351" y="1455"/>
                  </a:cubicBezTo>
                  <a:cubicBezTo>
                    <a:pt x="443" y="1759"/>
                    <a:pt x="544" y="2099"/>
                    <a:pt x="636" y="2495"/>
                  </a:cubicBezTo>
                  <a:cubicBezTo>
                    <a:pt x="719" y="2882"/>
                    <a:pt x="793" y="3305"/>
                    <a:pt x="875" y="3766"/>
                  </a:cubicBezTo>
                  <a:cubicBezTo>
                    <a:pt x="949" y="4226"/>
                    <a:pt x="1041" y="4732"/>
                    <a:pt x="1271" y="5211"/>
                  </a:cubicBezTo>
                  <a:cubicBezTo>
                    <a:pt x="1373" y="5450"/>
                    <a:pt x="1502" y="5690"/>
                    <a:pt x="1584" y="5948"/>
                  </a:cubicBezTo>
                  <a:cubicBezTo>
                    <a:pt x="1676" y="6205"/>
                    <a:pt x="1732" y="6482"/>
                    <a:pt x="1750" y="6758"/>
                  </a:cubicBezTo>
                  <a:cubicBezTo>
                    <a:pt x="1796" y="7347"/>
                    <a:pt x="1870" y="7936"/>
                    <a:pt x="1980" y="8516"/>
                  </a:cubicBezTo>
                  <a:cubicBezTo>
                    <a:pt x="2220" y="9704"/>
                    <a:pt x="2441" y="10836"/>
                    <a:pt x="2652" y="11867"/>
                  </a:cubicBezTo>
                  <a:cubicBezTo>
                    <a:pt x="2864" y="12898"/>
                    <a:pt x="3067" y="13828"/>
                    <a:pt x="3223" y="14601"/>
                  </a:cubicBezTo>
                  <a:lnTo>
                    <a:pt x="3619" y="16443"/>
                  </a:lnTo>
                  <a:cubicBezTo>
                    <a:pt x="3665" y="16654"/>
                    <a:pt x="3702" y="16820"/>
                    <a:pt x="3739" y="16940"/>
                  </a:cubicBezTo>
                  <a:cubicBezTo>
                    <a:pt x="3748" y="16995"/>
                    <a:pt x="3757" y="17032"/>
                    <a:pt x="3766" y="17069"/>
                  </a:cubicBezTo>
                  <a:cubicBezTo>
                    <a:pt x="3766" y="17087"/>
                    <a:pt x="3775" y="17096"/>
                    <a:pt x="3775" y="17115"/>
                  </a:cubicBezTo>
                  <a:cubicBezTo>
                    <a:pt x="3775" y="17096"/>
                    <a:pt x="3775" y="17078"/>
                    <a:pt x="3775" y="17069"/>
                  </a:cubicBezTo>
                  <a:cubicBezTo>
                    <a:pt x="3766" y="17032"/>
                    <a:pt x="3757" y="16986"/>
                    <a:pt x="3748" y="16930"/>
                  </a:cubicBezTo>
                  <a:lnTo>
                    <a:pt x="3656" y="16433"/>
                  </a:lnTo>
                  <a:cubicBezTo>
                    <a:pt x="3564" y="15991"/>
                    <a:pt x="3435" y="15365"/>
                    <a:pt x="3278" y="14592"/>
                  </a:cubicBezTo>
                  <a:cubicBezTo>
                    <a:pt x="3122" y="13819"/>
                    <a:pt x="2938" y="12889"/>
                    <a:pt x="2717" y="11858"/>
                  </a:cubicBezTo>
                  <a:cubicBezTo>
                    <a:pt x="2505" y="10827"/>
                    <a:pt x="2293" y="9694"/>
                    <a:pt x="2054" y="8507"/>
                  </a:cubicBezTo>
                  <a:cubicBezTo>
                    <a:pt x="1943" y="7927"/>
                    <a:pt x="1870" y="7347"/>
                    <a:pt x="1824" y="6758"/>
                  </a:cubicBezTo>
                  <a:cubicBezTo>
                    <a:pt x="1805" y="6472"/>
                    <a:pt x="1741" y="6196"/>
                    <a:pt x="1658" y="5929"/>
                  </a:cubicBezTo>
                  <a:cubicBezTo>
                    <a:pt x="1566" y="5662"/>
                    <a:pt x="1437" y="5423"/>
                    <a:pt x="1336" y="5183"/>
                  </a:cubicBezTo>
                  <a:cubicBezTo>
                    <a:pt x="1106" y="4714"/>
                    <a:pt x="1023" y="4217"/>
                    <a:pt x="940" y="3756"/>
                  </a:cubicBezTo>
                  <a:cubicBezTo>
                    <a:pt x="848" y="3305"/>
                    <a:pt x="774" y="2873"/>
                    <a:pt x="682" y="2486"/>
                  </a:cubicBezTo>
                  <a:cubicBezTo>
                    <a:pt x="590" y="2099"/>
                    <a:pt x="489" y="1750"/>
                    <a:pt x="388" y="1446"/>
                  </a:cubicBezTo>
                  <a:cubicBezTo>
                    <a:pt x="286" y="1151"/>
                    <a:pt x="176" y="903"/>
                    <a:pt x="130" y="691"/>
                  </a:cubicBezTo>
                  <a:cubicBezTo>
                    <a:pt x="84" y="470"/>
                    <a:pt x="56" y="295"/>
                    <a:pt x="38" y="185"/>
                  </a:cubicBezTo>
                  <a:cubicBezTo>
                    <a:pt x="29" y="129"/>
                    <a:pt x="19" y="83"/>
                    <a:pt x="10" y="56"/>
                  </a:cubicBezTo>
                  <a:cubicBezTo>
                    <a:pt x="10" y="37"/>
                    <a:pt x="10" y="19"/>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633;p45">
              <a:extLst>
                <a:ext uri="{FF2B5EF4-FFF2-40B4-BE49-F238E27FC236}">
                  <a16:creationId xmlns:a16="http://schemas.microsoft.com/office/drawing/2014/main" id="{27457012-B06A-6648-953F-6C666FA27BDB}"/>
                </a:ext>
              </a:extLst>
            </p:cNvPr>
            <p:cNvSpPr/>
            <p:nvPr/>
          </p:nvSpPr>
          <p:spPr>
            <a:xfrm>
              <a:off x="5555600" y="3187075"/>
              <a:ext cx="291400" cy="271125"/>
            </a:xfrm>
            <a:custGeom>
              <a:avLst/>
              <a:gdLst/>
              <a:ahLst/>
              <a:cxnLst/>
              <a:rect l="l" t="t" r="r" b="b"/>
              <a:pathLst>
                <a:path w="11656" h="10845" extrusionOk="0">
                  <a:moveTo>
                    <a:pt x="5401" y="1"/>
                  </a:moveTo>
                  <a:cubicBezTo>
                    <a:pt x="5340" y="1"/>
                    <a:pt x="5280" y="2"/>
                    <a:pt x="5220" y="4"/>
                  </a:cubicBezTo>
                  <a:cubicBezTo>
                    <a:pt x="2900" y="69"/>
                    <a:pt x="884" y="1615"/>
                    <a:pt x="221" y="3834"/>
                  </a:cubicBezTo>
                  <a:lnTo>
                    <a:pt x="138" y="4165"/>
                  </a:lnTo>
                  <a:cubicBezTo>
                    <a:pt x="111" y="4267"/>
                    <a:pt x="92" y="4359"/>
                    <a:pt x="83" y="4460"/>
                  </a:cubicBezTo>
                  <a:cubicBezTo>
                    <a:pt x="55" y="4617"/>
                    <a:pt x="28" y="4764"/>
                    <a:pt x="19" y="4920"/>
                  </a:cubicBezTo>
                  <a:cubicBezTo>
                    <a:pt x="19" y="5040"/>
                    <a:pt x="9" y="5141"/>
                    <a:pt x="9" y="5206"/>
                  </a:cubicBezTo>
                  <a:cubicBezTo>
                    <a:pt x="9" y="5243"/>
                    <a:pt x="0" y="5279"/>
                    <a:pt x="9" y="5316"/>
                  </a:cubicBezTo>
                  <a:cubicBezTo>
                    <a:pt x="9" y="5279"/>
                    <a:pt x="19" y="5243"/>
                    <a:pt x="19" y="5215"/>
                  </a:cubicBezTo>
                  <a:cubicBezTo>
                    <a:pt x="19" y="5141"/>
                    <a:pt x="37" y="5049"/>
                    <a:pt x="46" y="4930"/>
                  </a:cubicBezTo>
                  <a:cubicBezTo>
                    <a:pt x="55" y="4773"/>
                    <a:pt x="83" y="4617"/>
                    <a:pt x="111" y="4469"/>
                  </a:cubicBezTo>
                  <a:cubicBezTo>
                    <a:pt x="129" y="4368"/>
                    <a:pt x="147" y="4276"/>
                    <a:pt x="175" y="4175"/>
                  </a:cubicBezTo>
                  <a:cubicBezTo>
                    <a:pt x="203" y="4073"/>
                    <a:pt x="230" y="3963"/>
                    <a:pt x="267" y="3852"/>
                  </a:cubicBezTo>
                  <a:cubicBezTo>
                    <a:pt x="442" y="3300"/>
                    <a:pt x="700" y="2785"/>
                    <a:pt x="1031" y="2315"/>
                  </a:cubicBezTo>
                  <a:cubicBezTo>
                    <a:pt x="2043" y="913"/>
                    <a:pt x="3668" y="94"/>
                    <a:pt x="5381" y="94"/>
                  </a:cubicBezTo>
                  <a:cubicBezTo>
                    <a:pt x="5569" y="94"/>
                    <a:pt x="5758" y="104"/>
                    <a:pt x="5947" y="124"/>
                  </a:cubicBezTo>
                  <a:cubicBezTo>
                    <a:pt x="6067" y="133"/>
                    <a:pt x="6187" y="170"/>
                    <a:pt x="6316" y="188"/>
                  </a:cubicBezTo>
                  <a:cubicBezTo>
                    <a:pt x="6435" y="207"/>
                    <a:pt x="6564" y="234"/>
                    <a:pt x="6684" y="271"/>
                  </a:cubicBezTo>
                  <a:cubicBezTo>
                    <a:pt x="7190" y="400"/>
                    <a:pt x="7678" y="612"/>
                    <a:pt x="8129" y="888"/>
                  </a:cubicBezTo>
                  <a:cubicBezTo>
                    <a:pt x="9114" y="1505"/>
                    <a:pt x="9869" y="2416"/>
                    <a:pt x="10293" y="3503"/>
                  </a:cubicBezTo>
                  <a:cubicBezTo>
                    <a:pt x="10514" y="4083"/>
                    <a:pt x="10633" y="4699"/>
                    <a:pt x="10633" y="5316"/>
                  </a:cubicBezTo>
                  <a:cubicBezTo>
                    <a:pt x="10652" y="5961"/>
                    <a:pt x="10550" y="6596"/>
                    <a:pt x="10339" y="7203"/>
                  </a:cubicBezTo>
                  <a:lnTo>
                    <a:pt x="10274" y="7388"/>
                  </a:lnTo>
                  <a:lnTo>
                    <a:pt x="10265" y="7406"/>
                  </a:lnTo>
                  <a:lnTo>
                    <a:pt x="10274" y="7434"/>
                  </a:lnTo>
                  <a:lnTo>
                    <a:pt x="11445" y="9996"/>
                  </a:lnTo>
                  <a:lnTo>
                    <a:pt x="11445" y="9996"/>
                  </a:lnTo>
                  <a:lnTo>
                    <a:pt x="9151" y="9164"/>
                  </a:lnTo>
                  <a:lnTo>
                    <a:pt x="9114" y="9155"/>
                  </a:lnTo>
                  <a:lnTo>
                    <a:pt x="9096" y="9174"/>
                  </a:lnTo>
                  <a:cubicBezTo>
                    <a:pt x="8479" y="9800"/>
                    <a:pt x="7706" y="10269"/>
                    <a:pt x="6868" y="10527"/>
                  </a:cubicBezTo>
                  <a:cubicBezTo>
                    <a:pt x="6369" y="10674"/>
                    <a:pt x="5858" y="10747"/>
                    <a:pt x="5349" y="10747"/>
                  </a:cubicBezTo>
                  <a:cubicBezTo>
                    <a:pt x="4365" y="10747"/>
                    <a:pt x="3391" y="10475"/>
                    <a:pt x="2541" y="9947"/>
                  </a:cubicBezTo>
                  <a:cubicBezTo>
                    <a:pt x="2016" y="9615"/>
                    <a:pt x="1547" y="9201"/>
                    <a:pt x="1169" y="8713"/>
                  </a:cubicBezTo>
                  <a:cubicBezTo>
                    <a:pt x="608" y="8004"/>
                    <a:pt x="239" y="7167"/>
                    <a:pt x="92" y="6283"/>
                  </a:cubicBezTo>
                  <a:cubicBezTo>
                    <a:pt x="74" y="6126"/>
                    <a:pt x="55" y="5988"/>
                    <a:pt x="37" y="5869"/>
                  </a:cubicBezTo>
                  <a:cubicBezTo>
                    <a:pt x="19" y="5749"/>
                    <a:pt x="28" y="5648"/>
                    <a:pt x="28" y="5565"/>
                  </a:cubicBezTo>
                  <a:cubicBezTo>
                    <a:pt x="19" y="5482"/>
                    <a:pt x="19" y="5427"/>
                    <a:pt x="19" y="5371"/>
                  </a:cubicBezTo>
                  <a:cubicBezTo>
                    <a:pt x="9" y="5353"/>
                    <a:pt x="9" y="5335"/>
                    <a:pt x="9" y="5316"/>
                  </a:cubicBezTo>
                  <a:cubicBezTo>
                    <a:pt x="9" y="5335"/>
                    <a:pt x="9" y="5353"/>
                    <a:pt x="9" y="5371"/>
                  </a:cubicBezTo>
                  <a:lnTo>
                    <a:pt x="9" y="5565"/>
                  </a:lnTo>
                  <a:cubicBezTo>
                    <a:pt x="9" y="5648"/>
                    <a:pt x="9" y="5749"/>
                    <a:pt x="9" y="5869"/>
                  </a:cubicBezTo>
                  <a:cubicBezTo>
                    <a:pt x="19" y="5988"/>
                    <a:pt x="46" y="6136"/>
                    <a:pt x="65" y="6292"/>
                  </a:cubicBezTo>
                  <a:cubicBezTo>
                    <a:pt x="120" y="6670"/>
                    <a:pt x="221" y="7047"/>
                    <a:pt x="359" y="7415"/>
                  </a:cubicBezTo>
                  <a:cubicBezTo>
                    <a:pt x="552" y="7894"/>
                    <a:pt x="810" y="8345"/>
                    <a:pt x="1114" y="8759"/>
                  </a:cubicBezTo>
                  <a:cubicBezTo>
                    <a:pt x="1501" y="9247"/>
                    <a:pt x="1970" y="9680"/>
                    <a:pt x="2495" y="10011"/>
                  </a:cubicBezTo>
                  <a:cubicBezTo>
                    <a:pt x="3371" y="10562"/>
                    <a:pt x="4372" y="10845"/>
                    <a:pt x="5381" y="10845"/>
                  </a:cubicBezTo>
                  <a:cubicBezTo>
                    <a:pt x="5889" y="10845"/>
                    <a:pt x="6399" y="10773"/>
                    <a:pt x="6896" y="10628"/>
                  </a:cubicBezTo>
                  <a:cubicBezTo>
                    <a:pt x="7742" y="10364"/>
                    <a:pt x="8517" y="9902"/>
                    <a:pt x="9148" y="9278"/>
                  </a:cubicBezTo>
                  <a:lnTo>
                    <a:pt x="9148" y="9278"/>
                  </a:lnTo>
                  <a:lnTo>
                    <a:pt x="11535" y="10149"/>
                  </a:lnTo>
                  <a:lnTo>
                    <a:pt x="11655" y="10195"/>
                  </a:lnTo>
                  <a:lnTo>
                    <a:pt x="11600" y="10067"/>
                  </a:lnTo>
                  <a:cubicBezTo>
                    <a:pt x="11207" y="9207"/>
                    <a:pt x="10796" y="8312"/>
                    <a:pt x="10384" y="7407"/>
                  </a:cubicBezTo>
                  <a:lnTo>
                    <a:pt x="10384" y="7407"/>
                  </a:lnTo>
                  <a:lnTo>
                    <a:pt x="10440" y="7240"/>
                  </a:lnTo>
                  <a:cubicBezTo>
                    <a:pt x="10661" y="6623"/>
                    <a:pt x="10771" y="5970"/>
                    <a:pt x="10744" y="5316"/>
                  </a:cubicBezTo>
                  <a:cubicBezTo>
                    <a:pt x="10735" y="4681"/>
                    <a:pt x="10615" y="4055"/>
                    <a:pt x="10385" y="3457"/>
                  </a:cubicBezTo>
                  <a:cubicBezTo>
                    <a:pt x="9961" y="2352"/>
                    <a:pt x="9188" y="1422"/>
                    <a:pt x="8175" y="796"/>
                  </a:cubicBezTo>
                  <a:cubicBezTo>
                    <a:pt x="7724" y="511"/>
                    <a:pt x="7227" y="299"/>
                    <a:pt x="6702" y="170"/>
                  </a:cubicBezTo>
                  <a:cubicBezTo>
                    <a:pt x="6583" y="133"/>
                    <a:pt x="6454" y="106"/>
                    <a:pt x="6334" y="87"/>
                  </a:cubicBezTo>
                  <a:cubicBezTo>
                    <a:pt x="6205" y="69"/>
                    <a:pt x="6085" y="41"/>
                    <a:pt x="5957" y="32"/>
                  </a:cubicBezTo>
                  <a:cubicBezTo>
                    <a:pt x="5770" y="11"/>
                    <a:pt x="5584" y="1"/>
                    <a:pt x="5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634;p45">
              <a:extLst>
                <a:ext uri="{FF2B5EF4-FFF2-40B4-BE49-F238E27FC236}">
                  <a16:creationId xmlns:a16="http://schemas.microsoft.com/office/drawing/2014/main" id="{06466EA8-6217-614D-A2A2-86844238F74D}"/>
                </a:ext>
              </a:extLst>
            </p:cNvPr>
            <p:cNvSpPr/>
            <p:nvPr/>
          </p:nvSpPr>
          <p:spPr>
            <a:xfrm>
              <a:off x="5623950" y="3274400"/>
              <a:ext cx="113200" cy="96725"/>
            </a:xfrm>
            <a:custGeom>
              <a:avLst/>
              <a:gdLst/>
              <a:ahLst/>
              <a:cxnLst/>
              <a:rect l="l" t="t" r="r" b="b"/>
              <a:pathLst>
                <a:path w="4528" h="3869" extrusionOk="0">
                  <a:moveTo>
                    <a:pt x="2486" y="0"/>
                  </a:moveTo>
                  <a:cubicBezTo>
                    <a:pt x="783" y="74"/>
                    <a:pt x="0" y="2173"/>
                    <a:pt x="1252" y="3342"/>
                  </a:cubicBezTo>
                  <a:cubicBezTo>
                    <a:pt x="1639" y="3706"/>
                    <a:pt x="2103" y="3868"/>
                    <a:pt x="2557" y="3868"/>
                  </a:cubicBezTo>
                  <a:cubicBezTo>
                    <a:pt x="3565" y="3868"/>
                    <a:pt x="4528" y="3070"/>
                    <a:pt x="4502" y="1897"/>
                  </a:cubicBezTo>
                  <a:lnTo>
                    <a:pt x="4502" y="1897"/>
                  </a:lnTo>
                  <a:lnTo>
                    <a:pt x="2569" y="1934"/>
                  </a:lnTo>
                  <a:lnTo>
                    <a:pt x="248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635;p45">
              <a:extLst>
                <a:ext uri="{FF2B5EF4-FFF2-40B4-BE49-F238E27FC236}">
                  <a16:creationId xmlns:a16="http://schemas.microsoft.com/office/drawing/2014/main" id="{D33F9A12-1215-F346-9007-E4C7E53C548C}"/>
                </a:ext>
              </a:extLst>
            </p:cNvPr>
            <p:cNvSpPr/>
            <p:nvPr/>
          </p:nvSpPr>
          <p:spPr>
            <a:xfrm>
              <a:off x="5698975" y="3262425"/>
              <a:ext cx="50200" cy="48350"/>
            </a:xfrm>
            <a:custGeom>
              <a:avLst/>
              <a:gdLst/>
              <a:ahLst/>
              <a:cxnLst/>
              <a:rect l="l" t="t" r="r" b="b"/>
              <a:pathLst>
                <a:path w="2008" h="1934" extrusionOk="0">
                  <a:moveTo>
                    <a:pt x="37" y="0"/>
                  </a:moveTo>
                  <a:cubicBezTo>
                    <a:pt x="25" y="0"/>
                    <a:pt x="13" y="0"/>
                    <a:pt x="1" y="1"/>
                  </a:cubicBezTo>
                  <a:lnTo>
                    <a:pt x="83" y="1934"/>
                  </a:lnTo>
                  <a:lnTo>
                    <a:pt x="2008" y="1860"/>
                  </a:lnTo>
                  <a:cubicBezTo>
                    <a:pt x="1989" y="1354"/>
                    <a:pt x="1768" y="875"/>
                    <a:pt x="1400" y="516"/>
                  </a:cubicBezTo>
                  <a:cubicBezTo>
                    <a:pt x="1022" y="184"/>
                    <a:pt x="540" y="0"/>
                    <a:pt x="3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04660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92A2E"/>
        </a:solidFill>
        <a:effectLst/>
      </p:bgPr>
    </p:bg>
    <p:spTree>
      <p:nvGrpSpPr>
        <p:cNvPr id="1" name="Shape 2766"/>
        <p:cNvGrpSpPr/>
        <p:nvPr/>
      </p:nvGrpSpPr>
      <p:grpSpPr>
        <a:xfrm>
          <a:off x="0" y="0"/>
          <a:ext cx="0" cy="0"/>
          <a:chOff x="0" y="0"/>
          <a:chExt cx="0" cy="0"/>
        </a:xfrm>
      </p:grpSpPr>
      <p:grpSp>
        <p:nvGrpSpPr>
          <p:cNvPr id="2767" name="Google Shape;2767;p43"/>
          <p:cNvGrpSpPr/>
          <p:nvPr/>
        </p:nvGrpSpPr>
        <p:grpSpPr>
          <a:xfrm>
            <a:off x="358862" y="3815564"/>
            <a:ext cx="601898" cy="1032943"/>
            <a:chOff x="545575" y="3482250"/>
            <a:chExt cx="732325" cy="1256775"/>
          </a:xfrm>
        </p:grpSpPr>
        <p:sp>
          <p:nvSpPr>
            <p:cNvPr id="2768" name="Google Shape;2768;p43"/>
            <p:cNvSpPr/>
            <p:nvPr/>
          </p:nvSpPr>
          <p:spPr>
            <a:xfrm>
              <a:off x="545575" y="3482250"/>
              <a:ext cx="732325" cy="956000"/>
            </a:xfrm>
            <a:custGeom>
              <a:avLst/>
              <a:gdLst/>
              <a:ahLst/>
              <a:cxnLst/>
              <a:rect l="l" t="t" r="r" b="b"/>
              <a:pathLst>
                <a:path w="29293" h="38240" extrusionOk="0">
                  <a:moveTo>
                    <a:pt x="3707" y="0"/>
                  </a:moveTo>
                  <a:cubicBezTo>
                    <a:pt x="2287" y="0"/>
                    <a:pt x="812" y="847"/>
                    <a:pt x="433" y="2228"/>
                  </a:cubicBezTo>
                  <a:cubicBezTo>
                    <a:pt x="1" y="3669"/>
                    <a:pt x="836" y="5195"/>
                    <a:pt x="1758" y="6405"/>
                  </a:cubicBezTo>
                  <a:cubicBezTo>
                    <a:pt x="3111" y="8191"/>
                    <a:pt x="4724" y="9803"/>
                    <a:pt x="6539" y="11128"/>
                  </a:cubicBezTo>
                  <a:cubicBezTo>
                    <a:pt x="6913" y="11330"/>
                    <a:pt x="7173" y="11647"/>
                    <a:pt x="7345" y="12021"/>
                  </a:cubicBezTo>
                  <a:cubicBezTo>
                    <a:pt x="7547" y="12712"/>
                    <a:pt x="6884" y="13404"/>
                    <a:pt x="6164" y="13605"/>
                  </a:cubicBezTo>
                  <a:cubicBezTo>
                    <a:pt x="5387" y="13836"/>
                    <a:pt x="4523" y="13749"/>
                    <a:pt x="3716" y="13836"/>
                  </a:cubicBezTo>
                  <a:cubicBezTo>
                    <a:pt x="2881" y="13893"/>
                    <a:pt x="1988" y="14239"/>
                    <a:pt x="1642" y="14988"/>
                  </a:cubicBezTo>
                  <a:cubicBezTo>
                    <a:pt x="1182" y="16054"/>
                    <a:pt x="2074" y="17177"/>
                    <a:pt x="2939" y="17926"/>
                  </a:cubicBezTo>
                  <a:cubicBezTo>
                    <a:pt x="4667" y="19452"/>
                    <a:pt x="6683" y="20633"/>
                    <a:pt x="8814" y="21468"/>
                  </a:cubicBezTo>
                  <a:cubicBezTo>
                    <a:pt x="9592" y="21785"/>
                    <a:pt x="10398" y="22045"/>
                    <a:pt x="11003" y="22592"/>
                  </a:cubicBezTo>
                  <a:cubicBezTo>
                    <a:pt x="11637" y="23139"/>
                    <a:pt x="11983" y="24089"/>
                    <a:pt x="11579" y="24810"/>
                  </a:cubicBezTo>
                  <a:cubicBezTo>
                    <a:pt x="11261" y="25379"/>
                    <a:pt x="10582" y="25642"/>
                    <a:pt x="9913" y="25642"/>
                  </a:cubicBezTo>
                  <a:cubicBezTo>
                    <a:pt x="9736" y="25642"/>
                    <a:pt x="9559" y="25623"/>
                    <a:pt x="9390" y="25587"/>
                  </a:cubicBezTo>
                  <a:cubicBezTo>
                    <a:pt x="8584" y="25414"/>
                    <a:pt x="7864" y="24954"/>
                    <a:pt x="7115" y="24666"/>
                  </a:cubicBezTo>
                  <a:cubicBezTo>
                    <a:pt x="6551" y="24440"/>
                    <a:pt x="5920" y="24311"/>
                    <a:pt x="5305" y="24311"/>
                  </a:cubicBezTo>
                  <a:cubicBezTo>
                    <a:pt x="4349" y="24311"/>
                    <a:pt x="3430" y="24621"/>
                    <a:pt x="2852" y="25357"/>
                  </a:cubicBezTo>
                  <a:cubicBezTo>
                    <a:pt x="2247" y="26192"/>
                    <a:pt x="2074" y="27287"/>
                    <a:pt x="2420" y="28266"/>
                  </a:cubicBezTo>
                  <a:cubicBezTo>
                    <a:pt x="2737" y="29216"/>
                    <a:pt x="3255" y="30109"/>
                    <a:pt x="3947" y="30887"/>
                  </a:cubicBezTo>
                  <a:cubicBezTo>
                    <a:pt x="6193" y="33652"/>
                    <a:pt x="9131" y="35812"/>
                    <a:pt x="12472" y="37079"/>
                  </a:cubicBezTo>
                  <a:cubicBezTo>
                    <a:pt x="14424" y="37809"/>
                    <a:pt x="16306" y="38239"/>
                    <a:pt x="18212" y="38239"/>
                  </a:cubicBezTo>
                  <a:cubicBezTo>
                    <a:pt x="19541" y="38239"/>
                    <a:pt x="20881" y="38030"/>
                    <a:pt x="22265" y="37569"/>
                  </a:cubicBezTo>
                  <a:cubicBezTo>
                    <a:pt x="27824" y="33940"/>
                    <a:pt x="29206" y="26999"/>
                    <a:pt x="29149" y="20720"/>
                  </a:cubicBezTo>
                  <a:cubicBezTo>
                    <a:pt x="29149" y="19683"/>
                    <a:pt x="29293" y="18559"/>
                    <a:pt x="28803" y="17638"/>
                  </a:cubicBezTo>
                  <a:cubicBezTo>
                    <a:pt x="28419" y="16914"/>
                    <a:pt x="27626" y="16350"/>
                    <a:pt x="26830" y="16350"/>
                  </a:cubicBezTo>
                  <a:cubicBezTo>
                    <a:pt x="26611" y="16350"/>
                    <a:pt x="26393" y="16393"/>
                    <a:pt x="26182" y="16486"/>
                  </a:cubicBezTo>
                  <a:cubicBezTo>
                    <a:pt x="25405" y="16831"/>
                    <a:pt x="25030" y="17724"/>
                    <a:pt x="24569" y="18444"/>
                  </a:cubicBezTo>
                  <a:cubicBezTo>
                    <a:pt x="23964" y="19452"/>
                    <a:pt x="23072" y="20230"/>
                    <a:pt x="22035" y="20748"/>
                  </a:cubicBezTo>
                  <a:cubicBezTo>
                    <a:pt x="21609" y="20944"/>
                    <a:pt x="21128" y="21095"/>
                    <a:pt x="20667" y="21095"/>
                  </a:cubicBezTo>
                  <a:cubicBezTo>
                    <a:pt x="20380" y="21095"/>
                    <a:pt x="20100" y="21036"/>
                    <a:pt x="19846" y="20892"/>
                  </a:cubicBezTo>
                  <a:cubicBezTo>
                    <a:pt x="18953" y="20374"/>
                    <a:pt x="18866" y="19107"/>
                    <a:pt x="18895" y="18070"/>
                  </a:cubicBezTo>
                  <a:cubicBezTo>
                    <a:pt x="18953" y="16140"/>
                    <a:pt x="19010" y="14181"/>
                    <a:pt x="19068" y="12252"/>
                  </a:cubicBezTo>
                  <a:cubicBezTo>
                    <a:pt x="19154" y="11215"/>
                    <a:pt x="19068" y="10178"/>
                    <a:pt x="18838" y="9141"/>
                  </a:cubicBezTo>
                  <a:cubicBezTo>
                    <a:pt x="18521" y="8162"/>
                    <a:pt x="17829" y="7211"/>
                    <a:pt x="16821" y="6923"/>
                  </a:cubicBezTo>
                  <a:cubicBezTo>
                    <a:pt x="16633" y="6862"/>
                    <a:pt x="16435" y="6833"/>
                    <a:pt x="16235" y="6833"/>
                  </a:cubicBezTo>
                  <a:cubicBezTo>
                    <a:pt x="15394" y="6833"/>
                    <a:pt x="14531" y="7347"/>
                    <a:pt x="14344" y="8162"/>
                  </a:cubicBezTo>
                  <a:cubicBezTo>
                    <a:pt x="14287" y="8594"/>
                    <a:pt x="14258" y="9026"/>
                    <a:pt x="14287" y="9458"/>
                  </a:cubicBezTo>
                  <a:cubicBezTo>
                    <a:pt x="14287" y="9919"/>
                    <a:pt x="14028" y="10322"/>
                    <a:pt x="13624" y="10495"/>
                  </a:cubicBezTo>
                  <a:cubicBezTo>
                    <a:pt x="13562" y="10511"/>
                    <a:pt x="13501" y="10519"/>
                    <a:pt x="13440" y="10519"/>
                  </a:cubicBezTo>
                  <a:cubicBezTo>
                    <a:pt x="13078" y="10519"/>
                    <a:pt x="12744" y="10248"/>
                    <a:pt x="12472" y="9976"/>
                  </a:cubicBezTo>
                  <a:cubicBezTo>
                    <a:pt x="11406" y="8911"/>
                    <a:pt x="10715" y="7528"/>
                    <a:pt x="10053" y="6174"/>
                  </a:cubicBezTo>
                  <a:cubicBezTo>
                    <a:pt x="9390" y="4792"/>
                    <a:pt x="8757" y="3409"/>
                    <a:pt x="7806" y="2228"/>
                  </a:cubicBezTo>
                  <a:cubicBezTo>
                    <a:pt x="6827" y="1076"/>
                    <a:pt x="5502" y="126"/>
                    <a:pt x="3975" y="11"/>
                  </a:cubicBezTo>
                  <a:cubicBezTo>
                    <a:pt x="3886" y="4"/>
                    <a:pt x="3797" y="0"/>
                    <a:pt x="370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3"/>
            <p:cNvSpPr/>
            <p:nvPr/>
          </p:nvSpPr>
          <p:spPr>
            <a:xfrm>
              <a:off x="595275" y="3503375"/>
              <a:ext cx="511250" cy="1235650"/>
            </a:xfrm>
            <a:custGeom>
              <a:avLst/>
              <a:gdLst/>
              <a:ahLst/>
              <a:cxnLst/>
              <a:rect l="l" t="t" r="r" b="b"/>
              <a:pathLst>
                <a:path w="20450" h="49426" extrusionOk="0">
                  <a:moveTo>
                    <a:pt x="0" y="1"/>
                  </a:moveTo>
                  <a:cubicBezTo>
                    <a:pt x="29" y="30"/>
                    <a:pt x="58" y="58"/>
                    <a:pt x="115" y="87"/>
                  </a:cubicBezTo>
                  <a:lnTo>
                    <a:pt x="403" y="375"/>
                  </a:lnTo>
                  <a:cubicBezTo>
                    <a:pt x="691" y="635"/>
                    <a:pt x="1095" y="980"/>
                    <a:pt x="1584" y="1470"/>
                  </a:cubicBezTo>
                  <a:cubicBezTo>
                    <a:pt x="2996" y="2824"/>
                    <a:pt x="4320" y="4292"/>
                    <a:pt x="5530" y="5848"/>
                  </a:cubicBezTo>
                  <a:cubicBezTo>
                    <a:pt x="6279" y="6856"/>
                    <a:pt x="7057" y="7950"/>
                    <a:pt x="7892" y="9160"/>
                  </a:cubicBezTo>
                  <a:cubicBezTo>
                    <a:pt x="8727" y="10370"/>
                    <a:pt x="9591" y="11695"/>
                    <a:pt x="10455" y="13077"/>
                  </a:cubicBezTo>
                  <a:cubicBezTo>
                    <a:pt x="11348" y="14517"/>
                    <a:pt x="12184" y="16044"/>
                    <a:pt x="12932" y="17570"/>
                  </a:cubicBezTo>
                  <a:cubicBezTo>
                    <a:pt x="13336" y="18377"/>
                    <a:pt x="13652" y="19241"/>
                    <a:pt x="14027" y="20105"/>
                  </a:cubicBezTo>
                  <a:lnTo>
                    <a:pt x="15093" y="22697"/>
                  </a:lnTo>
                  <a:cubicBezTo>
                    <a:pt x="16446" y="26010"/>
                    <a:pt x="17627" y="29379"/>
                    <a:pt x="18607" y="32807"/>
                  </a:cubicBezTo>
                  <a:cubicBezTo>
                    <a:pt x="19384" y="35630"/>
                    <a:pt x="19903" y="38481"/>
                    <a:pt x="20133" y="41390"/>
                  </a:cubicBezTo>
                  <a:cubicBezTo>
                    <a:pt x="20306" y="43349"/>
                    <a:pt x="20277" y="45336"/>
                    <a:pt x="20104" y="47266"/>
                  </a:cubicBezTo>
                  <a:cubicBezTo>
                    <a:pt x="20018" y="47986"/>
                    <a:pt x="19960" y="48504"/>
                    <a:pt x="19903" y="48879"/>
                  </a:cubicBezTo>
                  <a:cubicBezTo>
                    <a:pt x="19874" y="49052"/>
                    <a:pt x="19845" y="49167"/>
                    <a:pt x="19845" y="49282"/>
                  </a:cubicBezTo>
                  <a:cubicBezTo>
                    <a:pt x="19816" y="49397"/>
                    <a:pt x="19845" y="49426"/>
                    <a:pt x="19845" y="49426"/>
                  </a:cubicBezTo>
                  <a:cubicBezTo>
                    <a:pt x="19845" y="49368"/>
                    <a:pt x="19874" y="49340"/>
                    <a:pt x="19874" y="49282"/>
                  </a:cubicBezTo>
                  <a:lnTo>
                    <a:pt x="19960" y="48879"/>
                  </a:lnTo>
                  <a:cubicBezTo>
                    <a:pt x="20018" y="48504"/>
                    <a:pt x="20104" y="47986"/>
                    <a:pt x="20191" y="47295"/>
                  </a:cubicBezTo>
                  <a:cubicBezTo>
                    <a:pt x="20392" y="45336"/>
                    <a:pt x="20450" y="43349"/>
                    <a:pt x="20306" y="41390"/>
                  </a:cubicBezTo>
                  <a:cubicBezTo>
                    <a:pt x="20075" y="38481"/>
                    <a:pt x="19557" y="35572"/>
                    <a:pt x="18779" y="32778"/>
                  </a:cubicBezTo>
                  <a:cubicBezTo>
                    <a:pt x="17800" y="29322"/>
                    <a:pt x="16619" y="25923"/>
                    <a:pt x="15237" y="22611"/>
                  </a:cubicBezTo>
                  <a:cubicBezTo>
                    <a:pt x="14891" y="21747"/>
                    <a:pt x="14517" y="20883"/>
                    <a:pt x="14171" y="20019"/>
                  </a:cubicBezTo>
                  <a:cubicBezTo>
                    <a:pt x="13854" y="19155"/>
                    <a:pt x="13480" y="18319"/>
                    <a:pt x="13105" y="17484"/>
                  </a:cubicBezTo>
                  <a:cubicBezTo>
                    <a:pt x="12356" y="15929"/>
                    <a:pt x="11492" y="14431"/>
                    <a:pt x="10571" y="12962"/>
                  </a:cubicBezTo>
                  <a:cubicBezTo>
                    <a:pt x="9707" y="11579"/>
                    <a:pt x="8842" y="10283"/>
                    <a:pt x="8007" y="9074"/>
                  </a:cubicBezTo>
                  <a:cubicBezTo>
                    <a:pt x="7172" y="7864"/>
                    <a:pt x="6365" y="6741"/>
                    <a:pt x="5617" y="5761"/>
                  </a:cubicBezTo>
                  <a:cubicBezTo>
                    <a:pt x="4407" y="4206"/>
                    <a:pt x="3082" y="2766"/>
                    <a:pt x="1642" y="1412"/>
                  </a:cubicBezTo>
                  <a:cubicBezTo>
                    <a:pt x="1152" y="923"/>
                    <a:pt x="720" y="577"/>
                    <a:pt x="461" y="318"/>
                  </a:cubicBezTo>
                  <a:lnTo>
                    <a:pt x="115" y="58"/>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3"/>
            <p:cNvSpPr/>
            <p:nvPr/>
          </p:nvSpPr>
          <p:spPr>
            <a:xfrm>
              <a:off x="921450" y="3655325"/>
              <a:ext cx="45400" cy="285150"/>
            </a:xfrm>
            <a:custGeom>
              <a:avLst/>
              <a:gdLst/>
              <a:ahLst/>
              <a:cxnLst/>
              <a:rect l="l" t="t" r="r" b="b"/>
              <a:pathLst>
                <a:path w="1816" h="11406" extrusionOk="0">
                  <a:moveTo>
                    <a:pt x="1815" y="0"/>
                  </a:moveTo>
                  <a:lnTo>
                    <a:pt x="1815" y="0"/>
                  </a:lnTo>
                  <a:cubicBezTo>
                    <a:pt x="1758" y="144"/>
                    <a:pt x="1700" y="288"/>
                    <a:pt x="1671" y="432"/>
                  </a:cubicBezTo>
                  <a:cubicBezTo>
                    <a:pt x="1585" y="720"/>
                    <a:pt x="1498" y="1123"/>
                    <a:pt x="1383" y="1642"/>
                  </a:cubicBezTo>
                  <a:cubicBezTo>
                    <a:pt x="1153" y="2650"/>
                    <a:pt x="922" y="4090"/>
                    <a:pt x="721" y="5674"/>
                  </a:cubicBezTo>
                  <a:cubicBezTo>
                    <a:pt x="519" y="7258"/>
                    <a:pt x="346" y="8641"/>
                    <a:pt x="202" y="9735"/>
                  </a:cubicBezTo>
                  <a:cubicBezTo>
                    <a:pt x="145" y="10225"/>
                    <a:pt x="87" y="10628"/>
                    <a:pt x="29" y="10974"/>
                  </a:cubicBezTo>
                  <a:cubicBezTo>
                    <a:pt x="1" y="11118"/>
                    <a:pt x="1" y="11262"/>
                    <a:pt x="1" y="11406"/>
                  </a:cubicBezTo>
                  <a:cubicBezTo>
                    <a:pt x="58" y="11262"/>
                    <a:pt x="87" y="11118"/>
                    <a:pt x="116" y="10974"/>
                  </a:cubicBezTo>
                  <a:cubicBezTo>
                    <a:pt x="173" y="10686"/>
                    <a:pt x="260" y="10283"/>
                    <a:pt x="346" y="9764"/>
                  </a:cubicBezTo>
                  <a:cubicBezTo>
                    <a:pt x="519" y="8727"/>
                    <a:pt x="692" y="7287"/>
                    <a:pt x="922" y="5703"/>
                  </a:cubicBezTo>
                  <a:cubicBezTo>
                    <a:pt x="1124" y="4119"/>
                    <a:pt x="1326" y="2708"/>
                    <a:pt x="1527" y="1671"/>
                  </a:cubicBezTo>
                  <a:cubicBezTo>
                    <a:pt x="1614" y="1152"/>
                    <a:pt x="1700" y="749"/>
                    <a:pt x="1758" y="461"/>
                  </a:cubicBezTo>
                  <a:cubicBezTo>
                    <a:pt x="1786" y="288"/>
                    <a:pt x="1815" y="144"/>
                    <a:pt x="18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3"/>
            <p:cNvSpPr/>
            <p:nvPr/>
          </p:nvSpPr>
          <p:spPr>
            <a:xfrm>
              <a:off x="583750" y="3869900"/>
              <a:ext cx="337725" cy="70575"/>
            </a:xfrm>
            <a:custGeom>
              <a:avLst/>
              <a:gdLst/>
              <a:ahLst/>
              <a:cxnLst/>
              <a:rect l="l" t="t" r="r" b="b"/>
              <a:pathLst>
                <a:path w="13509" h="2823" extrusionOk="0">
                  <a:moveTo>
                    <a:pt x="0" y="0"/>
                  </a:moveTo>
                  <a:cubicBezTo>
                    <a:pt x="173" y="58"/>
                    <a:pt x="375" y="87"/>
                    <a:pt x="547" y="87"/>
                  </a:cubicBezTo>
                  <a:cubicBezTo>
                    <a:pt x="893" y="116"/>
                    <a:pt x="1383" y="173"/>
                    <a:pt x="2016" y="260"/>
                  </a:cubicBezTo>
                  <a:cubicBezTo>
                    <a:pt x="3255" y="432"/>
                    <a:pt x="4954" y="720"/>
                    <a:pt x="6826" y="1095"/>
                  </a:cubicBezTo>
                  <a:cubicBezTo>
                    <a:pt x="8699" y="1498"/>
                    <a:pt x="10369" y="1930"/>
                    <a:pt x="11550" y="2276"/>
                  </a:cubicBezTo>
                  <a:cubicBezTo>
                    <a:pt x="12155" y="2449"/>
                    <a:pt x="12645" y="2593"/>
                    <a:pt x="12990" y="2679"/>
                  </a:cubicBezTo>
                  <a:cubicBezTo>
                    <a:pt x="13163" y="2737"/>
                    <a:pt x="13336" y="2794"/>
                    <a:pt x="13509" y="2823"/>
                  </a:cubicBezTo>
                  <a:cubicBezTo>
                    <a:pt x="13336" y="2737"/>
                    <a:pt x="13163" y="2679"/>
                    <a:pt x="12990" y="2621"/>
                  </a:cubicBezTo>
                  <a:cubicBezTo>
                    <a:pt x="12673" y="2506"/>
                    <a:pt x="12184" y="2333"/>
                    <a:pt x="11608" y="2132"/>
                  </a:cubicBezTo>
                  <a:cubicBezTo>
                    <a:pt x="10398" y="1757"/>
                    <a:pt x="8727" y="1296"/>
                    <a:pt x="6855" y="922"/>
                  </a:cubicBezTo>
                  <a:cubicBezTo>
                    <a:pt x="5012" y="519"/>
                    <a:pt x="3284" y="260"/>
                    <a:pt x="2016" y="116"/>
                  </a:cubicBezTo>
                  <a:cubicBezTo>
                    <a:pt x="1383" y="58"/>
                    <a:pt x="893" y="29"/>
                    <a:pt x="5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3"/>
            <p:cNvSpPr/>
            <p:nvPr/>
          </p:nvSpPr>
          <p:spPr>
            <a:xfrm>
              <a:off x="1059700" y="3892950"/>
              <a:ext cx="181475" cy="423400"/>
            </a:xfrm>
            <a:custGeom>
              <a:avLst/>
              <a:gdLst/>
              <a:ahLst/>
              <a:cxnLst/>
              <a:rect l="l" t="t" r="r" b="b"/>
              <a:pathLst>
                <a:path w="7259" h="16936" extrusionOk="0">
                  <a:moveTo>
                    <a:pt x="7259" y="0"/>
                  </a:moveTo>
                  <a:lnTo>
                    <a:pt x="7259" y="0"/>
                  </a:lnTo>
                  <a:cubicBezTo>
                    <a:pt x="7201" y="29"/>
                    <a:pt x="7173" y="86"/>
                    <a:pt x="7144" y="144"/>
                  </a:cubicBezTo>
                  <a:lnTo>
                    <a:pt x="6913" y="634"/>
                  </a:lnTo>
                  <a:cubicBezTo>
                    <a:pt x="6712" y="1037"/>
                    <a:pt x="6424" y="1642"/>
                    <a:pt x="6078" y="2419"/>
                  </a:cubicBezTo>
                  <a:cubicBezTo>
                    <a:pt x="5387" y="3946"/>
                    <a:pt x="4494" y="6077"/>
                    <a:pt x="3543" y="8439"/>
                  </a:cubicBezTo>
                  <a:cubicBezTo>
                    <a:pt x="2593" y="10801"/>
                    <a:pt x="1729" y="12904"/>
                    <a:pt x="1066" y="14459"/>
                  </a:cubicBezTo>
                  <a:cubicBezTo>
                    <a:pt x="750" y="15179"/>
                    <a:pt x="490" y="15813"/>
                    <a:pt x="289" y="16245"/>
                  </a:cubicBezTo>
                  <a:cubicBezTo>
                    <a:pt x="202" y="16446"/>
                    <a:pt x="116" y="16619"/>
                    <a:pt x="58" y="16734"/>
                  </a:cubicBezTo>
                  <a:cubicBezTo>
                    <a:pt x="30" y="16792"/>
                    <a:pt x="30" y="16849"/>
                    <a:pt x="1" y="16936"/>
                  </a:cubicBezTo>
                  <a:cubicBezTo>
                    <a:pt x="58" y="16878"/>
                    <a:pt x="87" y="16821"/>
                    <a:pt x="116" y="16763"/>
                  </a:cubicBezTo>
                  <a:lnTo>
                    <a:pt x="346" y="16273"/>
                  </a:lnTo>
                  <a:cubicBezTo>
                    <a:pt x="548" y="15870"/>
                    <a:pt x="836" y="15265"/>
                    <a:pt x="1182" y="14488"/>
                  </a:cubicBezTo>
                  <a:cubicBezTo>
                    <a:pt x="1873" y="12961"/>
                    <a:pt x="2766" y="10830"/>
                    <a:pt x="3716" y="8468"/>
                  </a:cubicBezTo>
                  <a:cubicBezTo>
                    <a:pt x="4667" y="6135"/>
                    <a:pt x="5502" y="3975"/>
                    <a:pt x="6193" y="2448"/>
                  </a:cubicBezTo>
                  <a:lnTo>
                    <a:pt x="6971" y="662"/>
                  </a:lnTo>
                  <a:lnTo>
                    <a:pt x="7201" y="173"/>
                  </a:lnTo>
                  <a:cubicBezTo>
                    <a:pt x="7230" y="115"/>
                    <a:pt x="7230" y="58"/>
                    <a:pt x="725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3"/>
            <p:cNvSpPr/>
            <p:nvPr/>
          </p:nvSpPr>
          <p:spPr>
            <a:xfrm>
              <a:off x="613275" y="4162250"/>
              <a:ext cx="446450" cy="154100"/>
            </a:xfrm>
            <a:custGeom>
              <a:avLst/>
              <a:gdLst/>
              <a:ahLst/>
              <a:cxnLst/>
              <a:rect l="l" t="t" r="r" b="b"/>
              <a:pathLst>
                <a:path w="17858" h="6164" extrusionOk="0">
                  <a:moveTo>
                    <a:pt x="0" y="0"/>
                  </a:moveTo>
                  <a:cubicBezTo>
                    <a:pt x="29" y="29"/>
                    <a:pt x="115" y="58"/>
                    <a:pt x="173" y="58"/>
                  </a:cubicBezTo>
                  <a:lnTo>
                    <a:pt x="691" y="259"/>
                  </a:lnTo>
                  <a:lnTo>
                    <a:pt x="2592" y="922"/>
                  </a:lnTo>
                  <a:cubicBezTo>
                    <a:pt x="4205" y="1469"/>
                    <a:pt x="6452" y="2276"/>
                    <a:pt x="8900" y="3168"/>
                  </a:cubicBezTo>
                  <a:cubicBezTo>
                    <a:pt x="11348" y="4033"/>
                    <a:pt x="13566" y="4839"/>
                    <a:pt x="15208" y="5357"/>
                  </a:cubicBezTo>
                  <a:cubicBezTo>
                    <a:pt x="16014" y="5617"/>
                    <a:pt x="16677" y="5818"/>
                    <a:pt x="17138" y="5962"/>
                  </a:cubicBezTo>
                  <a:lnTo>
                    <a:pt x="17685" y="6106"/>
                  </a:lnTo>
                  <a:cubicBezTo>
                    <a:pt x="17742" y="6135"/>
                    <a:pt x="17800" y="6135"/>
                    <a:pt x="17858" y="6164"/>
                  </a:cubicBezTo>
                  <a:cubicBezTo>
                    <a:pt x="17800" y="6106"/>
                    <a:pt x="17742" y="6077"/>
                    <a:pt x="17685" y="6077"/>
                  </a:cubicBezTo>
                  <a:lnTo>
                    <a:pt x="17166" y="5876"/>
                  </a:lnTo>
                  <a:lnTo>
                    <a:pt x="15265" y="5213"/>
                  </a:lnTo>
                  <a:cubicBezTo>
                    <a:pt x="13653" y="4666"/>
                    <a:pt x="11406" y="3860"/>
                    <a:pt x="8958" y="2967"/>
                  </a:cubicBezTo>
                  <a:cubicBezTo>
                    <a:pt x="6509" y="2074"/>
                    <a:pt x="4263" y="1325"/>
                    <a:pt x="2650" y="807"/>
                  </a:cubicBezTo>
                  <a:cubicBezTo>
                    <a:pt x="1815" y="519"/>
                    <a:pt x="1152" y="317"/>
                    <a:pt x="691" y="202"/>
                  </a:cubicBezTo>
                  <a:lnTo>
                    <a:pt x="173" y="29"/>
                  </a:lnTo>
                  <a:cubicBezTo>
                    <a:pt x="115" y="0"/>
                    <a:pt x="58"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ubtitle 1">
            <a:extLst>
              <a:ext uri="{FF2B5EF4-FFF2-40B4-BE49-F238E27FC236}">
                <a16:creationId xmlns:a16="http://schemas.microsoft.com/office/drawing/2014/main" id="{7FACA183-D029-1240-86B0-5F7D814A0E43}"/>
              </a:ext>
            </a:extLst>
          </p:cNvPr>
          <p:cNvSpPr>
            <a:spLocks noGrp="1"/>
          </p:cNvSpPr>
          <p:nvPr>
            <p:ph type="subTitle" idx="1"/>
          </p:nvPr>
        </p:nvSpPr>
        <p:spPr>
          <a:xfrm>
            <a:off x="6034759" y="1646893"/>
            <a:ext cx="2958541" cy="1792516"/>
          </a:xfrm>
        </p:spPr>
        <p:txBody>
          <a:bodyPr/>
          <a:lstStyle/>
          <a:p>
            <a:pPr algn="l"/>
            <a:r>
              <a:rPr lang="en-US" sz="1400" dirty="0"/>
              <a:t>Users are sorted in file </a:t>
            </a:r>
            <a:r>
              <a:rPr lang="en-US" b="1" dirty="0" err="1">
                <a:solidFill>
                  <a:srgbClr val="00B0F0"/>
                </a:solidFill>
              </a:rPr>
              <a:t>Users.txt</a:t>
            </a:r>
            <a:endParaRPr lang="en-US" b="1" dirty="0">
              <a:solidFill>
                <a:srgbClr val="00B0F0"/>
              </a:solidFill>
            </a:endParaRPr>
          </a:p>
          <a:p>
            <a:pPr algn="l"/>
            <a:r>
              <a:rPr lang="en-US" sz="1400" dirty="0"/>
              <a:t>Editors are sorted in fine </a:t>
            </a:r>
            <a:r>
              <a:rPr lang="en-US" b="1" dirty="0" err="1">
                <a:solidFill>
                  <a:srgbClr val="F700FF"/>
                </a:solidFill>
              </a:rPr>
              <a:t>Editors.txt</a:t>
            </a:r>
            <a:endParaRPr lang="en-US" b="1" dirty="0">
              <a:solidFill>
                <a:srgbClr val="F700FF"/>
              </a:solidFill>
            </a:endParaRPr>
          </a:p>
          <a:p>
            <a:pPr algn="l"/>
            <a:r>
              <a:rPr lang="en-US" sz="1400" dirty="0"/>
              <a:t>Companies are sorted in file </a:t>
            </a:r>
            <a:r>
              <a:rPr lang="en-US" b="1" dirty="0" err="1">
                <a:solidFill>
                  <a:srgbClr val="FFC000"/>
                </a:solidFill>
              </a:rPr>
              <a:t>Companies.txt</a:t>
            </a:r>
            <a:endParaRPr lang="en-US" b="1" dirty="0">
              <a:solidFill>
                <a:srgbClr val="FFC000"/>
              </a:solidFill>
            </a:endParaRPr>
          </a:p>
        </p:txBody>
      </p:sp>
      <p:sp>
        <p:nvSpPr>
          <p:cNvPr id="2776" name="Google Shape;2776;p43"/>
          <p:cNvSpPr txBox="1">
            <a:spLocks noGrp="1"/>
          </p:cNvSpPr>
          <p:nvPr>
            <p:ph type="title"/>
          </p:nvPr>
        </p:nvSpPr>
        <p:spPr>
          <a:prstGeom prst="rect">
            <a:avLst/>
          </a:prstGeom>
        </p:spPr>
        <p:txBody>
          <a:bodyPr spcFirstLastPara="1" wrap="square" lIns="91425" tIns="91425" rIns="91425" bIns="91425" anchor="t" anchorCtr="0">
            <a:noAutofit/>
          </a:bodyPr>
          <a:lstStyle/>
          <a:p>
            <a:pPr lvl="0"/>
            <a:r>
              <a:rPr lang="en-US" dirty="0"/>
              <a:t>Handling the data</a:t>
            </a:r>
            <a:endParaRPr dirty="0"/>
          </a:p>
        </p:txBody>
      </p:sp>
      <p:pic>
        <p:nvPicPr>
          <p:cNvPr id="2780" name="Google Shape;2780;p43"/>
          <p:cNvPicPr preferRelativeResize="0"/>
          <p:nvPr/>
        </p:nvPicPr>
        <p:blipFill>
          <a:blip r:embed="rId3">
            <a:alphaModFix/>
          </a:blip>
          <a:stretch>
            <a:fillRect/>
          </a:stretch>
        </p:blipFill>
        <p:spPr>
          <a:xfrm>
            <a:off x="895440" y="3113361"/>
            <a:ext cx="2732360" cy="1617473"/>
          </a:xfrm>
          <a:prstGeom prst="rect">
            <a:avLst/>
          </a:prstGeom>
          <a:noFill/>
          <a:ln>
            <a:noFill/>
          </a:ln>
        </p:spPr>
      </p:pic>
      <p:grpSp>
        <p:nvGrpSpPr>
          <p:cNvPr id="2782" name="Google Shape;2782;p43"/>
          <p:cNvGrpSpPr/>
          <p:nvPr/>
        </p:nvGrpSpPr>
        <p:grpSpPr>
          <a:xfrm>
            <a:off x="1" y="1199358"/>
            <a:ext cx="4745289" cy="2326932"/>
            <a:chOff x="325175" y="701098"/>
            <a:chExt cx="5170870" cy="2538780"/>
          </a:xfrm>
        </p:grpSpPr>
        <p:sp>
          <p:nvSpPr>
            <p:cNvPr id="2783" name="Google Shape;2783;p43"/>
            <p:cNvSpPr/>
            <p:nvPr/>
          </p:nvSpPr>
          <p:spPr>
            <a:xfrm>
              <a:off x="541180" y="2503641"/>
              <a:ext cx="736237" cy="736237"/>
            </a:xfrm>
            <a:custGeom>
              <a:avLst/>
              <a:gdLst/>
              <a:ahLst/>
              <a:cxnLst/>
              <a:rect l="l" t="t" r="r" b="b"/>
              <a:pathLst>
                <a:path w="35831" h="35831" extrusionOk="0">
                  <a:moveTo>
                    <a:pt x="26902" y="5905"/>
                  </a:moveTo>
                  <a:cubicBezTo>
                    <a:pt x="27968" y="6711"/>
                    <a:pt x="28918" y="7633"/>
                    <a:pt x="29753" y="8670"/>
                  </a:cubicBezTo>
                  <a:lnTo>
                    <a:pt x="33354" y="8007"/>
                  </a:lnTo>
                  <a:lnTo>
                    <a:pt x="35744" y="13624"/>
                  </a:lnTo>
                  <a:lnTo>
                    <a:pt x="32778" y="15784"/>
                  </a:lnTo>
                  <a:cubicBezTo>
                    <a:pt x="32951" y="17080"/>
                    <a:pt x="32979" y="18434"/>
                    <a:pt x="32807" y="19730"/>
                  </a:cubicBezTo>
                  <a:lnTo>
                    <a:pt x="35831" y="21832"/>
                  </a:lnTo>
                  <a:lnTo>
                    <a:pt x="33584" y="27478"/>
                  </a:lnTo>
                  <a:lnTo>
                    <a:pt x="29926" y="26902"/>
                  </a:lnTo>
                  <a:cubicBezTo>
                    <a:pt x="29149" y="27967"/>
                    <a:pt x="28198" y="28918"/>
                    <a:pt x="27161" y="29724"/>
                  </a:cubicBezTo>
                  <a:lnTo>
                    <a:pt x="27824" y="33353"/>
                  </a:lnTo>
                  <a:lnTo>
                    <a:pt x="22207" y="35744"/>
                  </a:lnTo>
                  <a:lnTo>
                    <a:pt x="20047" y="32777"/>
                  </a:lnTo>
                  <a:cubicBezTo>
                    <a:pt x="18751" y="32950"/>
                    <a:pt x="17426" y="32979"/>
                    <a:pt x="16101" y="32806"/>
                  </a:cubicBezTo>
                  <a:lnTo>
                    <a:pt x="13998" y="35830"/>
                  </a:lnTo>
                  <a:lnTo>
                    <a:pt x="8353" y="33555"/>
                  </a:lnTo>
                  <a:lnTo>
                    <a:pt x="8929" y="29926"/>
                  </a:lnTo>
                  <a:cubicBezTo>
                    <a:pt x="7864" y="29148"/>
                    <a:pt x="6913" y="28198"/>
                    <a:pt x="6107" y="27161"/>
                  </a:cubicBezTo>
                  <a:lnTo>
                    <a:pt x="2477" y="27823"/>
                  </a:lnTo>
                  <a:lnTo>
                    <a:pt x="87" y="22236"/>
                  </a:lnTo>
                  <a:lnTo>
                    <a:pt x="3054" y="20075"/>
                  </a:lnTo>
                  <a:cubicBezTo>
                    <a:pt x="2881" y="18751"/>
                    <a:pt x="2852" y="17426"/>
                    <a:pt x="3025" y="16101"/>
                  </a:cubicBezTo>
                  <a:lnTo>
                    <a:pt x="0" y="13998"/>
                  </a:lnTo>
                  <a:lnTo>
                    <a:pt x="2276" y="8353"/>
                  </a:lnTo>
                  <a:lnTo>
                    <a:pt x="5905" y="8929"/>
                  </a:lnTo>
                  <a:cubicBezTo>
                    <a:pt x="6683" y="7863"/>
                    <a:pt x="7633" y="6913"/>
                    <a:pt x="8670" y="6106"/>
                  </a:cubicBezTo>
                  <a:lnTo>
                    <a:pt x="8008" y="2477"/>
                  </a:lnTo>
                  <a:lnTo>
                    <a:pt x="13624" y="87"/>
                  </a:lnTo>
                  <a:lnTo>
                    <a:pt x="15784" y="3082"/>
                  </a:lnTo>
                  <a:cubicBezTo>
                    <a:pt x="17080" y="2880"/>
                    <a:pt x="18405" y="2852"/>
                    <a:pt x="19730" y="3024"/>
                  </a:cubicBezTo>
                  <a:lnTo>
                    <a:pt x="21833" y="0"/>
                  </a:lnTo>
                  <a:lnTo>
                    <a:pt x="27478" y="2275"/>
                  </a:lnTo>
                  <a:close/>
                  <a:moveTo>
                    <a:pt x="20623" y="11953"/>
                  </a:moveTo>
                  <a:cubicBezTo>
                    <a:pt x="15208" y="9793"/>
                    <a:pt x="9880" y="15237"/>
                    <a:pt x="12155" y="20594"/>
                  </a:cubicBezTo>
                  <a:cubicBezTo>
                    <a:pt x="14459" y="25951"/>
                    <a:pt x="22063" y="25865"/>
                    <a:pt x="24223" y="20450"/>
                  </a:cubicBezTo>
                  <a:cubicBezTo>
                    <a:pt x="25577" y="17109"/>
                    <a:pt x="23964" y="13307"/>
                    <a:pt x="20623" y="119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3"/>
            <p:cNvSpPr/>
            <p:nvPr/>
          </p:nvSpPr>
          <p:spPr>
            <a:xfrm>
              <a:off x="325175" y="1982995"/>
              <a:ext cx="407765" cy="407190"/>
            </a:xfrm>
            <a:custGeom>
              <a:avLst/>
              <a:gdLst/>
              <a:ahLst/>
              <a:cxnLst/>
              <a:rect l="l" t="t" r="r" b="b"/>
              <a:pathLst>
                <a:path w="19845" h="19817" extrusionOk="0">
                  <a:moveTo>
                    <a:pt x="14891" y="3255"/>
                  </a:moveTo>
                  <a:cubicBezTo>
                    <a:pt x="15467" y="3716"/>
                    <a:pt x="16014" y="4234"/>
                    <a:pt x="16475" y="4810"/>
                  </a:cubicBezTo>
                  <a:lnTo>
                    <a:pt x="18462" y="4436"/>
                  </a:lnTo>
                  <a:lnTo>
                    <a:pt x="19816" y="7547"/>
                  </a:lnTo>
                  <a:lnTo>
                    <a:pt x="18146" y="8728"/>
                  </a:lnTo>
                  <a:cubicBezTo>
                    <a:pt x="18261" y="9448"/>
                    <a:pt x="18261" y="10197"/>
                    <a:pt x="18174" y="10917"/>
                  </a:cubicBezTo>
                  <a:lnTo>
                    <a:pt x="19845" y="12069"/>
                  </a:lnTo>
                  <a:lnTo>
                    <a:pt x="18578" y="15208"/>
                  </a:lnTo>
                  <a:lnTo>
                    <a:pt x="16561" y="14891"/>
                  </a:lnTo>
                  <a:cubicBezTo>
                    <a:pt x="16129" y="15467"/>
                    <a:pt x="15611" y="16015"/>
                    <a:pt x="15035" y="16447"/>
                  </a:cubicBezTo>
                  <a:lnTo>
                    <a:pt x="15381" y="18463"/>
                  </a:lnTo>
                  <a:lnTo>
                    <a:pt x="12299" y="19788"/>
                  </a:lnTo>
                  <a:lnTo>
                    <a:pt x="11089" y="18117"/>
                  </a:lnTo>
                  <a:cubicBezTo>
                    <a:pt x="10369" y="18232"/>
                    <a:pt x="9620" y="18232"/>
                    <a:pt x="8900" y="18146"/>
                  </a:cubicBezTo>
                  <a:lnTo>
                    <a:pt x="7748" y="19817"/>
                  </a:lnTo>
                  <a:lnTo>
                    <a:pt x="4608" y="18578"/>
                  </a:lnTo>
                  <a:lnTo>
                    <a:pt x="4925" y="16562"/>
                  </a:lnTo>
                  <a:cubicBezTo>
                    <a:pt x="4349" y="16130"/>
                    <a:pt x="3802" y="15611"/>
                    <a:pt x="3370" y="15035"/>
                  </a:cubicBezTo>
                  <a:lnTo>
                    <a:pt x="1354" y="15381"/>
                  </a:lnTo>
                  <a:lnTo>
                    <a:pt x="58" y="12299"/>
                  </a:lnTo>
                  <a:lnTo>
                    <a:pt x="1699" y="11089"/>
                  </a:lnTo>
                  <a:cubicBezTo>
                    <a:pt x="1584" y="10369"/>
                    <a:pt x="1584" y="9620"/>
                    <a:pt x="1671" y="8900"/>
                  </a:cubicBezTo>
                  <a:lnTo>
                    <a:pt x="0" y="7748"/>
                  </a:lnTo>
                  <a:lnTo>
                    <a:pt x="1267" y="4609"/>
                  </a:lnTo>
                  <a:lnTo>
                    <a:pt x="3255" y="4954"/>
                  </a:lnTo>
                  <a:cubicBezTo>
                    <a:pt x="3716" y="4350"/>
                    <a:pt x="4234" y="3831"/>
                    <a:pt x="4810" y="3370"/>
                  </a:cubicBezTo>
                  <a:lnTo>
                    <a:pt x="4436" y="1354"/>
                  </a:lnTo>
                  <a:lnTo>
                    <a:pt x="7546" y="58"/>
                  </a:lnTo>
                  <a:lnTo>
                    <a:pt x="8727" y="1700"/>
                  </a:lnTo>
                  <a:cubicBezTo>
                    <a:pt x="9476" y="1585"/>
                    <a:pt x="10196" y="1585"/>
                    <a:pt x="10945" y="1671"/>
                  </a:cubicBezTo>
                  <a:lnTo>
                    <a:pt x="12097" y="0"/>
                  </a:lnTo>
                  <a:lnTo>
                    <a:pt x="15208" y="1239"/>
                  </a:lnTo>
                  <a:close/>
                  <a:moveTo>
                    <a:pt x="11406" y="6625"/>
                  </a:moveTo>
                  <a:cubicBezTo>
                    <a:pt x="8439" y="5444"/>
                    <a:pt x="5501" y="8440"/>
                    <a:pt x="6769" y="11377"/>
                  </a:cubicBezTo>
                  <a:cubicBezTo>
                    <a:pt x="8036" y="14315"/>
                    <a:pt x="12212" y="14286"/>
                    <a:pt x="13422" y="11320"/>
                  </a:cubicBezTo>
                  <a:cubicBezTo>
                    <a:pt x="14171" y="9476"/>
                    <a:pt x="13278" y="7345"/>
                    <a:pt x="11406" y="66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3"/>
            <p:cNvSpPr/>
            <p:nvPr/>
          </p:nvSpPr>
          <p:spPr>
            <a:xfrm>
              <a:off x="961406" y="1416377"/>
              <a:ext cx="1036293" cy="1036888"/>
            </a:xfrm>
            <a:custGeom>
              <a:avLst/>
              <a:gdLst/>
              <a:ahLst/>
              <a:cxnLst/>
              <a:rect l="l" t="t" r="r" b="b"/>
              <a:pathLst>
                <a:path w="50434" h="50463" extrusionOk="0">
                  <a:moveTo>
                    <a:pt x="32374" y="5790"/>
                  </a:moveTo>
                  <a:cubicBezTo>
                    <a:pt x="34074" y="6424"/>
                    <a:pt x="35715" y="7288"/>
                    <a:pt x="37213" y="8354"/>
                  </a:cubicBezTo>
                  <a:lnTo>
                    <a:pt x="41735" y="6049"/>
                  </a:lnTo>
                  <a:lnTo>
                    <a:pt x="47092" y="12530"/>
                  </a:lnTo>
                  <a:lnTo>
                    <a:pt x="44011" y="16562"/>
                  </a:lnTo>
                  <a:cubicBezTo>
                    <a:pt x="44759" y="18204"/>
                    <a:pt x="45307" y="19961"/>
                    <a:pt x="45623" y="21776"/>
                  </a:cubicBezTo>
                  <a:lnTo>
                    <a:pt x="50434" y="23360"/>
                  </a:lnTo>
                  <a:lnTo>
                    <a:pt x="49656" y="31712"/>
                  </a:lnTo>
                  <a:lnTo>
                    <a:pt x="44615" y="32375"/>
                  </a:lnTo>
                  <a:cubicBezTo>
                    <a:pt x="43982" y="34103"/>
                    <a:pt x="43118" y="35716"/>
                    <a:pt x="42081" y="37214"/>
                  </a:cubicBezTo>
                  <a:lnTo>
                    <a:pt x="44385" y="41765"/>
                  </a:lnTo>
                  <a:lnTo>
                    <a:pt x="37904" y="47122"/>
                  </a:lnTo>
                  <a:lnTo>
                    <a:pt x="33872" y="44011"/>
                  </a:lnTo>
                  <a:cubicBezTo>
                    <a:pt x="32201" y="44789"/>
                    <a:pt x="30445" y="45336"/>
                    <a:pt x="28659" y="45653"/>
                  </a:cubicBezTo>
                  <a:lnTo>
                    <a:pt x="27075" y="50463"/>
                  </a:lnTo>
                  <a:lnTo>
                    <a:pt x="18722" y="49685"/>
                  </a:lnTo>
                  <a:lnTo>
                    <a:pt x="18059" y="44645"/>
                  </a:lnTo>
                  <a:cubicBezTo>
                    <a:pt x="16331" y="44011"/>
                    <a:pt x="14718" y="43147"/>
                    <a:pt x="13221" y="42081"/>
                  </a:cubicBezTo>
                  <a:lnTo>
                    <a:pt x="8699" y="44386"/>
                  </a:lnTo>
                  <a:lnTo>
                    <a:pt x="3341" y="37905"/>
                  </a:lnTo>
                  <a:lnTo>
                    <a:pt x="6452" y="33901"/>
                  </a:lnTo>
                  <a:cubicBezTo>
                    <a:pt x="5674" y="32231"/>
                    <a:pt x="5127" y="30474"/>
                    <a:pt x="4810" y="28659"/>
                  </a:cubicBezTo>
                  <a:lnTo>
                    <a:pt x="0" y="27075"/>
                  </a:lnTo>
                  <a:lnTo>
                    <a:pt x="749" y="18723"/>
                  </a:lnTo>
                  <a:lnTo>
                    <a:pt x="5790" y="18060"/>
                  </a:lnTo>
                  <a:cubicBezTo>
                    <a:pt x="6423" y="16332"/>
                    <a:pt x="7287" y="14719"/>
                    <a:pt x="8353" y="13221"/>
                  </a:cubicBezTo>
                  <a:lnTo>
                    <a:pt x="6049" y="8699"/>
                  </a:lnTo>
                  <a:lnTo>
                    <a:pt x="12529" y="3342"/>
                  </a:lnTo>
                  <a:lnTo>
                    <a:pt x="16562" y="6424"/>
                  </a:lnTo>
                  <a:cubicBezTo>
                    <a:pt x="18203" y="5646"/>
                    <a:pt x="19960" y="5099"/>
                    <a:pt x="21775" y="4811"/>
                  </a:cubicBezTo>
                  <a:lnTo>
                    <a:pt x="23330" y="1"/>
                  </a:lnTo>
                  <a:lnTo>
                    <a:pt x="31712" y="779"/>
                  </a:lnTo>
                  <a:close/>
                  <a:moveTo>
                    <a:pt x="26441" y="16274"/>
                  </a:moveTo>
                  <a:cubicBezTo>
                    <a:pt x="18434" y="15554"/>
                    <a:pt x="13566" y="24829"/>
                    <a:pt x="18664" y="30992"/>
                  </a:cubicBezTo>
                  <a:cubicBezTo>
                    <a:pt x="23791" y="37156"/>
                    <a:pt x="33814" y="34074"/>
                    <a:pt x="34563" y="26096"/>
                  </a:cubicBezTo>
                  <a:cubicBezTo>
                    <a:pt x="35024" y="21142"/>
                    <a:pt x="31395" y="16735"/>
                    <a:pt x="26441" y="16274"/>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6" name="Google Shape;2786;p43"/>
            <p:cNvGrpSpPr/>
            <p:nvPr/>
          </p:nvGrpSpPr>
          <p:grpSpPr>
            <a:xfrm>
              <a:off x="1938561" y="701098"/>
              <a:ext cx="3557484" cy="1752166"/>
              <a:chOff x="2627275" y="251004"/>
              <a:chExt cx="4328364" cy="2131847"/>
            </a:xfrm>
          </p:grpSpPr>
          <p:sp>
            <p:nvSpPr>
              <p:cNvPr id="2787" name="Google Shape;2787;p43"/>
              <p:cNvSpPr/>
              <p:nvPr/>
            </p:nvSpPr>
            <p:spPr>
              <a:xfrm>
                <a:off x="2627275" y="251004"/>
                <a:ext cx="4328364" cy="2131847"/>
              </a:xfrm>
              <a:custGeom>
                <a:avLst/>
                <a:gdLst/>
                <a:ahLst/>
                <a:cxnLst/>
                <a:rect l="l" t="t" r="r" b="b"/>
                <a:pathLst>
                  <a:path w="99601" h="69386" extrusionOk="0">
                    <a:moveTo>
                      <a:pt x="89980" y="2190"/>
                    </a:moveTo>
                    <a:lnTo>
                      <a:pt x="89980" y="67197"/>
                    </a:lnTo>
                    <a:lnTo>
                      <a:pt x="6827" y="67197"/>
                    </a:lnTo>
                    <a:lnTo>
                      <a:pt x="6827" y="2190"/>
                    </a:lnTo>
                    <a:close/>
                    <a:moveTo>
                      <a:pt x="4177" y="1"/>
                    </a:moveTo>
                    <a:cubicBezTo>
                      <a:pt x="1873" y="1"/>
                      <a:pt x="1" y="1844"/>
                      <a:pt x="1" y="4148"/>
                    </a:cubicBezTo>
                    <a:lnTo>
                      <a:pt x="1" y="65238"/>
                    </a:lnTo>
                    <a:cubicBezTo>
                      <a:pt x="1" y="67514"/>
                      <a:pt x="1873" y="69386"/>
                      <a:pt x="4177" y="69386"/>
                    </a:cubicBezTo>
                    <a:lnTo>
                      <a:pt x="95452" y="69386"/>
                    </a:lnTo>
                    <a:cubicBezTo>
                      <a:pt x="97728" y="69386"/>
                      <a:pt x="99600" y="67514"/>
                      <a:pt x="99600" y="65238"/>
                    </a:cubicBezTo>
                    <a:lnTo>
                      <a:pt x="99600" y="4148"/>
                    </a:lnTo>
                    <a:cubicBezTo>
                      <a:pt x="99600" y="1844"/>
                      <a:pt x="97728" y="1"/>
                      <a:pt x="95452"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3"/>
              <p:cNvSpPr/>
              <p:nvPr/>
            </p:nvSpPr>
            <p:spPr>
              <a:xfrm>
                <a:off x="4925725" y="1534000"/>
                <a:ext cx="133225" cy="133250"/>
              </a:xfrm>
              <a:custGeom>
                <a:avLst/>
                <a:gdLst/>
                <a:ahLst/>
                <a:cxnLst/>
                <a:rect l="l" t="t" r="r" b="b"/>
                <a:pathLst>
                  <a:path w="5329" h="5330" extrusionOk="0">
                    <a:moveTo>
                      <a:pt x="2650" y="1"/>
                    </a:moveTo>
                    <a:cubicBezTo>
                      <a:pt x="1181" y="1"/>
                      <a:pt x="1" y="1182"/>
                      <a:pt x="1" y="2651"/>
                    </a:cubicBezTo>
                    <a:cubicBezTo>
                      <a:pt x="1" y="4120"/>
                      <a:pt x="1181" y="5329"/>
                      <a:pt x="2650" y="5329"/>
                    </a:cubicBezTo>
                    <a:cubicBezTo>
                      <a:pt x="4119" y="5329"/>
                      <a:pt x="5329" y="4120"/>
                      <a:pt x="5329" y="2651"/>
                    </a:cubicBezTo>
                    <a:cubicBezTo>
                      <a:pt x="5329" y="1182"/>
                      <a:pt x="4119" y="1"/>
                      <a:pt x="26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3"/>
              <p:cNvSpPr/>
              <p:nvPr/>
            </p:nvSpPr>
            <p:spPr>
              <a:xfrm>
                <a:off x="2699300" y="1339600"/>
                <a:ext cx="27375" cy="522075"/>
              </a:xfrm>
              <a:custGeom>
                <a:avLst/>
                <a:gdLst/>
                <a:ahLst/>
                <a:cxnLst/>
                <a:rect l="l" t="t" r="r" b="b"/>
                <a:pathLst>
                  <a:path w="1095" h="20883" extrusionOk="0">
                    <a:moveTo>
                      <a:pt x="432" y="0"/>
                    </a:moveTo>
                    <a:cubicBezTo>
                      <a:pt x="202" y="0"/>
                      <a:pt x="0" y="173"/>
                      <a:pt x="0" y="432"/>
                    </a:cubicBezTo>
                    <a:lnTo>
                      <a:pt x="0" y="20450"/>
                    </a:lnTo>
                    <a:cubicBezTo>
                      <a:pt x="0" y="20681"/>
                      <a:pt x="202" y="20882"/>
                      <a:pt x="432" y="20882"/>
                    </a:cubicBezTo>
                    <a:lnTo>
                      <a:pt x="663" y="20882"/>
                    </a:lnTo>
                    <a:cubicBezTo>
                      <a:pt x="893" y="20882"/>
                      <a:pt x="1095" y="20681"/>
                      <a:pt x="1095" y="20450"/>
                    </a:cubicBezTo>
                    <a:lnTo>
                      <a:pt x="1095" y="432"/>
                    </a:lnTo>
                    <a:cubicBezTo>
                      <a:pt x="1095" y="173"/>
                      <a:pt x="893" y="0"/>
                      <a:pt x="6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0" name="Google Shape;2790;p43"/>
          <p:cNvGrpSpPr/>
          <p:nvPr/>
        </p:nvGrpSpPr>
        <p:grpSpPr>
          <a:xfrm>
            <a:off x="702449" y="3040671"/>
            <a:ext cx="3099385" cy="1916917"/>
            <a:chOff x="1462225" y="2643625"/>
            <a:chExt cx="3771000" cy="2332300"/>
          </a:xfrm>
        </p:grpSpPr>
        <p:sp>
          <p:nvSpPr>
            <p:cNvPr id="2791" name="Google Shape;2791;p43"/>
            <p:cNvSpPr/>
            <p:nvPr/>
          </p:nvSpPr>
          <p:spPr>
            <a:xfrm>
              <a:off x="1462225" y="4774300"/>
              <a:ext cx="3771000" cy="201625"/>
            </a:xfrm>
            <a:custGeom>
              <a:avLst/>
              <a:gdLst/>
              <a:ahLst/>
              <a:cxnLst/>
              <a:rect l="l" t="t" r="r" b="b"/>
              <a:pathLst>
                <a:path w="150840" h="8065" extrusionOk="0">
                  <a:moveTo>
                    <a:pt x="0" y="0"/>
                  </a:moveTo>
                  <a:lnTo>
                    <a:pt x="0" y="1671"/>
                  </a:lnTo>
                  <a:cubicBezTo>
                    <a:pt x="0" y="5214"/>
                    <a:pt x="2881" y="8065"/>
                    <a:pt x="6423" y="8065"/>
                  </a:cubicBezTo>
                  <a:lnTo>
                    <a:pt x="144416" y="8065"/>
                  </a:lnTo>
                  <a:cubicBezTo>
                    <a:pt x="147959" y="8065"/>
                    <a:pt x="150839" y="5185"/>
                    <a:pt x="150839" y="1671"/>
                  </a:cubicBezTo>
                  <a:lnTo>
                    <a:pt x="15083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3"/>
            <p:cNvSpPr/>
            <p:nvPr/>
          </p:nvSpPr>
          <p:spPr>
            <a:xfrm>
              <a:off x="1607675" y="2643625"/>
              <a:ext cx="3480800" cy="2301350"/>
            </a:xfrm>
            <a:custGeom>
              <a:avLst/>
              <a:gdLst/>
              <a:ahLst/>
              <a:cxnLst/>
              <a:rect l="l" t="t" r="r" b="b"/>
              <a:pathLst>
                <a:path w="139232" h="92054" extrusionOk="0">
                  <a:moveTo>
                    <a:pt x="135084" y="3659"/>
                  </a:moveTo>
                  <a:lnTo>
                    <a:pt x="135084" y="81397"/>
                  </a:lnTo>
                  <a:lnTo>
                    <a:pt x="3745" y="81397"/>
                  </a:lnTo>
                  <a:lnTo>
                    <a:pt x="3745" y="3659"/>
                  </a:lnTo>
                  <a:close/>
                  <a:moveTo>
                    <a:pt x="5271" y="1"/>
                  </a:moveTo>
                  <a:cubicBezTo>
                    <a:pt x="2362" y="1"/>
                    <a:pt x="29" y="2334"/>
                    <a:pt x="29" y="5243"/>
                  </a:cubicBezTo>
                  <a:lnTo>
                    <a:pt x="29" y="86811"/>
                  </a:lnTo>
                  <a:cubicBezTo>
                    <a:pt x="0" y="89692"/>
                    <a:pt x="2362" y="92053"/>
                    <a:pt x="5271" y="92053"/>
                  </a:cubicBezTo>
                  <a:lnTo>
                    <a:pt x="133990" y="92053"/>
                  </a:lnTo>
                  <a:cubicBezTo>
                    <a:pt x="136870" y="92053"/>
                    <a:pt x="139232" y="89692"/>
                    <a:pt x="139232" y="86811"/>
                  </a:cubicBezTo>
                  <a:lnTo>
                    <a:pt x="139232" y="5243"/>
                  </a:lnTo>
                  <a:cubicBezTo>
                    <a:pt x="139232" y="2334"/>
                    <a:pt x="136870" y="1"/>
                    <a:pt x="1339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3"/>
            <p:cNvSpPr/>
            <p:nvPr/>
          </p:nvSpPr>
          <p:spPr>
            <a:xfrm>
              <a:off x="3005325" y="4774300"/>
              <a:ext cx="748150" cy="74900"/>
            </a:xfrm>
            <a:custGeom>
              <a:avLst/>
              <a:gdLst/>
              <a:ahLst/>
              <a:cxnLst/>
              <a:rect l="l" t="t" r="r" b="b"/>
              <a:pathLst>
                <a:path w="29926" h="2996" extrusionOk="0">
                  <a:moveTo>
                    <a:pt x="0" y="0"/>
                  </a:moveTo>
                  <a:lnTo>
                    <a:pt x="1872" y="2996"/>
                  </a:lnTo>
                  <a:lnTo>
                    <a:pt x="28198" y="2996"/>
                  </a:lnTo>
                  <a:lnTo>
                    <a:pt x="2992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3"/>
            <p:cNvSpPr/>
            <p:nvPr/>
          </p:nvSpPr>
          <p:spPr>
            <a:xfrm>
              <a:off x="1607675" y="4776450"/>
              <a:ext cx="3480800" cy="10825"/>
            </a:xfrm>
            <a:custGeom>
              <a:avLst/>
              <a:gdLst/>
              <a:ahLst/>
              <a:cxnLst/>
              <a:rect l="l" t="t" r="r" b="b"/>
              <a:pathLst>
                <a:path w="139232" h="433" extrusionOk="0">
                  <a:moveTo>
                    <a:pt x="0" y="1"/>
                  </a:moveTo>
                  <a:lnTo>
                    <a:pt x="0" y="433"/>
                  </a:lnTo>
                  <a:lnTo>
                    <a:pt x="139232" y="433"/>
                  </a:lnTo>
                  <a:lnTo>
                    <a:pt x="139232"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43"/>
          <p:cNvGrpSpPr/>
          <p:nvPr/>
        </p:nvGrpSpPr>
        <p:grpSpPr>
          <a:xfrm>
            <a:off x="3801834" y="3164112"/>
            <a:ext cx="2169902" cy="1793476"/>
            <a:chOff x="5061100" y="3101875"/>
            <a:chExt cx="2313575" cy="1912225"/>
          </a:xfrm>
        </p:grpSpPr>
        <p:sp>
          <p:nvSpPr>
            <p:cNvPr id="2796" name="Google Shape;2796;p43"/>
            <p:cNvSpPr/>
            <p:nvPr/>
          </p:nvSpPr>
          <p:spPr>
            <a:xfrm>
              <a:off x="7161525" y="4644500"/>
              <a:ext cx="213150" cy="350875"/>
            </a:xfrm>
            <a:custGeom>
              <a:avLst/>
              <a:gdLst/>
              <a:ahLst/>
              <a:cxnLst/>
              <a:rect l="l" t="t" r="r" b="b"/>
              <a:pathLst>
                <a:path w="8526" h="14035" extrusionOk="0">
                  <a:moveTo>
                    <a:pt x="8088" y="0"/>
                  </a:moveTo>
                  <a:cubicBezTo>
                    <a:pt x="7443" y="0"/>
                    <a:pt x="5502" y="5394"/>
                    <a:pt x="5502" y="5394"/>
                  </a:cubicBezTo>
                  <a:lnTo>
                    <a:pt x="1037" y="4847"/>
                  </a:lnTo>
                  <a:lnTo>
                    <a:pt x="0" y="13199"/>
                  </a:lnTo>
                  <a:lnTo>
                    <a:pt x="6481" y="14035"/>
                  </a:lnTo>
                  <a:lnTo>
                    <a:pt x="6596" y="13516"/>
                  </a:lnTo>
                  <a:cubicBezTo>
                    <a:pt x="6999" y="11241"/>
                    <a:pt x="8526" y="1880"/>
                    <a:pt x="8267" y="296"/>
                  </a:cubicBezTo>
                  <a:cubicBezTo>
                    <a:pt x="8234" y="91"/>
                    <a:pt x="8172" y="0"/>
                    <a:pt x="808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3"/>
            <p:cNvSpPr/>
            <p:nvPr/>
          </p:nvSpPr>
          <p:spPr>
            <a:xfrm>
              <a:off x="7315625" y="4636775"/>
              <a:ext cx="45375" cy="347800"/>
            </a:xfrm>
            <a:custGeom>
              <a:avLst/>
              <a:gdLst/>
              <a:ahLst/>
              <a:cxnLst/>
              <a:rect l="l" t="t" r="r" b="b"/>
              <a:pathLst>
                <a:path w="1815" h="13912" extrusionOk="0">
                  <a:moveTo>
                    <a:pt x="1728" y="0"/>
                  </a:moveTo>
                  <a:cubicBezTo>
                    <a:pt x="1642" y="0"/>
                    <a:pt x="1210" y="3111"/>
                    <a:pt x="749" y="6941"/>
                  </a:cubicBezTo>
                  <a:cubicBezTo>
                    <a:pt x="288" y="10772"/>
                    <a:pt x="0" y="13912"/>
                    <a:pt x="87" y="13912"/>
                  </a:cubicBezTo>
                  <a:cubicBezTo>
                    <a:pt x="87" y="13912"/>
                    <a:pt x="87" y="13912"/>
                    <a:pt x="87" y="13912"/>
                  </a:cubicBezTo>
                  <a:cubicBezTo>
                    <a:pt x="148" y="13912"/>
                    <a:pt x="578" y="10812"/>
                    <a:pt x="1037" y="6970"/>
                  </a:cubicBezTo>
                  <a:cubicBezTo>
                    <a:pt x="1498" y="3139"/>
                    <a:pt x="1815" y="0"/>
                    <a:pt x="17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3"/>
            <p:cNvSpPr/>
            <p:nvPr/>
          </p:nvSpPr>
          <p:spPr>
            <a:xfrm>
              <a:off x="7301925" y="4751150"/>
              <a:ext cx="20925" cy="18575"/>
            </a:xfrm>
            <a:custGeom>
              <a:avLst/>
              <a:gdLst/>
              <a:ahLst/>
              <a:cxnLst/>
              <a:rect l="l" t="t" r="r" b="b"/>
              <a:pathLst>
                <a:path w="837" h="743" extrusionOk="0">
                  <a:moveTo>
                    <a:pt x="81" y="0"/>
                  </a:moveTo>
                  <a:cubicBezTo>
                    <a:pt x="72" y="0"/>
                    <a:pt x="64" y="2"/>
                    <a:pt x="59" y="5"/>
                  </a:cubicBezTo>
                  <a:cubicBezTo>
                    <a:pt x="1" y="62"/>
                    <a:pt x="87" y="293"/>
                    <a:pt x="318" y="494"/>
                  </a:cubicBezTo>
                  <a:cubicBezTo>
                    <a:pt x="478" y="655"/>
                    <a:pt x="657" y="742"/>
                    <a:pt x="752" y="742"/>
                  </a:cubicBezTo>
                  <a:cubicBezTo>
                    <a:pt x="777" y="742"/>
                    <a:pt x="796" y="736"/>
                    <a:pt x="807" y="725"/>
                  </a:cubicBezTo>
                  <a:cubicBezTo>
                    <a:pt x="836" y="667"/>
                    <a:pt x="692" y="494"/>
                    <a:pt x="519" y="293"/>
                  </a:cubicBezTo>
                  <a:cubicBezTo>
                    <a:pt x="338" y="112"/>
                    <a:pt x="157" y="0"/>
                    <a:pt x="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3"/>
            <p:cNvSpPr/>
            <p:nvPr/>
          </p:nvSpPr>
          <p:spPr>
            <a:xfrm>
              <a:off x="7306975" y="4739400"/>
              <a:ext cx="24500" cy="18175"/>
            </a:xfrm>
            <a:custGeom>
              <a:avLst/>
              <a:gdLst/>
              <a:ahLst/>
              <a:cxnLst/>
              <a:rect l="l" t="t" r="r" b="b"/>
              <a:pathLst>
                <a:path w="980" h="727" extrusionOk="0">
                  <a:moveTo>
                    <a:pt x="67" y="1"/>
                  </a:moveTo>
                  <a:cubicBezTo>
                    <a:pt x="51" y="1"/>
                    <a:pt x="38" y="5"/>
                    <a:pt x="29" y="14"/>
                  </a:cubicBezTo>
                  <a:cubicBezTo>
                    <a:pt x="1" y="71"/>
                    <a:pt x="145" y="302"/>
                    <a:pt x="404" y="503"/>
                  </a:cubicBezTo>
                  <a:cubicBezTo>
                    <a:pt x="600" y="656"/>
                    <a:pt x="796" y="726"/>
                    <a:pt x="893" y="726"/>
                  </a:cubicBezTo>
                  <a:cubicBezTo>
                    <a:pt x="923" y="726"/>
                    <a:pt x="944" y="719"/>
                    <a:pt x="951" y="705"/>
                  </a:cubicBezTo>
                  <a:cubicBezTo>
                    <a:pt x="980" y="647"/>
                    <a:pt x="807" y="446"/>
                    <a:pt x="548" y="273"/>
                  </a:cubicBezTo>
                  <a:cubicBezTo>
                    <a:pt x="353" y="127"/>
                    <a:pt x="157" y="1"/>
                    <a:pt x="6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3"/>
            <p:cNvSpPr/>
            <p:nvPr/>
          </p:nvSpPr>
          <p:spPr>
            <a:xfrm>
              <a:off x="7278900" y="4921650"/>
              <a:ext cx="46100" cy="56450"/>
            </a:xfrm>
            <a:custGeom>
              <a:avLst/>
              <a:gdLst/>
              <a:ahLst/>
              <a:cxnLst/>
              <a:rect l="l" t="t" r="r" b="b"/>
              <a:pathLst>
                <a:path w="1844" h="2258" extrusionOk="0">
                  <a:moveTo>
                    <a:pt x="1778" y="1"/>
                  </a:moveTo>
                  <a:cubicBezTo>
                    <a:pt x="1715" y="1"/>
                    <a:pt x="1584" y="43"/>
                    <a:pt x="1383" y="155"/>
                  </a:cubicBezTo>
                  <a:cubicBezTo>
                    <a:pt x="1037" y="299"/>
                    <a:pt x="749" y="500"/>
                    <a:pt x="490" y="788"/>
                  </a:cubicBezTo>
                  <a:cubicBezTo>
                    <a:pt x="202" y="1048"/>
                    <a:pt x="58" y="1393"/>
                    <a:pt x="29" y="1797"/>
                  </a:cubicBezTo>
                  <a:cubicBezTo>
                    <a:pt x="0" y="2085"/>
                    <a:pt x="87" y="2257"/>
                    <a:pt x="115" y="2257"/>
                  </a:cubicBezTo>
                  <a:cubicBezTo>
                    <a:pt x="173" y="2229"/>
                    <a:pt x="144" y="2056"/>
                    <a:pt x="202" y="1825"/>
                  </a:cubicBezTo>
                  <a:cubicBezTo>
                    <a:pt x="288" y="1509"/>
                    <a:pt x="461" y="1221"/>
                    <a:pt x="692" y="961"/>
                  </a:cubicBezTo>
                  <a:cubicBezTo>
                    <a:pt x="922" y="731"/>
                    <a:pt x="1210" y="500"/>
                    <a:pt x="1469" y="328"/>
                  </a:cubicBezTo>
                  <a:cubicBezTo>
                    <a:pt x="1700" y="155"/>
                    <a:pt x="1844" y="40"/>
                    <a:pt x="1815" y="11"/>
                  </a:cubicBezTo>
                  <a:cubicBezTo>
                    <a:pt x="1808" y="4"/>
                    <a:pt x="1796" y="1"/>
                    <a:pt x="17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3"/>
            <p:cNvSpPr/>
            <p:nvPr/>
          </p:nvSpPr>
          <p:spPr>
            <a:xfrm>
              <a:off x="7299050" y="4766275"/>
              <a:ext cx="10100" cy="20275"/>
            </a:xfrm>
            <a:custGeom>
              <a:avLst/>
              <a:gdLst/>
              <a:ahLst/>
              <a:cxnLst/>
              <a:rect l="l" t="t" r="r" b="b"/>
              <a:pathLst>
                <a:path w="404" h="811" extrusionOk="0">
                  <a:moveTo>
                    <a:pt x="104" y="1"/>
                  </a:moveTo>
                  <a:cubicBezTo>
                    <a:pt x="98" y="1"/>
                    <a:pt x="92" y="2"/>
                    <a:pt x="87" y="4"/>
                  </a:cubicBezTo>
                  <a:cubicBezTo>
                    <a:pt x="1" y="33"/>
                    <a:pt x="30" y="206"/>
                    <a:pt x="58" y="437"/>
                  </a:cubicBezTo>
                  <a:cubicBezTo>
                    <a:pt x="116" y="638"/>
                    <a:pt x="174" y="811"/>
                    <a:pt x="260" y="811"/>
                  </a:cubicBezTo>
                  <a:cubicBezTo>
                    <a:pt x="346" y="811"/>
                    <a:pt x="404" y="581"/>
                    <a:pt x="346" y="350"/>
                  </a:cubicBezTo>
                  <a:cubicBezTo>
                    <a:pt x="294" y="139"/>
                    <a:pt x="169" y="1"/>
                    <a:pt x="1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3"/>
            <p:cNvSpPr/>
            <p:nvPr/>
          </p:nvSpPr>
          <p:spPr>
            <a:xfrm>
              <a:off x="7284650" y="4768525"/>
              <a:ext cx="8675" cy="24575"/>
            </a:xfrm>
            <a:custGeom>
              <a:avLst/>
              <a:gdLst/>
              <a:ahLst/>
              <a:cxnLst/>
              <a:rect l="l" t="t" r="r" b="b"/>
              <a:pathLst>
                <a:path w="347" h="983" extrusionOk="0">
                  <a:moveTo>
                    <a:pt x="202" y="1"/>
                  </a:moveTo>
                  <a:cubicBezTo>
                    <a:pt x="145" y="1"/>
                    <a:pt x="58" y="202"/>
                    <a:pt x="29" y="462"/>
                  </a:cubicBezTo>
                  <a:cubicBezTo>
                    <a:pt x="1" y="750"/>
                    <a:pt x="29" y="980"/>
                    <a:pt x="116" y="980"/>
                  </a:cubicBezTo>
                  <a:cubicBezTo>
                    <a:pt x="119" y="982"/>
                    <a:pt x="123" y="983"/>
                    <a:pt x="126" y="983"/>
                  </a:cubicBezTo>
                  <a:cubicBezTo>
                    <a:pt x="186" y="983"/>
                    <a:pt x="290" y="762"/>
                    <a:pt x="318" y="491"/>
                  </a:cubicBezTo>
                  <a:cubicBezTo>
                    <a:pt x="346" y="231"/>
                    <a:pt x="289" y="1"/>
                    <a:pt x="20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3"/>
            <p:cNvSpPr/>
            <p:nvPr/>
          </p:nvSpPr>
          <p:spPr>
            <a:xfrm>
              <a:off x="5340475" y="4642525"/>
              <a:ext cx="1934850" cy="347825"/>
            </a:xfrm>
            <a:custGeom>
              <a:avLst/>
              <a:gdLst/>
              <a:ahLst/>
              <a:cxnLst/>
              <a:rect l="l" t="t" r="r" b="b"/>
              <a:pathLst>
                <a:path w="77394" h="13913" extrusionOk="0">
                  <a:moveTo>
                    <a:pt x="47611" y="0"/>
                  </a:moveTo>
                  <a:lnTo>
                    <a:pt x="13567" y="1613"/>
                  </a:lnTo>
                  <a:lnTo>
                    <a:pt x="1" y="12558"/>
                  </a:lnTo>
                  <a:lnTo>
                    <a:pt x="51010" y="11435"/>
                  </a:lnTo>
                  <a:lnTo>
                    <a:pt x="75636" y="13912"/>
                  </a:lnTo>
                  <a:lnTo>
                    <a:pt x="77393" y="4090"/>
                  </a:lnTo>
                  <a:lnTo>
                    <a:pt x="476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3"/>
            <p:cNvSpPr/>
            <p:nvPr/>
          </p:nvSpPr>
          <p:spPr>
            <a:xfrm>
              <a:off x="5656600" y="4816775"/>
              <a:ext cx="535025" cy="5800"/>
            </a:xfrm>
            <a:custGeom>
              <a:avLst/>
              <a:gdLst/>
              <a:ahLst/>
              <a:cxnLst/>
              <a:rect l="l" t="t" r="r" b="b"/>
              <a:pathLst>
                <a:path w="21401" h="232" extrusionOk="0">
                  <a:moveTo>
                    <a:pt x="10686" y="1"/>
                  </a:moveTo>
                  <a:cubicBezTo>
                    <a:pt x="4781" y="1"/>
                    <a:pt x="0" y="58"/>
                    <a:pt x="0" y="116"/>
                  </a:cubicBezTo>
                  <a:cubicBezTo>
                    <a:pt x="0" y="173"/>
                    <a:pt x="4781" y="231"/>
                    <a:pt x="10686" y="231"/>
                  </a:cubicBezTo>
                  <a:cubicBezTo>
                    <a:pt x="16590" y="231"/>
                    <a:pt x="21400" y="173"/>
                    <a:pt x="21400" y="116"/>
                  </a:cubicBezTo>
                  <a:cubicBezTo>
                    <a:pt x="21400" y="58"/>
                    <a:pt x="16619" y="1"/>
                    <a:pt x="106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3"/>
            <p:cNvSpPr/>
            <p:nvPr/>
          </p:nvSpPr>
          <p:spPr>
            <a:xfrm>
              <a:off x="6131825" y="4658375"/>
              <a:ext cx="127475" cy="277950"/>
            </a:xfrm>
            <a:custGeom>
              <a:avLst/>
              <a:gdLst/>
              <a:ahLst/>
              <a:cxnLst/>
              <a:rect l="l" t="t" r="r" b="b"/>
              <a:pathLst>
                <a:path w="5099" h="11118" extrusionOk="0">
                  <a:moveTo>
                    <a:pt x="2564" y="0"/>
                  </a:moveTo>
                  <a:lnTo>
                    <a:pt x="1" y="115"/>
                  </a:lnTo>
                  <a:lnTo>
                    <a:pt x="1758" y="11118"/>
                  </a:lnTo>
                  <a:lnTo>
                    <a:pt x="5099" y="11118"/>
                  </a:lnTo>
                  <a:lnTo>
                    <a:pt x="25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3"/>
            <p:cNvSpPr/>
            <p:nvPr/>
          </p:nvSpPr>
          <p:spPr>
            <a:xfrm>
              <a:off x="6235525" y="4829025"/>
              <a:ext cx="402525" cy="185075"/>
            </a:xfrm>
            <a:custGeom>
              <a:avLst/>
              <a:gdLst/>
              <a:ahLst/>
              <a:cxnLst/>
              <a:rect l="l" t="t" r="r" b="b"/>
              <a:pathLst>
                <a:path w="16101" h="7403" extrusionOk="0">
                  <a:moveTo>
                    <a:pt x="8353" y="0"/>
                  </a:moveTo>
                  <a:lnTo>
                    <a:pt x="0" y="893"/>
                  </a:lnTo>
                  <a:lnTo>
                    <a:pt x="663" y="7403"/>
                  </a:lnTo>
                  <a:lnTo>
                    <a:pt x="1181" y="7374"/>
                  </a:lnTo>
                  <a:cubicBezTo>
                    <a:pt x="3514" y="7259"/>
                    <a:pt x="12933" y="6625"/>
                    <a:pt x="14430" y="5991"/>
                  </a:cubicBezTo>
                  <a:cubicBezTo>
                    <a:pt x="16101" y="5300"/>
                    <a:pt x="8843" y="4436"/>
                    <a:pt x="8843" y="4436"/>
                  </a:cubicBezTo>
                  <a:lnTo>
                    <a:pt x="835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3"/>
            <p:cNvSpPr/>
            <p:nvPr/>
          </p:nvSpPr>
          <p:spPr>
            <a:xfrm>
              <a:off x="6252075" y="4967800"/>
              <a:ext cx="347825" cy="39475"/>
            </a:xfrm>
            <a:custGeom>
              <a:avLst/>
              <a:gdLst/>
              <a:ahLst/>
              <a:cxnLst/>
              <a:rect l="l" t="t" r="r" b="b"/>
              <a:pathLst>
                <a:path w="13913" h="1579" extrusionOk="0">
                  <a:moveTo>
                    <a:pt x="13834" y="0"/>
                  </a:moveTo>
                  <a:cubicBezTo>
                    <a:pt x="13328" y="0"/>
                    <a:pt x="10443" y="250"/>
                    <a:pt x="6942" y="642"/>
                  </a:cubicBezTo>
                  <a:cubicBezTo>
                    <a:pt x="3111" y="1074"/>
                    <a:pt x="1" y="1477"/>
                    <a:pt x="1" y="1564"/>
                  </a:cubicBezTo>
                  <a:cubicBezTo>
                    <a:pt x="1" y="1574"/>
                    <a:pt x="46" y="1579"/>
                    <a:pt x="132" y="1579"/>
                  </a:cubicBezTo>
                  <a:cubicBezTo>
                    <a:pt x="763" y="1579"/>
                    <a:pt x="3599" y="1310"/>
                    <a:pt x="6971" y="930"/>
                  </a:cubicBezTo>
                  <a:cubicBezTo>
                    <a:pt x="10831" y="498"/>
                    <a:pt x="13912" y="95"/>
                    <a:pt x="13912" y="8"/>
                  </a:cubicBezTo>
                  <a:cubicBezTo>
                    <a:pt x="13912" y="3"/>
                    <a:pt x="13886" y="0"/>
                    <a:pt x="138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3"/>
            <p:cNvSpPr/>
            <p:nvPr/>
          </p:nvSpPr>
          <p:spPr>
            <a:xfrm>
              <a:off x="6460900" y="4940325"/>
              <a:ext cx="16600" cy="22000"/>
            </a:xfrm>
            <a:custGeom>
              <a:avLst/>
              <a:gdLst/>
              <a:ahLst/>
              <a:cxnLst/>
              <a:rect l="l" t="t" r="r" b="b"/>
              <a:pathLst>
                <a:path w="664" h="880" extrusionOk="0">
                  <a:moveTo>
                    <a:pt x="571" y="0"/>
                  </a:moveTo>
                  <a:cubicBezTo>
                    <a:pt x="490" y="0"/>
                    <a:pt x="325" y="137"/>
                    <a:pt x="202" y="358"/>
                  </a:cubicBezTo>
                  <a:cubicBezTo>
                    <a:pt x="29" y="618"/>
                    <a:pt x="1" y="848"/>
                    <a:pt x="87" y="877"/>
                  </a:cubicBezTo>
                  <a:cubicBezTo>
                    <a:pt x="91" y="879"/>
                    <a:pt x="96" y="880"/>
                    <a:pt x="101" y="880"/>
                  </a:cubicBezTo>
                  <a:cubicBezTo>
                    <a:pt x="166" y="880"/>
                    <a:pt x="299" y="716"/>
                    <a:pt x="433" y="502"/>
                  </a:cubicBezTo>
                  <a:cubicBezTo>
                    <a:pt x="577" y="272"/>
                    <a:pt x="663" y="41"/>
                    <a:pt x="605" y="13"/>
                  </a:cubicBezTo>
                  <a:cubicBezTo>
                    <a:pt x="597" y="4"/>
                    <a:pt x="585" y="0"/>
                    <a:pt x="57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3"/>
            <p:cNvSpPr/>
            <p:nvPr/>
          </p:nvSpPr>
          <p:spPr>
            <a:xfrm>
              <a:off x="6475300" y="4942550"/>
              <a:ext cx="14425" cy="25525"/>
            </a:xfrm>
            <a:custGeom>
              <a:avLst/>
              <a:gdLst/>
              <a:ahLst/>
              <a:cxnLst/>
              <a:rect l="l" t="t" r="r" b="b"/>
              <a:pathLst>
                <a:path w="577" h="1021" extrusionOk="0">
                  <a:moveTo>
                    <a:pt x="494" y="0"/>
                  </a:moveTo>
                  <a:cubicBezTo>
                    <a:pt x="416" y="0"/>
                    <a:pt x="243" y="187"/>
                    <a:pt x="116" y="442"/>
                  </a:cubicBezTo>
                  <a:cubicBezTo>
                    <a:pt x="1" y="730"/>
                    <a:pt x="1" y="1018"/>
                    <a:pt x="58" y="1018"/>
                  </a:cubicBezTo>
                  <a:cubicBezTo>
                    <a:pt x="64" y="1020"/>
                    <a:pt x="69" y="1021"/>
                    <a:pt x="75" y="1021"/>
                  </a:cubicBezTo>
                  <a:cubicBezTo>
                    <a:pt x="159" y="1021"/>
                    <a:pt x="269" y="827"/>
                    <a:pt x="404" y="557"/>
                  </a:cubicBezTo>
                  <a:cubicBezTo>
                    <a:pt x="519" y="298"/>
                    <a:pt x="577" y="39"/>
                    <a:pt x="519" y="10"/>
                  </a:cubicBezTo>
                  <a:cubicBezTo>
                    <a:pt x="512" y="3"/>
                    <a:pt x="504" y="0"/>
                    <a:pt x="49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3"/>
            <p:cNvSpPr/>
            <p:nvPr/>
          </p:nvSpPr>
          <p:spPr>
            <a:xfrm>
              <a:off x="6250650" y="4965300"/>
              <a:ext cx="64825" cy="34500"/>
            </a:xfrm>
            <a:custGeom>
              <a:avLst/>
              <a:gdLst/>
              <a:ahLst/>
              <a:cxnLst/>
              <a:rect l="l" t="t" r="r" b="b"/>
              <a:pathLst>
                <a:path w="2593" h="1380" extrusionOk="0">
                  <a:moveTo>
                    <a:pt x="708" y="1"/>
                  </a:moveTo>
                  <a:cubicBezTo>
                    <a:pt x="616" y="1"/>
                    <a:pt x="523" y="8"/>
                    <a:pt x="432" y="22"/>
                  </a:cubicBezTo>
                  <a:cubicBezTo>
                    <a:pt x="144" y="51"/>
                    <a:pt x="0" y="166"/>
                    <a:pt x="29" y="223"/>
                  </a:cubicBezTo>
                  <a:cubicBezTo>
                    <a:pt x="29" y="243"/>
                    <a:pt x="48" y="249"/>
                    <a:pt x="83" y="249"/>
                  </a:cubicBezTo>
                  <a:cubicBezTo>
                    <a:pt x="154" y="249"/>
                    <a:pt x="288" y="223"/>
                    <a:pt x="461" y="223"/>
                  </a:cubicBezTo>
                  <a:cubicBezTo>
                    <a:pt x="778" y="223"/>
                    <a:pt x="1095" y="339"/>
                    <a:pt x="1383" y="483"/>
                  </a:cubicBezTo>
                  <a:cubicBezTo>
                    <a:pt x="1671" y="684"/>
                    <a:pt x="1959" y="886"/>
                    <a:pt x="2218" y="1116"/>
                  </a:cubicBezTo>
                  <a:cubicBezTo>
                    <a:pt x="2373" y="1271"/>
                    <a:pt x="2505" y="1380"/>
                    <a:pt x="2551" y="1380"/>
                  </a:cubicBezTo>
                  <a:cubicBezTo>
                    <a:pt x="2556" y="1380"/>
                    <a:pt x="2561" y="1378"/>
                    <a:pt x="2564" y="1375"/>
                  </a:cubicBezTo>
                  <a:cubicBezTo>
                    <a:pt x="2592" y="1347"/>
                    <a:pt x="2535" y="1174"/>
                    <a:pt x="2362" y="943"/>
                  </a:cubicBezTo>
                  <a:cubicBezTo>
                    <a:pt x="2132" y="655"/>
                    <a:pt x="1844" y="425"/>
                    <a:pt x="1527" y="223"/>
                  </a:cubicBezTo>
                  <a:cubicBezTo>
                    <a:pt x="1287" y="71"/>
                    <a:pt x="997" y="1"/>
                    <a:pt x="70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3"/>
            <p:cNvSpPr/>
            <p:nvPr/>
          </p:nvSpPr>
          <p:spPr>
            <a:xfrm>
              <a:off x="6441450" y="4940775"/>
              <a:ext cx="20925" cy="11950"/>
            </a:xfrm>
            <a:custGeom>
              <a:avLst/>
              <a:gdLst/>
              <a:ahLst/>
              <a:cxnLst/>
              <a:rect l="l" t="t" r="r" b="b"/>
              <a:pathLst>
                <a:path w="837" h="478" extrusionOk="0">
                  <a:moveTo>
                    <a:pt x="722" y="1"/>
                  </a:moveTo>
                  <a:cubicBezTo>
                    <a:pt x="642" y="1"/>
                    <a:pt x="494" y="54"/>
                    <a:pt x="347" y="139"/>
                  </a:cubicBezTo>
                  <a:cubicBezTo>
                    <a:pt x="145" y="225"/>
                    <a:pt x="1" y="340"/>
                    <a:pt x="1" y="427"/>
                  </a:cubicBezTo>
                  <a:cubicBezTo>
                    <a:pt x="15" y="456"/>
                    <a:pt x="80" y="477"/>
                    <a:pt x="170" y="477"/>
                  </a:cubicBezTo>
                  <a:cubicBezTo>
                    <a:pt x="260" y="477"/>
                    <a:pt x="375" y="456"/>
                    <a:pt x="491" y="398"/>
                  </a:cubicBezTo>
                  <a:cubicBezTo>
                    <a:pt x="692" y="254"/>
                    <a:pt x="836" y="81"/>
                    <a:pt x="779" y="23"/>
                  </a:cubicBezTo>
                  <a:cubicBezTo>
                    <a:pt x="771" y="8"/>
                    <a:pt x="751" y="1"/>
                    <a:pt x="7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3"/>
            <p:cNvSpPr/>
            <p:nvPr/>
          </p:nvSpPr>
          <p:spPr>
            <a:xfrm>
              <a:off x="6431375" y="4928850"/>
              <a:ext cx="25225" cy="7750"/>
            </a:xfrm>
            <a:custGeom>
              <a:avLst/>
              <a:gdLst/>
              <a:ahLst/>
              <a:cxnLst/>
              <a:rect l="l" t="t" r="r" b="b"/>
              <a:pathLst>
                <a:path w="1009" h="310" extrusionOk="0">
                  <a:moveTo>
                    <a:pt x="689" y="0"/>
                  </a:moveTo>
                  <a:cubicBezTo>
                    <a:pt x="629" y="0"/>
                    <a:pt x="562" y="4"/>
                    <a:pt x="490" y="11"/>
                  </a:cubicBezTo>
                  <a:cubicBezTo>
                    <a:pt x="231" y="40"/>
                    <a:pt x="1" y="126"/>
                    <a:pt x="29" y="212"/>
                  </a:cubicBezTo>
                  <a:cubicBezTo>
                    <a:pt x="29" y="277"/>
                    <a:pt x="159" y="310"/>
                    <a:pt x="333" y="310"/>
                  </a:cubicBezTo>
                  <a:cubicBezTo>
                    <a:pt x="391" y="310"/>
                    <a:pt x="454" y="306"/>
                    <a:pt x="519" y="299"/>
                  </a:cubicBezTo>
                  <a:cubicBezTo>
                    <a:pt x="807" y="270"/>
                    <a:pt x="1009" y="184"/>
                    <a:pt x="1009" y="97"/>
                  </a:cubicBezTo>
                  <a:cubicBezTo>
                    <a:pt x="987" y="32"/>
                    <a:pt x="868" y="0"/>
                    <a:pt x="6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3"/>
            <p:cNvSpPr/>
            <p:nvPr/>
          </p:nvSpPr>
          <p:spPr>
            <a:xfrm>
              <a:off x="5232475" y="3215850"/>
              <a:ext cx="272925" cy="454625"/>
            </a:xfrm>
            <a:custGeom>
              <a:avLst/>
              <a:gdLst/>
              <a:ahLst/>
              <a:cxnLst/>
              <a:rect l="l" t="t" r="r" b="b"/>
              <a:pathLst>
                <a:path w="10917" h="18185" extrusionOk="0">
                  <a:moveTo>
                    <a:pt x="6196" y="1"/>
                  </a:moveTo>
                  <a:cubicBezTo>
                    <a:pt x="4187" y="1"/>
                    <a:pt x="2184" y="591"/>
                    <a:pt x="461" y="1767"/>
                  </a:cubicBezTo>
                  <a:lnTo>
                    <a:pt x="0" y="2055"/>
                  </a:lnTo>
                  <a:lnTo>
                    <a:pt x="173" y="18184"/>
                  </a:lnTo>
                  <a:lnTo>
                    <a:pt x="7287" y="18069"/>
                  </a:lnTo>
                  <a:cubicBezTo>
                    <a:pt x="7374" y="17234"/>
                    <a:pt x="7518" y="14036"/>
                    <a:pt x="7518" y="14036"/>
                  </a:cubicBezTo>
                  <a:cubicBezTo>
                    <a:pt x="7518" y="14036"/>
                    <a:pt x="10485" y="13777"/>
                    <a:pt x="10686" y="10811"/>
                  </a:cubicBezTo>
                  <a:cubicBezTo>
                    <a:pt x="10917" y="7873"/>
                    <a:pt x="10830" y="1104"/>
                    <a:pt x="10830" y="1104"/>
                  </a:cubicBezTo>
                  <a:cubicBezTo>
                    <a:pt x="9370" y="368"/>
                    <a:pt x="7781" y="1"/>
                    <a:pt x="6196"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3"/>
            <p:cNvSpPr/>
            <p:nvPr/>
          </p:nvSpPr>
          <p:spPr>
            <a:xfrm>
              <a:off x="5474425" y="3349700"/>
              <a:ext cx="27475" cy="21750"/>
            </a:xfrm>
            <a:custGeom>
              <a:avLst/>
              <a:gdLst/>
              <a:ahLst/>
              <a:cxnLst/>
              <a:rect l="l" t="t" r="r" b="b"/>
              <a:pathLst>
                <a:path w="1099" h="870" extrusionOk="0">
                  <a:moveTo>
                    <a:pt x="473" y="0"/>
                  </a:moveTo>
                  <a:cubicBezTo>
                    <a:pt x="364" y="0"/>
                    <a:pt x="248" y="46"/>
                    <a:pt x="144" y="157"/>
                  </a:cubicBezTo>
                  <a:cubicBezTo>
                    <a:pt x="0" y="301"/>
                    <a:pt x="0" y="589"/>
                    <a:pt x="144" y="762"/>
                  </a:cubicBezTo>
                  <a:cubicBezTo>
                    <a:pt x="230" y="834"/>
                    <a:pt x="339" y="870"/>
                    <a:pt x="447" y="870"/>
                  </a:cubicBezTo>
                  <a:cubicBezTo>
                    <a:pt x="555" y="870"/>
                    <a:pt x="663" y="834"/>
                    <a:pt x="749" y="762"/>
                  </a:cubicBezTo>
                  <a:cubicBezTo>
                    <a:pt x="1099" y="456"/>
                    <a:pt x="818" y="0"/>
                    <a:pt x="47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3"/>
            <p:cNvSpPr/>
            <p:nvPr/>
          </p:nvSpPr>
          <p:spPr>
            <a:xfrm>
              <a:off x="5459300" y="3341125"/>
              <a:ext cx="38175" cy="12000"/>
            </a:xfrm>
            <a:custGeom>
              <a:avLst/>
              <a:gdLst/>
              <a:ahLst/>
              <a:cxnLst/>
              <a:rect l="l" t="t" r="r" b="b"/>
              <a:pathLst>
                <a:path w="1527" h="480" extrusionOk="0">
                  <a:moveTo>
                    <a:pt x="744" y="1"/>
                  </a:moveTo>
                  <a:cubicBezTo>
                    <a:pt x="557" y="1"/>
                    <a:pt x="368" y="52"/>
                    <a:pt x="202" y="154"/>
                  </a:cubicBezTo>
                  <a:cubicBezTo>
                    <a:pt x="87" y="241"/>
                    <a:pt x="0" y="298"/>
                    <a:pt x="29" y="356"/>
                  </a:cubicBezTo>
                  <a:cubicBezTo>
                    <a:pt x="36" y="363"/>
                    <a:pt x="48" y="366"/>
                    <a:pt x="63" y="366"/>
                  </a:cubicBezTo>
                  <a:cubicBezTo>
                    <a:pt x="160" y="366"/>
                    <a:pt x="411" y="238"/>
                    <a:pt x="726" y="238"/>
                  </a:cubicBezTo>
                  <a:cubicBezTo>
                    <a:pt x="753" y="238"/>
                    <a:pt x="780" y="239"/>
                    <a:pt x="807" y="241"/>
                  </a:cubicBezTo>
                  <a:cubicBezTo>
                    <a:pt x="1144" y="267"/>
                    <a:pt x="1411" y="479"/>
                    <a:pt x="1503" y="479"/>
                  </a:cubicBezTo>
                  <a:cubicBezTo>
                    <a:pt x="1513" y="479"/>
                    <a:pt x="1521" y="477"/>
                    <a:pt x="1527" y="471"/>
                  </a:cubicBezTo>
                  <a:cubicBezTo>
                    <a:pt x="1527" y="442"/>
                    <a:pt x="1498" y="356"/>
                    <a:pt x="1383" y="241"/>
                  </a:cubicBezTo>
                  <a:cubicBezTo>
                    <a:pt x="1207" y="81"/>
                    <a:pt x="977" y="1"/>
                    <a:pt x="7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3"/>
            <p:cNvSpPr/>
            <p:nvPr/>
          </p:nvSpPr>
          <p:spPr>
            <a:xfrm>
              <a:off x="5359550" y="3352325"/>
              <a:ext cx="27750" cy="21600"/>
            </a:xfrm>
            <a:custGeom>
              <a:avLst/>
              <a:gdLst/>
              <a:ahLst/>
              <a:cxnLst/>
              <a:rect l="l" t="t" r="r" b="b"/>
              <a:pathLst>
                <a:path w="1110" h="864" extrusionOk="0">
                  <a:moveTo>
                    <a:pt x="578" y="1"/>
                  </a:moveTo>
                  <a:cubicBezTo>
                    <a:pt x="441" y="1"/>
                    <a:pt x="307" y="70"/>
                    <a:pt x="217" y="196"/>
                  </a:cubicBezTo>
                  <a:cubicBezTo>
                    <a:pt x="1" y="466"/>
                    <a:pt x="216" y="864"/>
                    <a:pt x="553" y="864"/>
                  </a:cubicBezTo>
                  <a:cubicBezTo>
                    <a:pt x="575" y="864"/>
                    <a:pt x="597" y="862"/>
                    <a:pt x="620" y="858"/>
                  </a:cubicBezTo>
                  <a:cubicBezTo>
                    <a:pt x="1024" y="801"/>
                    <a:pt x="1110" y="311"/>
                    <a:pt x="822" y="81"/>
                  </a:cubicBezTo>
                  <a:cubicBezTo>
                    <a:pt x="746" y="26"/>
                    <a:pt x="662" y="1"/>
                    <a:pt x="5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3"/>
            <p:cNvSpPr/>
            <p:nvPr/>
          </p:nvSpPr>
          <p:spPr>
            <a:xfrm>
              <a:off x="5348400" y="3343300"/>
              <a:ext cx="38900" cy="11850"/>
            </a:xfrm>
            <a:custGeom>
              <a:avLst/>
              <a:gdLst/>
              <a:ahLst/>
              <a:cxnLst/>
              <a:rect l="l" t="t" r="r" b="b"/>
              <a:pathLst>
                <a:path w="1556" h="474" extrusionOk="0">
                  <a:moveTo>
                    <a:pt x="752" y="0"/>
                  </a:moveTo>
                  <a:cubicBezTo>
                    <a:pt x="567" y="0"/>
                    <a:pt x="385" y="51"/>
                    <a:pt x="231" y="154"/>
                  </a:cubicBezTo>
                  <a:cubicBezTo>
                    <a:pt x="87" y="240"/>
                    <a:pt x="1" y="298"/>
                    <a:pt x="58" y="355"/>
                  </a:cubicBezTo>
                  <a:cubicBezTo>
                    <a:pt x="62" y="363"/>
                    <a:pt x="70" y="366"/>
                    <a:pt x="82" y="366"/>
                  </a:cubicBezTo>
                  <a:cubicBezTo>
                    <a:pt x="162" y="366"/>
                    <a:pt x="412" y="237"/>
                    <a:pt x="727" y="237"/>
                  </a:cubicBezTo>
                  <a:cubicBezTo>
                    <a:pt x="753" y="237"/>
                    <a:pt x="780" y="238"/>
                    <a:pt x="807" y="240"/>
                  </a:cubicBezTo>
                  <a:cubicBezTo>
                    <a:pt x="1187" y="267"/>
                    <a:pt x="1439" y="473"/>
                    <a:pt x="1515" y="473"/>
                  </a:cubicBezTo>
                  <a:cubicBezTo>
                    <a:pt x="1520" y="473"/>
                    <a:pt x="1524" y="472"/>
                    <a:pt x="1527" y="471"/>
                  </a:cubicBezTo>
                  <a:cubicBezTo>
                    <a:pt x="1556" y="442"/>
                    <a:pt x="1527" y="355"/>
                    <a:pt x="1412" y="240"/>
                  </a:cubicBezTo>
                  <a:cubicBezTo>
                    <a:pt x="1220" y="80"/>
                    <a:pt x="983" y="0"/>
                    <a:pt x="75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3"/>
            <p:cNvSpPr/>
            <p:nvPr/>
          </p:nvSpPr>
          <p:spPr>
            <a:xfrm>
              <a:off x="5419700" y="3352875"/>
              <a:ext cx="29525" cy="90050"/>
            </a:xfrm>
            <a:custGeom>
              <a:avLst/>
              <a:gdLst/>
              <a:ahLst/>
              <a:cxnLst/>
              <a:rect l="l" t="t" r="r" b="b"/>
              <a:pathLst>
                <a:path w="1181" h="3602" extrusionOk="0">
                  <a:moveTo>
                    <a:pt x="89" y="0"/>
                  </a:moveTo>
                  <a:cubicBezTo>
                    <a:pt x="88" y="0"/>
                    <a:pt x="87" y="1"/>
                    <a:pt x="86" y="1"/>
                  </a:cubicBezTo>
                  <a:cubicBezTo>
                    <a:pt x="0" y="1"/>
                    <a:pt x="259" y="1009"/>
                    <a:pt x="634" y="2190"/>
                  </a:cubicBezTo>
                  <a:cubicBezTo>
                    <a:pt x="720" y="2478"/>
                    <a:pt x="807" y="2766"/>
                    <a:pt x="893" y="3054"/>
                  </a:cubicBezTo>
                  <a:cubicBezTo>
                    <a:pt x="951" y="3141"/>
                    <a:pt x="979" y="3256"/>
                    <a:pt x="951" y="3342"/>
                  </a:cubicBezTo>
                  <a:cubicBezTo>
                    <a:pt x="951" y="3400"/>
                    <a:pt x="864" y="3429"/>
                    <a:pt x="749" y="3429"/>
                  </a:cubicBezTo>
                  <a:cubicBezTo>
                    <a:pt x="519" y="3429"/>
                    <a:pt x="317" y="3457"/>
                    <a:pt x="86" y="3515"/>
                  </a:cubicBezTo>
                  <a:cubicBezTo>
                    <a:pt x="317" y="3601"/>
                    <a:pt x="547" y="3601"/>
                    <a:pt x="749" y="3601"/>
                  </a:cubicBezTo>
                  <a:lnTo>
                    <a:pt x="951" y="3601"/>
                  </a:lnTo>
                  <a:cubicBezTo>
                    <a:pt x="1037" y="3573"/>
                    <a:pt x="1095" y="3515"/>
                    <a:pt x="1123" y="3429"/>
                  </a:cubicBezTo>
                  <a:cubicBezTo>
                    <a:pt x="1181" y="3285"/>
                    <a:pt x="1181" y="3141"/>
                    <a:pt x="1095" y="2997"/>
                  </a:cubicBezTo>
                  <a:lnTo>
                    <a:pt x="864" y="2161"/>
                  </a:lnTo>
                  <a:cubicBezTo>
                    <a:pt x="495" y="941"/>
                    <a:pt x="154" y="0"/>
                    <a:pt x="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3"/>
            <p:cNvSpPr/>
            <p:nvPr/>
          </p:nvSpPr>
          <p:spPr>
            <a:xfrm>
              <a:off x="5382250" y="3448975"/>
              <a:ext cx="54750" cy="30050"/>
            </a:xfrm>
            <a:custGeom>
              <a:avLst/>
              <a:gdLst/>
              <a:ahLst/>
              <a:cxnLst/>
              <a:rect l="l" t="t" r="r" b="b"/>
              <a:pathLst>
                <a:path w="2190" h="1202" extrusionOk="0">
                  <a:moveTo>
                    <a:pt x="185" y="1"/>
                  </a:moveTo>
                  <a:cubicBezTo>
                    <a:pt x="185" y="1"/>
                    <a:pt x="208" y="14"/>
                    <a:pt x="260" y="45"/>
                  </a:cubicBezTo>
                  <a:cubicBezTo>
                    <a:pt x="260" y="45"/>
                    <a:pt x="0" y="737"/>
                    <a:pt x="836" y="1111"/>
                  </a:cubicBezTo>
                  <a:cubicBezTo>
                    <a:pt x="984" y="1172"/>
                    <a:pt x="1138" y="1202"/>
                    <a:pt x="1289" y="1202"/>
                  </a:cubicBezTo>
                  <a:cubicBezTo>
                    <a:pt x="1636" y="1202"/>
                    <a:pt x="1969" y="1047"/>
                    <a:pt x="2189" y="766"/>
                  </a:cubicBezTo>
                  <a:cubicBezTo>
                    <a:pt x="1479" y="740"/>
                    <a:pt x="189" y="1"/>
                    <a:pt x="1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3"/>
            <p:cNvSpPr/>
            <p:nvPr/>
          </p:nvSpPr>
          <p:spPr>
            <a:xfrm>
              <a:off x="5326075" y="3532900"/>
              <a:ext cx="94350" cy="51950"/>
            </a:xfrm>
            <a:custGeom>
              <a:avLst/>
              <a:gdLst/>
              <a:ahLst/>
              <a:cxnLst/>
              <a:rect l="l" t="t" r="r" b="b"/>
              <a:pathLst>
                <a:path w="3774" h="2078" extrusionOk="0">
                  <a:moveTo>
                    <a:pt x="1" y="1"/>
                  </a:moveTo>
                  <a:cubicBezTo>
                    <a:pt x="1" y="1"/>
                    <a:pt x="748" y="2077"/>
                    <a:pt x="3573" y="2077"/>
                  </a:cubicBezTo>
                  <a:cubicBezTo>
                    <a:pt x="3630" y="2077"/>
                    <a:pt x="3687" y="2076"/>
                    <a:pt x="3745" y="2075"/>
                  </a:cubicBezTo>
                  <a:lnTo>
                    <a:pt x="3774" y="1326"/>
                  </a:lnTo>
                  <a:cubicBezTo>
                    <a:pt x="2420" y="1268"/>
                    <a:pt x="1095" y="807"/>
                    <a:pt x="1"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3"/>
            <p:cNvSpPr/>
            <p:nvPr/>
          </p:nvSpPr>
          <p:spPr>
            <a:xfrm>
              <a:off x="5211600" y="3101875"/>
              <a:ext cx="327475" cy="293525"/>
            </a:xfrm>
            <a:custGeom>
              <a:avLst/>
              <a:gdLst/>
              <a:ahLst/>
              <a:cxnLst/>
              <a:rect l="l" t="t" r="r" b="b"/>
              <a:pathLst>
                <a:path w="13099" h="11741" extrusionOk="0">
                  <a:moveTo>
                    <a:pt x="11190" y="1"/>
                  </a:moveTo>
                  <a:cubicBezTo>
                    <a:pt x="10998" y="1"/>
                    <a:pt x="10805" y="45"/>
                    <a:pt x="10628" y="133"/>
                  </a:cubicBezTo>
                  <a:cubicBezTo>
                    <a:pt x="9995" y="392"/>
                    <a:pt x="9505" y="940"/>
                    <a:pt x="8871" y="1170"/>
                  </a:cubicBezTo>
                  <a:cubicBezTo>
                    <a:pt x="8498" y="1284"/>
                    <a:pt x="8106" y="1297"/>
                    <a:pt x="7711" y="1297"/>
                  </a:cubicBezTo>
                  <a:cubicBezTo>
                    <a:pt x="7595" y="1297"/>
                    <a:pt x="7478" y="1295"/>
                    <a:pt x="7362" y="1295"/>
                  </a:cubicBezTo>
                  <a:cubicBezTo>
                    <a:pt x="7173" y="1295"/>
                    <a:pt x="6984" y="1298"/>
                    <a:pt x="6798" y="1314"/>
                  </a:cubicBezTo>
                  <a:cubicBezTo>
                    <a:pt x="6049" y="1314"/>
                    <a:pt x="5300" y="1573"/>
                    <a:pt x="4695" y="2034"/>
                  </a:cubicBezTo>
                  <a:cubicBezTo>
                    <a:pt x="4090" y="2495"/>
                    <a:pt x="3716" y="3215"/>
                    <a:pt x="3744" y="3993"/>
                  </a:cubicBezTo>
                  <a:cubicBezTo>
                    <a:pt x="3456" y="3958"/>
                    <a:pt x="3156" y="3933"/>
                    <a:pt x="2858" y="3933"/>
                  </a:cubicBezTo>
                  <a:cubicBezTo>
                    <a:pt x="2173" y="3933"/>
                    <a:pt x="1492" y="4061"/>
                    <a:pt x="951" y="4482"/>
                  </a:cubicBezTo>
                  <a:cubicBezTo>
                    <a:pt x="346" y="5029"/>
                    <a:pt x="0" y="5807"/>
                    <a:pt x="29" y="6642"/>
                  </a:cubicBezTo>
                  <a:cubicBezTo>
                    <a:pt x="29" y="7478"/>
                    <a:pt x="375" y="8227"/>
                    <a:pt x="605" y="9033"/>
                  </a:cubicBezTo>
                  <a:cubicBezTo>
                    <a:pt x="663" y="9235"/>
                    <a:pt x="749" y="9436"/>
                    <a:pt x="893" y="9638"/>
                  </a:cubicBezTo>
                  <a:lnTo>
                    <a:pt x="1267" y="11740"/>
                  </a:lnTo>
                  <a:lnTo>
                    <a:pt x="2564" y="11712"/>
                  </a:lnTo>
                  <a:lnTo>
                    <a:pt x="2477" y="7334"/>
                  </a:lnTo>
                  <a:cubicBezTo>
                    <a:pt x="2477" y="7334"/>
                    <a:pt x="2372" y="5623"/>
                    <a:pt x="3746" y="5623"/>
                  </a:cubicBezTo>
                  <a:cubicBezTo>
                    <a:pt x="3810" y="5623"/>
                    <a:pt x="3876" y="5627"/>
                    <a:pt x="3946" y="5634"/>
                  </a:cubicBezTo>
                  <a:cubicBezTo>
                    <a:pt x="5350" y="5788"/>
                    <a:pt x="7229" y="7208"/>
                    <a:pt x="9784" y="7208"/>
                  </a:cubicBezTo>
                  <a:cubicBezTo>
                    <a:pt x="10112" y="7208"/>
                    <a:pt x="10451" y="7184"/>
                    <a:pt x="10801" y="7132"/>
                  </a:cubicBezTo>
                  <a:cubicBezTo>
                    <a:pt x="11320" y="7103"/>
                    <a:pt x="11809" y="6959"/>
                    <a:pt x="12241" y="6729"/>
                  </a:cubicBezTo>
                  <a:cubicBezTo>
                    <a:pt x="12702" y="6441"/>
                    <a:pt x="12961" y="5951"/>
                    <a:pt x="12932" y="5433"/>
                  </a:cubicBezTo>
                  <a:cubicBezTo>
                    <a:pt x="12852" y="4950"/>
                    <a:pt x="12446" y="4592"/>
                    <a:pt x="11972" y="4592"/>
                  </a:cubicBezTo>
                  <a:cubicBezTo>
                    <a:pt x="11961" y="4592"/>
                    <a:pt x="11950" y="4592"/>
                    <a:pt x="11939" y="4592"/>
                  </a:cubicBezTo>
                  <a:lnTo>
                    <a:pt x="11939" y="4592"/>
                  </a:lnTo>
                  <a:cubicBezTo>
                    <a:pt x="12621" y="4520"/>
                    <a:pt x="13098" y="3825"/>
                    <a:pt x="12904" y="3157"/>
                  </a:cubicBezTo>
                  <a:cubicBezTo>
                    <a:pt x="12761" y="2667"/>
                    <a:pt x="12313" y="2365"/>
                    <a:pt x="11838" y="2365"/>
                  </a:cubicBezTo>
                  <a:cubicBezTo>
                    <a:pt x="11644" y="2365"/>
                    <a:pt x="11446" y="2415"/>
                    <a:pt x="11262" y="2524"/>
                  </a:cubicBezTo>
                  <a:cubicBezTo>
                    <a:pt x="11608" y="2236"/>
                    <a:pt x="11896" y="1890"/>
                    <a:pt x="12097" y="1487"/>
                  </a:cubicBezTo>
                  <a:cubicBezTo>
                    <a:pt x="12299" y="1055"/>
                    <a:pt x="12212" y="536"/>
                    <a:pt x="11896" y="219"/>
                  </a:cubicBezTo>
                  <a:cubicBezTo>
                    <a:pt x="11685" y="74"/>
                    <a:pt x="11438" y="1"/>
                    <a:pt x="111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3"/>
            <p:cNvSpPr/>
            <p:nvPr/>
          </p:nvSpPr>
          <p:spPr>
            <a:xfrm>
              <a:off x="5193225" y="3332125"/>
              <a:ext cx="70225" cy="97150"/>
            </a:xfrm>
            <a:custGeom>
              <a:avLst/>
              <a:gdLst/>
              <a:ahLst/>
              <a:cxnLst/>
              <a:rect l="l" t="t" r="r" b="b"/>
              <a:pathLst>
                <a:path w="2809" h="3886" extrusionOk="0">
                  <a:moveTo>
                    <a:pt x="1857" y="0"/>
                  </a:moveTo>
                  <a:cubicBezTo>
                    <a:pt x="1266" y="0"/>
                    <a:pt x="1" y="244"/>
                    <a:pt x="159" y="2214"/>
                  </a:cubicBezTo>
                  <a:cubicBezTo>
                    <a:pt x="268" y="3565"/>
                    <a:pt x="1030" y="3886"/>
                    <a:pt x="1709" y="3886"/>
                  </a:cubicBezTo>
                  <a:cubicBezTo>
                    <a:pt x="2289" y="3886"/>
                    <a:pt x="2809" y="3652"/>
                    <a:pt x="2809" y="3625"/>
                  </a:cubicBezTo>
                  <a:cubicBezTo>
                    <a:pt x="2809" y="3539"/>
                    <a:pt x="2146" y="25"/>
                    <a:pt x="2146" y="25"/>
                  </a:cubicBezTo>
                  <a:cubicBezTo>
                    <a:pt x="2128" y="19"/>
                    <a:pt x="2017" y="0"/>
                    <a:pt x="1857"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3"/>
            <p:cNvSpPr/>
            <p:nvPr/>
          </p:nvSpPr>
          <p:spPr>
            <a:xfrm>
              <a:off x="5212300" y="3353325"/>
              <a:ext cx="30275" cy="55225"/>
            </a:xfrm>
            <a:custGeom>
              <a:avLst/>
              <a:gdLst/>
              <a:ahLst/>
              <a:cxnLst/>
              <a:rect l="l" t="t" r="r" b="b"/>
              <a:pathLst>
                <a:path w="1211" h="2209" extrusionOk="0">
                  <a:moveTo>
                    <a:pt x="617" y="1"/>
                  </a:moveTo>
                  <a:cubicBezTo>
                    <a:pt x="595" y="1"/>
                    <a:pt x="571" y="4"/>
                    <a:pt x="548" y="12"/>
                  </a:cubicBezTo>
                  <a:cubicBezTo>
                    <a:pt x="347" y="70"/>
                    <a:pt x="174" y="242"/>
                    <a:pt x="116" y="444"/>
                  </a:cubicBezTo>
                  <a:cubicBezTo>
                    <a:pt x="30" y="674"/>
                    <a:pt x="1" y="905"/>
                    <a:pt x="30" y="1164"/>
                  </a:cubicBezTo>
                  <a:cubicBezTo>
                    <a:pt x="87" y="1654"/>
                    <a:pt x="375" y="2115"/>
                    <a:pt x="750" y="2201"/>
                  </a:cubicBezTo>
                  <a:cubicBezTo>
                    <a:pt x="770" y="2206"/>
                    <a:pt x="792" y="2208"/>
                    <a:pt x="816" y="2208"/>
                  </a:cubicBezTo>
                  <a:cubicBezTo>
                    <a:pt x="924" y="2208"/>
                    <a:pt x="1053" y="2157"/>
                    <a:pt x="1124" y="2086"/>
                  </a:cubicBezTo>
                  <a:cubicBezTo>
                    <a:pt x="1211" y="2028"/>
                    <a:pt x="1211" y="1971"/>
                    <a:pt x="1211" y="1971"/>
                  </a:cubicBezTo>
                  <a:lnTo>
                    <a:pt x="1211" y="1971"/>
                  </a:lnTo>
                  <a:cubicBezTo>
                    <a:pt x="1211" y="1971"/>
                    <a:pt x="1182" y="1999"/>
                    <a:pt x="1095" y="2028"/>
                  </a:cubicBezTo>
                  <a:cubicBezTo>
                    <a:pt x="1045" y="2062"/>
                    <a:pt x="984" y="2076"/>
                    <a:pt x="920" y="2076"/>
                  </a:cubicBezTo>
                  <a:cubicBezTo>
                    <a:pt x="874" y="2076"/>
                    <a:pt x="826" y="2069"/>
                    <a:pt x="779" y="2057"/>
                  </a:cubicBezTo>
                  <a:cubicBezTo>
                    <a:pt x="433" y="1884"/>
                    <a:pt x="203" y="1510"/>
                    <a:pt x="203" y="1135"/>
                  </a:cubicBezTo>
                  <a:cubicBezTo>
                    <a:pt x="174" y="905"/>
                    <a:pt x="203" y="703"/>
                    <a:pt x="260" y="502"/>
                  </a:cubicBezTo>
                  <a:cubicBezTo>
                    <a:pt x="289" y="329"/>
                    <a:pt x="404" y="214"/>
                    <a:pt x="577" y="127"/>
                  </a:cubicBezTo>
                  <a:cubicBezTo>
                    <a:pt x="597" y="120"/>
                    <a:pt x="619" y="117"/>
                    <a:pt x="642" y="117"/>
                  </a:cubicBezTo>
                  <a:cubicBezTo>
                    <a:pt x="715" y="117"/>
                    <a:pt x="792" y="154"/>
                    <a:pt x="836" y="242"/>
                  </a:cubicBezTo>
                  <a:cubicBezTo>
                    <a:pt x="865" y="300"/>
                    <a:pt x="865" y="358"/>
                    <a:pt x="865" y="358"/>
                  </a:cubicBezTo>
                  <a:cubicBezTo>
                    <a:pt x="894" y="358"/>
                    <a:pt x="923" y="300"/>
                    <a:pt x="894" y="214"/>
                  </a:cubicBezTo>
                  <a:cubicBezTo>
                    <a:pt x="865" y="156"/>
                    <a:pt x="836" y="98"/>
                    <a:pt x="779" y="70"/>
                  </a:cubicBezTo>
                  <a:cubicBezTo>
                    <a:pt x="736" y="27"/>
                    <a:pt x="679" y="1"/>
                    <a:pt x="617"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3"/>
            <p:cNvSpPr/>
            <p:nvPr/>
          </p:nvSpPr>
          <p:spPr>
            <a:xfrm>
              <a:off x="5092775" y="3968850"/>
              <a:ext cx="1403425" cy="1011875"/>
            </a:xfrm>
            <a:custGeom>
              <a:avLst/>
              <a:gdLst/>
              <a:ahLst/>
              <a:cxnLst/>
              <a:rect l="l" t="t" r="r" b="b"/>
              <a:pathLst>
                <a:path w="56137" h="40475" extrusionOk="0">
                  <a:moveTo>
                    <a:pt x="45698" y="0"/>
                  </a:moveTo>
                  <a:cubicBezTo>
                    <a:pt x="42269" y="0"/>
                    <a:pt x="35746" y="4131"/>
                    <a:pt x="18089" y="18047"/>
                  </a:cubicBezTo>
                  <a:lnTo>
                    <a:pt x="1" y="31988"/>
                  </a:lnTo>
                  <a:cubicBezTo>
                    <a:pt x="980" y="33456"/>
                    <a:pt x="5637" y="40474"/>
                    <a:pt x="11895" y="40474"/>
                  </a:cubicBezTo>
                  <a:cubicBezTo>
                    <a:pt x="14107" y="40474"/>
                    <a:pt x="16519" y="39597"/>
                    <a:pt x="19039" y="37288"/>
                  </a:cubicBezTo>
                  <a:cubicBezTo>
                    <a:pt x="31309" y="26026"/>
                    <a:pt x="41044" y="16175"/>
                    <a:pt x="41044" y="16175"/>
                  </a:cubicBezTo>
                  <a:lnTo>
                    <a:pt x="44702" y="38411"/>
                  </a:lnTo>
                  <a:lnTo>
                    <a:pt x="56137" y="37806"/>
                  </a:lnTo>
                  <a:cubicBezTo>
                    <a:pt x="56137" y="37806"/>
                    <a:pt x="51672" y="4654"/>
                    <a:pt x="48850" y="1630"/>
                  </a:cubicBezTo>
                  <a:cubicBezTo>
                    <a:pt x="47951" y="665"/>
                    <a:pt x="47073" y="0"/>
                    <a:pt x="45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3"/>
            <p:cNvSpPr/>
            <p:nvPr/>
          </p:nvSpPr>
          <p:spPr>
            <a:xfrm>
              <a:off x="6115275" y="3629400"/>
              <a:ext cx="280125" cy="218200"/>
            </a:xfrm>
            <a:custGeom>
              <a:avLst/>
              <a:gdLst/>
              <a:ahLst/>
              <a:cxnLst/>
              <a:rect l="l" t="t" r="r" b="b"/>
              <a:pathLst>
                <a:path w="11205" h="8728" extrusionOk="0">
                  <a:moveTo>
                    <a:pt x="10657" y="0"/>
                  </a:moveTo>
                  <a:lnTo>
                    <a:pt x="0" y="7806"/>
                  </a:lnTo>
                  <a:lnTo>
                    <a:pt x="576" y="8727"/>
                  </a:lnTo>
                  <a:lnTo>
                    <a:pt x="11205" y="836"/>
                  </a:lnTo>
                  <a:lnTo>
                    <a:pt x="1065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3"/>
            <p:cNvSpPr/>
            <p:nvPr/>
          </p:nvSpPr>
          <p:spPr>
            <a:xfrm>
              <a:off x="6180800" y="3650050"/>
              <a:ext cx="191550" cy="283225"/>
            </a:xfrm>
            <a:custGeom>
              <a:avLst/>
              <a:gdLst/>
              <a:ahLst/>
              <a:cxnLst/>
              <a:rect l="l" t="t" r="r" b="b"/>
              <a:pathLst>
                <a:path w="7662" h="11329" extrusionOk="0">
                  <a:moveTo>
                    <a:pt x="2923" y="0"/>
                  </a:moveTo>
                  <a:cubicBezTo>
                    <a:pt x="2896" y="0"/>
                    <a:pt x="2871" y="4"/>
                    <a:pt x="2852" y="10"/>
                  </a:cubicBezTo>
                  <a:cubicBezTo>
                    <a:pt x="2621" y="38"/>
                    <a:pt x="2074" y="1421"/>
                    <a:pt x="1757" y="2199"/>
                  </a:cubicBezTo>
                  <a:cubicBezTo>
                    <a:pt x="1440" y="3005"/>
                    <a:pt x="0" y="6721"/>
                    <a:pt x="0" y="6721"/>
                  </a:cubicBezTo>
                  <a:lnTo>
                    <a:pt x="4292" y="11329"/>
                  </a:lnTo>
                  <a:cubicBezTo>
                    <a:pt x="5185" y="10350"/>
                    <a:pt x="6020" y="9313"/>
                    <a:pt x="6740" y="8218"/>
                  </a:cubicBezTo>
                  <a:cubicBezTo>
                    <a:pt x="7662" y="6778"/>
                    <a:pt x="6049" y="1911"/>
                    <a:pt x="6049" y="1911"/>
                  </a:cubicBezTo>
                  <a:lnTo>
                    <a:pt x="3975" y="3379"/>
                  </a:lnTo>
                  <a:cubicBezTo>
                    <a:pt x="3975" y="3379"/>
                    <a:pt x="3332" y="3814"/>
                    <a:pt x="2914" y="3814"/>
                  </a:cubicBezTo>
                  <a:cubicBezTo>
                    <a:pt x="2572" y="3814"/>
                    <a:pt x="2382" y="3522"/>
                    <a:pt x="2823" y="2458"/>
                  </a:cubicBezTo>
                  <a:cubicBezTo>
                    <a:pt x="3708" y="324"/>
                    <a:pt x="3182" y="0"/>
                    <a:pt x="2923"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3"/>
            <p:cNvSpPr/>
            <p:nvPr/>
          </p:nvSpPr>
          <p:spPr>
            <a:xfrm>
              <a:off x="5061100" y="3624725"/>
              <a:ext cx="1251500" cy="1174825"/>
            </a:xfrm>
            <a:custGeom>
              <a:avLst/>
              <a:gdLst/>
              <a:ahLst/>
              <a:cxnLst/>
              <a:rect l="l" t="t" r="r" b="b"/>
              <a:pathLst>
                <a:path w="50060" h="46993" extrusionOk="0">
                  <a:moveTo>
                    <a:pt x="10872" y="1"/>
                  </a:moveTo>
                  <a:cubicBezTo>
                    <a:pt x="8514" y="1"/>
                    <a:pt x="6053" y="1059"/>
                    <a:pt x="5098" y="3068"/>
                  </a:cubicBezTo>
                  <a:cubicBezTo>
                    <a:pt x="2305" y="9030"/>
                    <a:pt x="2276" y="15683"/>
                    <a:pt x="778" y="28587"/>
                  </a:cubicBezTo>
                  <a:lnTo>
                    <a:pt x="144" y="37285"/>
                  </a:lnTo>
                  <a:cubicBezTo>
                    <a:pt x="0" y="39128"/>
                    <a:pt x="29" y="41000"/>
                    <a:pt x="231" y="42844"/>
                  </a:cubicBezTo>
                  <a:cubicBezTo>
                    <a:pt x="474" y="44867"/>
                    <a:pt x="893" y="46992"/>
                    <a:pt x="1774" y="46992"/>
                  </a:cubicBezTo>
                  <a:cubicBezTo>
                    <a:pt x="1834" y="46992"/>
                    <a:pt x="1895" y="46983"/>
                    <a:pt x="1959" y="46963"/>
                  </a:cubicBezTo>
                  <a:lnTo>
                    <a:pt x="20076" y="32014"/>
                  </a:lnTo>
                  <a:lnTo>
                    <a:pt x="20652" y="25217"/>
                  </a:lnTo>
                  <a:cubicBezTo>
                    <a:pt x="23970" y="28586"/>
                    <a:pt x="25292" y="29628"/>
                    <a:pt x="26896" y="29628"/>
                  </a:cubicBezTo>
                  <a:cubicBezTo>
                    <a:pt x="27130" y="29628"/>
                    <a:pt x="27369" y="29606"/>
                    <a:pt x="27622" y="29566"/>
                  </a:cubicBezTo>
                  <a:cubicBezTo>
                    <a:pt x="32605" y="28817"/>
                    <a:pt x="50059" y="13120"/>
                    <a:pt x="50059" y="13120"/>
                  </a:cubicBezTo>
                  <a:cubicBezTo>
                    <a:pt x="50059" y="13120"/>
                    <a:pt x="45134" y="7791"/>
                    <a:pt x="44904" y="7302"/>
                  </a:cubicBezTo>
                  <a:cubicBezTo>
                    <a:pt x="44900" y="7292"/>
                    <a:pt x="44890" y="7287"/>
                    <a:pt x="44876" y="7287"/>
                  </a:cubicBezTo>
                  <a:cubicBezTo>
                    <a:pt x="44164" y="7287"/>
                    <a:pt x="31082" y="18831"/>
                    <a:pt x="28429" y="19226"/>
                  </a:cubicBezTo>
                  <a:lnTo>
                    <a:pt x="20508" y="8914"/>
                  </a:lnTo>
                  <a:cubicBezTo>
                    <a:pt x="20508" y="8914"/>
                    <a:pt x="18837" y="6293"/>
                    <a:pt x="15323" y="1829"/>
                  </a:cubicBezTo>
                  <a:cubicBezTo>
                    <a:pt x="14349" y="595"/>
                    <a:pt x="12639" y="1"/>
                    <a:pt x="1087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3"/>
            <p:cNvSpPr/>
            <p:nvPr/>
          </p:nvSpPr>
          <p:spPr>
            <a:xfrm>
              <a:off x="6118150" y="3847575"/>
              <a:ext cx="136125" cy="159150"/>
            </a:xfrm>
            <a:custGeom>
              <a:avLst/>
              <a:gdLst/>
              <a:ahLst/>
              <a:cxnLst/>
              <a:rect l="l" t="t" r="r" b="b"/>
              <a:pathLst>
                <a:path w="5445" h="6366" extrusionOk="0">
                  <a:moveTo>
                    <a:pt x="1" y="0"/>
                  </a:moveTo>
                  <a:lnTo>
                    <a:pt x="1" y="0"/>
                  </a:lnTo>
                  <a:cubicBezTo>
                    <a:pt x="145" y="375"/>
                    <a:pt x="346" y="749"/>
                    <a:pt x="605" y="1095"/>
                  </a:cubicBezTo>
                  <a:cubicBezTo>
                    <a:pt x="1124" y="1930"/>
                    <a:pt x="1729" y="2737"/>
                    <a:pt x="2362" y="3486"/>
                  </a:cubicBezTo>
                  <a:cubicBezTo>
                    <a:pt x="3025" y="4234"/>
                    <a:pt x="3716" y="4954"/>
                    <a:pt x="4465" y="5617"/>
                  </a:cubicBezTo>
                  <a:cubicBezTo>
                    <a:pt x="4753" y="5905"/>
                    <a:pt x="5070" y="6164"/>
                    <a:pt x="5444" y="6366"/>
                  </a:cubicBezTo>
                  <a:cubicBezTo>
                    <a:pt x="5156" y="6049"/>
                    <a:pt x="4868" y="5761"/>
                    <a:pt x="4551" y="5502"/>
                  </a:cubicBezTo>
                  <a:cubicBezTo>
                    <a:pt x="4004" y="4954"/>
                    <a:pt x="3226" y="4206"/>
                    <a:pt x="2506" y="3342"/>
                  </a:cubicBezTo>
                  <a:cubicBezTo>
                    <a:pt x="1786" y="2449"/>
                    <a:pt x="1153" y="1613"/>
                    <a:pt x="721" y="980"/>
                  </a:cubicBezTo>
                  <a:cubicBezTo>
                    <a:pt x="490" y="634"/>
                    <a:pt x="260" y="317"/>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3"/>
            <p:cNvSpPr/>
            <p:nvPr/>
          </p:nvSpPr>
          <p:spPr>
            <a:xfrm>
              <a:off x="5750925" y="4105350"/>
              <a:ext cx="20900" cy="102275"/>
            </a:xfrm>
            <a:custGeom>
              <a:avLst/>
              <a:gdLst/>
              <a:ahLst/>
              <a:cxnLst/>
              <a:rect l="l" t="t" r="r" b="b"/>
              <a:pathLst>
                <a:path w="836" h="4091" extrusionOk="0">
                  <a:moveTo>
                    <a:pt x="778" y="1"/>
                  </a:moveTo>
                  <a:lnTo>
                    <a:pt x="778" y="1"/>
                  </a:lnTo>
                  <a:cubicBezTo>
                    <a:pt x="720" y="1"/>
                    <a:pt x="519" y="894"/>
                    <a:pt x="317" y="2017"/>
                  </a:cubicBezTo>
                  <a:cubicBezTo>
                    <a:pt x="115" y="3140"/>
                    <a:pt x="0" y="4091"/>
                    <a:pt x="58" y="4091"/>
                  </a:cubicBezTo>
                  <a:cubicBezTo>
                    <a:pt x="115" y="4091"/>
                    <a:pt x="346" y="3198"/>
                    <a:pt x="548" y="2075"/>
                  </a:cubicBezTo>
                  <a:cubicBezTo>
                    <a:pt x="720" y="922"/>
                    <a:pt x="836" y="30"/>
                    <a:pt x="7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3"/>
            <p:cNvSpPr/>
            <p:nvPr/>
          </p:nvSpPr>
          <p:spPr>
            <a:xfrm>
              <a:off x="5769650" y="4106775"/>
              <a:ext cx="27375" cy="90050"/>
            </a:xfrm>
            <a:custGeom>
              <a:avLst/>
              <a:gdLst/>
              <a:ahLst/>
              <a:cxnLst/>
              <a:rect l="l" t="t" r="r" b="b"/>
              <a:pathLst>
                <a:path w="1095" h="3602" extrusionOk="0">
                  <a:moveTo>
                    <a:pt x="90" y="1"/>
                  </a:moveTo>
                  <a:cubicBezTo>
                    <a:pt x="89" y="1"/>
                    <a:pt x="88" y="1"/>
                    <a:pt x="87" y="1"/>
                  </a:cubicBezTo>
                  <a:cubicBezTo>
                    <a:pt x="0" y="30"/>
                    <a:pt x="173" y="837"/>
                    <a:pt x="432" y="1845"/>
                  </a:cubicBezTo>
                  <a:cubicBezTo>
                    <a:pt x="720" y="2824"/>
                    <a:pt x="979" y="3602"/>
                    <a:pt x="1037" y="3602"/>
                  </a:cubicBezTo>
                  <a:cubicBezTo>
                    <a:pt x="1095" y="3602"/>
                    <a:pt x="951" y="2766"/>
                    <a:pt x="663" y="1787"/>
                  </a:cubicBezTo>
                  <a:cubicBezTo>
                    <a:pt x="408" y="797"/>
                    <a:pt x="153" y="1"/>
                    <a:pt x="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3"/>
            <p:cNvSpPr/>
            <p:nvPr/>
          </p:nvSpPr>
          <p:spPr>
            <a:xfrm>
              <a:off x="5305925" y="3892950"/>
              <a:ext cx="280125" cy="370850"/>
            </a:xfrm>
            <a:custGeom>
              <a:avLst/>
              <a:gdLst/>
              <a:ahLst/>
              <a:cxnLst/>
              <a:rect l="l" t="t" r="r" b="b"/>
              <a:pathLst>
                <a:path w="11205" h="14834" extrusionOk="0">
                  <a:moveTo>
                    <a:pt x="0" y="0"/>
                  </a:moveTo>
                  <a:cubicBezTo>
                    <a:pt x="87" y="230"/>
                    <a:pt x="231" y="432"/>
                    <a:pt x="346" y="634"/>
                  </a:cubicBezTo>
                  <a:cubicBezTo>
                    <a:pt x="605" y="1008"/>
                    <a:pt x="1008" y="1584"/>
                    <a:pt x="1469" y="2275"/>
                  </a:cubicBezTo>
                  <a:cubicBezTo>
                    <a:pt x="2449" y="3658"/>
                    <a:pt x="3831" y="5530"/>
                    <a:pt x="5386" y="7575"/>
                  </a:cubicBezTo>
                  <a:cubicBezTo>
                    <a:pt x="6942" y="9620"/>
                    <a:pt x="8382" y="11435"/>
                    <a:pt x="9448" y="12760"/>
                  </a:cubicBezTo>
                  <a:cubicBezTo>
                    <a:pt x="9995" y="13393"/>
                    <a:pt x="10427" y="13912"/>
                    <a:pt x="10715" y="14286"/>
                  </a:cubicBezTo>
                  <a:cubicBezTo>
                    <a:pt x="10859" y="14488"/>
                    <a:pt x="11032" y="14661"/>
                    <a:pt x="11204" y="14833"/>
                  </a:cubicBezTo>
                  <a:cubicBezTo>
                    <a:pt x="11089" y="14603"/>
                    <a:pt x="10945" y="14401"/>
                    <a:pt x="10801" y="14228"/>
                  </a:cubicBezTo>
                  <a:lnTo>
                    <a:pt x="9592" y="12644"/>
                  </a:lnTo>
                  <a:lnTo>
                    <a:pt x="5588" y="7431"/>
                  </a:lnTo>
                  <a:cubicBezTo>
                    <a:pt x="4004" y="5386"/>
                    <a:pt x="2621" y="3514"/>
                    <a:pt x="1613" y="2160"/>
                  </a:cubicBezTo>
                  <a:lnTo>
                    <a:pt x="432" y="576"/>
                  </a:lnTo>
                  <a:cubicBezTo>
                    <a:pt x="317" y="374"/>
                    <a:pt x="144" y="173"/>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3"/>
            <p:cNvSpPr/>
            <p:nvPr/>
          </p:nvSpPr>
          <p:spPr>
            <a:xfrm>
              <a:off x="5186400" y="4058425"/>
              <a:ext cx="61950" cy="53575"/>
            </a:xfrm>
            <a:custGeom>
              <a:avLst/>
              <a:gdLst/>
              <a:ahLst/>
              <a:cxnLst/>
              <a:rect l="l" t="t" r="r" b="b"/>
              <a:pathLst>
                <a:path w="2478" h="2143" extrusionOk="0">
                  <a:moveTo>
                    <a:pt x="69" y="0"/>
                  </a:moveTo>
                  <a:cubicBezTo>
                    <a:pt x="63" y="0"/>
                    <a:pt x="59" y="2"/>
                    <a:pt x="58" y="6"/>
                  </a:cubicBezTo>
                  <a:cubicBezTo>
                    <a:pt x="0" y="63"/>
                    <a:pt x="490" y="582"/>
                    <a:pt x="1152" y="1158"/>
                  </a:cubicBezTo>
                  <a:cubicBezTo>
                    <a:pt x="1775" y="1726"/>
                    <a:pt x="2321" y="2142"/>
                    <a:pt x="2432" y="2142"/>
                  </a:cubicBezTo>
                  <a:cubicBezTo>
                    <a:pt x="2440" y="2142"/>
                    <a:pt x="2445" y="2140"/>
                    <a:pt x="2448" y="2137"/>
                  </a:cubicBezTo>
                  <a:cubicBezTo>
                    <a:pt x="2477" y="2108"/>
                    <a:pt x="1987" y="1590"/>
                    <a:pt x="1325" y="985"/>
                  </a:cubicBezTo>
                  <a:cubicBezTo>
                    <a:pt x="702" y="416"/>
                    <a:pt x="156" y="0"/>
                    <a:pt x="6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3"/>
            <p:cNvSpPr/>
            <p:nvPr/>
          </p:nvSpPr>
          <p:spPr>
            <a:xfrm>
              <a:off x="5162625" y="4237100"/>
              <a:ext cx="46825" cy="66325"/>
            </a:xfrm>
            <a:custGeom>
              <a:avLst/>
              <a:gdLst/>
              <a:ahLst/>
              <a:cxnLst/>
              <a:rect l="l" t="t" r="r" b="b"/>
              <a:pathLst>
                <a:path w="1873" h="2653" extrusionOk="0">
                  <a:moveTo>
                    <a:pt x="1839" y="1"/>
                  </a:moveTo>
                  <a:cubicBezTo>
                    <a:pt x="1765" y="1"/>
                    <a:pt x="1341" y="539"/>
                    <a:pt x="836" y="1269"/>
                  </a:cubicBezTo>
                  <a:cubicBezTo>
                    <a:pt x="346" y="1989"/>
                    <a:pt x="1" y="2594"/>
                    <a:pt x="58" y="2651"/>
                  </a:cubicBezTo>
                  <a:cubicBezTo>
                    <a:pt x="60" y="2652"/>
                    <a:pt x="61" y="2652"/>
                    <a:pt x="63" y="2652"/>
                  </a:cubicBezTo>
                  <a:cubicBezTo>
                    <a:pt x="137" y="2652"/>
                    <a:pt x="560" y="2087"/>
                    <a:pt x="1037" y="1384"/>
                  </a:cubicBezTo>
                  <a:cubicBezTo>
                    <a:pt x="1527" y="664"/>
                    <a:pt x="1873" y="30"/>
                    <a:pt x="1844" y="2"/>
                  </a:cubicBezTo>
                  <a:cubicBezTo>
                    <a:pt x="1842" y="1"/>
                    <a:pt x="1841" y="1"/>
                    <a:pt x="183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3"/>
            <p:cNvSpPr/>
            <p:nvPr/>
          </p:nvSpPr>
          <p:spPr>
            <a:xfrm>
              <a:off x="5221675" y="4361550"/>
              <a:ext cx="42500" cy="48450"/>
            </a:xfrm>
            <a:custGeom>
              <a:avLst/>
              <a:gdLst/>
              <a:ahLst/>
              <a:cxnLst/>
              <a:rect l="l" t="t" r="r" b="b"/>
              <a:pathLst>
                <a:path w="1700" h="1938" extrusionOk="0">
                  <a:moveTo>
                    <a:pt x="44" y="1"/>
                  </a:moveTo>
                  <a:cubicBezTo>
                    <a:pt x="38" y="1"/>
                    <a:pt x="33" y="3"/>
                    <a:pt x="29" y="6"/>
                  </a:cubicBezTo>
                  <a:cubicBezTo>
                    <a:pt x="0" y="35"/>
                    <a:pt x="317" y="496"/>
                    <a:pt x="749" y="1043"/>
                  </a:cubicBezTo>
                  <a:cubicBezTo>
                    <a:pt x="1195" y="1544"/>
                    <a:pt x="1586" y="1938"/>
                    <a:pt x="1664" y="1938"/>
                  </a:cubicBezTo>
                  <a:cubicBezTo>
                    <a:pt x="1667" y="1938"/>
                    <a:pt x="1669" y="1937"/>
                    <a:pt x="1671" y="1936"/>
                  </a:cubicBezTo>
                  <a:cubicBezTo>
                    <a:pt x="1700" y="1879"/>
                    <a:pt x="1383" y="1418"/>
                    <a:pt x="922" y="899"/>
                  </a:cubicBezTo>
                  <a:cubicBezTo>
                    <a:pt x="518" y="387"/>
                    <a:pt x="138" y="1"/>
                    <a:pt x="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3"/>
            <p:cNvSpPr/>
            <p:nvPr/>
          </p:nvSpPr>
          <p:spPr>
            <a:xfrm>
              <a:off x="5103575" y="4520625"/>
              <a:ext cx="54750" cy="35700"/>
            </a:xfrm>
            <a:custGeom>
              <a:avLst/>
              <a:gdLst/>
              <a:ahLst/>
              <a:cxnLst/>
              <a:rect l="l" t="t" r="r" b="b"/>
              <a:pathLst>
                <a:path w="2190" h="1428" extrusionOk="0">
                  <a:moveTo>
                    <a:pt x="2140" y="1"/>
                  </a:moveTo>
                  <a:cubicBezTo>
                    <a:pt x="2035" y="1"/>
                    <a:pt x="1560" y="248"/>
                    <a:pt x="1038" y="614"/>
                  </a:cubicBezTo>
                  <a:cubicBezTo>
                    <a:pt x="433" y="1017"/>
                    <a:pt x="1" y="1391"/>
                    <a:pt x="30" y="1420"/>
                  </a:cubicBezTo>
                  <a:cubicBezTo>
                    <a:pt x="35" y="1425"/>
                    <a:pt x="43" y="1427"/>
                    <a:pt x="54" y="1427"/>
                  </a:cubicBezTo>
                  <a:cubicBezTo>
                    <a:pt x="172" y="1427"/>
                    <a:pt x="626" y="1157"/>
                    <a:pt x="1153" y="815"/>
                  </a:cubicBezTo>
                  <a:cubicBezTo>
                    <a:pt x="1758" y="412"/>
                    <a:pt x="2190" y="38"/>
                    <a:pt x="2161" y="9"/>
                  </a:cubicBezTo>
                  <a:cubicBezTo>
                    <a:pt x="2158" y="3"/>
                    <a:pt x="2151" y="1"/>
                    <a:pt x="214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3"/>
            <p:cNvSpPr/>
            <p:nvPr/>
          </p:nvSpPr>
          <p:spPr>
            <a:xfrm>
              <a:off x="5256225" y="4492750"/>
              <a:ext cx="49725" cy="57075"/>
            </a:xfrm>
            <a:custGeom>
              <a:avLst/>
              <a:gdLst/>
              <a:ahLst/>
              <a:cxnLst/>
              <a:rect l="l" t="t" r="r" b="b"/>
              <a:pathLst>
                <a:path w="1989" h="2283" extrusionOk="0">
                  <a:moveTo>
                    <a:pt x="87" y="1"/>
                  </a:moveTo>
                  <a:cubicBezTo>
                    <a:pt x="1" y="29"/>
                    <a:pt x="260" y="692"/>
                    <a:pt x="807" y="1325"/>
                  </a:cubicBezTo>
                  <a:cubicBezTo>
                    <a:pt x="1315" y="1940"/>
                    <a:pt x="1848" y="2282"/>
                    <a:pt x="1968" y="2282"/>
                  </a:cubicBezTo>
                  <a:cubicBezTo>
                    <a:pt x="1977" y="2282"/>
                    <a:pt x="1984" y="2280"/>
                    <a:pt x="1988" y="2276"/>
                  </a:cubicBezTo>
                  <a:cubicBezTo>
                    <a:pt x="1988" y="2218"/>
                    <a:pt x="1527" y="1815"/>
                    <a:pt x="980" y="1181"/>
                  </a:cubicBezTo>
                  <a:cubicBezTo>
                    <a:pt x="462" y="577"/>
                    <a:pt x="145"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3"/>
            <p:cNvSpPr/>
            <p:nvPr/>
          </p:nvSpPr>
          <p:spPr>
            <a:xfrm>
              <a:off x="5381525" y="4445100"/>
              <a:ext cx="62675" cy="52025"/>
            </a:xfrm>
            <a:custGeom>
              <a:avLst/>
              <a:gdLst/>
              <a:ahLst/>
              <a:cxnLst/>
              <a:rect l="l" t="t" r="r" b="b"/>
              <a:pathLst>
                <a:path w="2507" h="2081" extrusionOk="0">
                  <a:moveTo>
                    <a:pt x="2438" y="0"/>
                  </a:moveTo>
                  <a:cubicBezTo>
                    <a:pt x="2350" y="0"/>
                    <a:pt x="1802" y="415"/>
                    <a:pt x="1153" y="956"/>
                  </a:cubicBezTo>
                  <a:cubicBezTo>
                    <a:pt x="490" y="1532"/>
                    <a:pt x="1" y="2022"/>
                    <a:pt x="29" y="2079"/>
                  </a:cubicBezTo>
                  <a:cubicBezTo>
                    <a:pt x="31" y="2080"/>
                    <a:pt x="34" y="2081"/>
                    <a:pt x="37" y="2081"/>
                  </a:cubicBezTo>
                  <a:cubicBezTo>
                    <a:pt x="126" y="2081"/>
                    <a:pt x="685" y="1686"/>
                    <a:pt x="1325" y="1129"/>
                  </a:cubicBezTo>
                  <a:cubicBezTo>
                    <a:pt x="1988" y="553"/>
                    <a:pt x="2506" y="63"/>
                    <a:pt x="2449" y="6"/>
                  </a:cubicBezTo>
                  <a:cubicBezTo>
                    <a:pt x="2447" y="2"/>
                    <a:pt x="2443" y="0"/>
                    <a:pt x="24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3"/>
            <p:cNvSpPr/>
            <p:nvPr/>
          </p:nvSpPr>
          <p:spPr>
            <a:xfrm>
              <a:off x="5115825" y="4603600"/>
              <a:ext cx="44675" cy="43475"/>
            </a:xfrm>
            <a:custGeom>
              <a:avLst/>
              <a:gdLst/>
              <a:ahLst/>
              <a:cxnLst/>
              <a:rect l="l" t="t" r="r" b="b"/>
              <a:pathLst>
                <a:path w="1787" h="1739" extrusionOk="0">
                  <a:moveTo>
                    <a:pt x="64" y="1"/>
                  </a:moveTo>
                  <a:cubicBezTo>
                    <a:pt x="62" y="1"/>
                    <a:pt x="60" y="1"/>
                    <a:pt x="58" y="2"/>
                  </a:cubicBezTo>
                  <a:cubicBezTo>
                    <a:pt x="0" y="31"/>
                    <a:pt x="260" y="521"/>
                    <a:pt x="749" y="1010"/>
                  </a:cubicBezTo>
                  <a:cubicBezTo>
                    <a:pt x="1168" y="1481"/>
                    <a:pt x="1610" y="1738"/>
                    <a:pt x="1731" y="1738"/>
                  </a:cubicBezTo>
                  <a:cubicBezTo>
                    <a:pt x="1743" y="1738"/>
                    <a:pt x="1752" y="1736"/>
                    <a:pt x="1757" y="1730"/>
                  </a:cubicBezTo>
                  <a:cubicBezTo>
                    <a:pt x="1786" y="1701"/>
                    <a:pt x="1383" y="1327"/>
                    <a:pt x="893" y="866"/>
                  </a:cubicBezTo>
                  <a:cubicBezTo>
                    <a:pt x="447" y="420"/>
                    <a:pt x="136" y="1"/>
                    <a:pt x="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3"/>
            <p:cNvSpPr/>
            <p:nvPr/>
          </p:nvSpPr>
          <p:spPr>
            <a:xfrm>
              <a:off x="5404575" y="4346250"/>
              <a:ext cx="63375" cy="14925"/>
            </a:xfrm>
            <a:custGeom>
              <a:avLst/>
              <a:gdLst/>
              <a:ahLst/>
              <a:cxnLst/>
              <a:rect l="l" t="t" r="r" b="b"/>
              <a:pathLst>
                <a:path w="2535" h="597" extrusionOk="0">
                  <a:moveTo>
                    <a:pt x="2476" y="1"/>
                  </a:moveTo>
                  <a:cubicBezTo>
                    <a:pt x="2313" y="1"/>
                    <a:pt x="1852" y="122"/>
                    <a:pt x="1268" y="244"/>
                  </a:cubicBezTo>
                  <a:cubicBezTo>
                    <a:pt x="576" y="388"/>
                    <a:pt x="0" y="503"/>
                    <a:pt x="0" y="561"/>
                  </a:cubicBezTo>
                  <a:cubicBezTo>
                    <a:pt x="0" y="583"/>
                    <a:pt x="91" y="597"/>
                    <a:pt x="242" y="597"/>
                  </a:cubicBezTo>
                  <a:cubicBezTo>
                    <a:pt x="482" y="597"/>
                    <a:pt x="873" y="563"/>
                    <a:pt x="1296" y="474"/>
                  </a:cubicBezTo>
                  <a:cubicBezTo>
                    <a:pt x="2016" y="330"/>
                    <a:pt x="2535" y="71"/>
                    <a:pt x="2535" y="14"/>
                  </a:cubicBezTo>
                  <a:cubicBezTo>
                    <a:pt x="2526" y="5"/>
                    <a:pt x="2506" y="1"/>
                    <a:pt x="247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3"/>
            <p:cNvSpPr/>
            <p:nvPr/>
          </p:nvSpPr>
          <p:spPr>
            <a:xfrm>
              <a:off x="5339775" y="4229900"/>
              <a:ext cx="26650" cy="77100"/>
            </a:xfrm>
            <a:custGeom>
              <a:avLst/>
              <a:gdLst/>
              <a:ahLst/>
              <a:cxnLst/>
              <a:rect l="l" t="t" r="r" b="b"/>
              <a:pathLst>
                <a:path w="1066" h="3084" extrusionOk="0">
                  <a:moveTo>
                    <a:pt x="1004" y="1"/>
                  </a:moveTo>
                  <a:cubicBezTo>
                    <a:pt x="937" y="1"/>
                    <a:pt x="628" y="654"/>
                    <a:pt x="346" y="1528"/>
                  </a:cubicBezTo>
                  <a:cubicBezTo>
                    <a:pt x="173" y="2047"/>
                    <a:pt x="58" y="2565"/>
                    <a:pt x="0" y="3083"/>
                  </a:cubicBezTo>
                  <a:lnTo>
                    <a:pt x="58" y="3083"/>
                  </a:lnTo>
                  <a:cubicBezTo>
                    <a:pt x="259" y="2594"/>
                    <a:pt x="432" y="2075"/>
                    <a:pt x="576" y="1586"/>
                  </a:cubicBezTo>
                  <a:cubicBezTo>
                    <a:pt x="835" y="722"/>
                    <a:pt x="1066" y="30"/>
                    <a:pt x="1008" y="2"/>
                  </a:cubicBezTo>
                  <a:cubicBezTo>
                    <a:pt x="1007" y="1"/>
                    <a:pt x="1006" y="1"/>
                    <a:pt x="10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3"/>
            <p:cNvSpPr/>
            <p:nvPr/>
          </p:nvSpPr>
          <p:spPr>
            <a:xfrm>
              <a:off x="5344800" y="4110250"/>
              <a:ext cx="64125" cy="45675"/>
            </a:xfrm>
            <a:custGeom>
              <a:avLst/>
              <a:gdLst/>
              <a:ahLst/>
              <a:cxnLst/>
              <a:rect l="l" t="t" r="r" b="b"/>
              <a:pathLst>
                <a:path w="2565" h="1827" extrusionOk="0">
                  <a:moveTo>
                    <a:pt x="48" y="1"/>
                  </a:moveTo>
                  <a:cubicBezTo>
                    <a:pt x="40" y="1"/>
                    <a:pt x="33" y="2"/>
                    <a:pt x="29" y="6"/>
                  </a:cubicBezTo>
                  <a:cubicBezTo>
                    <a:pt x="1" y="64"/>
                    <a:pt x="519" y="525"/>
                    <a:pt x="1210" y="1014"/>
                  </a:cubicBezTo>
                  <a:cubicBezTo>
                    <a:pt x="1854" y="1471"/>
                    <a:pt x="2423" y="1827"/>
                    <a:pt x="2521" y="1827"/>
                  </a:cubicBezTo>
                  <a:cubicBezTo>
                    <a:pt x="2529" y="1827"/>
                    <a:pt x="2533" y="1825"/>
                    <a:pt x="2535" y="1821"/>
                  </a:cubicBezTo>
                  <a:cubicBezTo>
                    <a:pt x="2564" y="1763"/>
                    <a:pt x="2046" y="1331"/>
                    <a:pt x="1354" y="813"/>
                  </a:cubicBezTo>
                  <a:cubicBezTo>
                    <a:pt x="710" y="357"/>
                    <a:pt x="166" y="1"/>
                    <a:pt x="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3"/>
            <p:cNvSpPr/>
            <p:nvPr/>
          </p:nvSpPr>
          <p:spPr>
            <a:xfrm>
              <a:off x="5279275" y="3992275"/>
              <a:ext cx="41800" cy="55525"/>
            </a:xfrm>
            <a:custGeom>
              <a:avLst/>
              <a:gdLst/>
              <a:ahLst/>
              <a:cxnLst/>
              <a:rect l="l" t="t" r="r" b="b"/>
              <a:pathLst>
                <a:path w="1672" h="2221" extrusionOk="0">
                  <a:moveTo>
                    <a:pt x="1610" y="1"/>
                  </a:moveTo>
                  <a:cubicBezTo>
                    <a:pt x="1564" y="1"/>
                    <a:pt x="1198" y="480"/>
                    <a:pt x="778" y="1067"/>
                  </a:cubicBezTo>
                  <a:cubicBezTo>
                    <a:pt x="346" y="1672"/>
                    <a:pt x="1" y="2162"/>
                    <a:pt x="29" y="2220"/>
                  </a:cubicBezTo>
                  <a:cubicBezTo>
                    <a:pt x="31" y="2220"/>
                    <a:pt x="33" y="2221"/>
                    <a:pt x="36" y="2221"/>
                  </a:cubicBezTo>
                  <a:cubicBezTo>
                    <a:pt x="114" y="2221"/>
                    <a:pt x="534" y="1797"/>
                    <a:pt x="980" y="1211"/>
                  </a:cubicBezTo>
                  <a:cubicBezTo>
                    <a:pt x="1412" y="607"/>
                    <a:pt x="1671" y="31"/>
                    <a:pt x="1614" y="2"/>
                  </a:cubicBezTo>
                  <a:cubicBezTo>
                    <a:pt x="1613" y="1"/>
                    <a:pt x="1612" y="1"/>
                    <a:pt x="16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3"/>
            <p:cNvSpPr/>
            <p:nvPr/>
          </p:nvSpPr>
          <p:spPr>
            <a:xfrm>
              <a:off x="5182800" y="3895825"/>
              <a:ext cx="8650" cy="74900"/>
            </a:xfrm>
            <a:custGeom>
              <a:avLst/>
              <a:gdLst/>
              <a:ahLst/>
              <a:cxnLst/>
              <a:rect l="l" t="t" r="r" b="b"/>
              <a:pathLst>
                <a:path w="346" h="2996" extrusionOk="0">
                  <a:moveTo>
                    <a:pt x="288" y="0"/>
                  </a:moveTo>
                  <a:cubicBezTo>
                    <a:pt x="230" y="0"/>
                    <a:pt x="115" y="663"/>
                    <a:pt x="58" y="1469"/>
                  </a:cubicBezTo>
                  <a:cubicBezTo>
                    <a:pt x="0" y="2304"/>
                    <a:pt x="0" y="2996"/>
                    <a:pt x="58" y="2996"/>
                  </a:cubicBezTo>
                  <a:cubicBezTo>
                    <a:pt x="115" y="2996"/>
                    <a:pt x="230" y="2333"/>
                    <a:pt x="288" y="1498"/>
                  </a:cubicBezTo>
                  <a:cubicBezTo>
                    <a:pt x="346" y="663"/>
                    <a:pt x="346" y="0"/>
                    <a:pt x="2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3"/>
            <p:cNvSpPr/>
            <p:nvPr/>
          </p:nvSpPr>
          <p:spPr>
            <a:xfrm>
              <a:off x="5128075" y="4134150"/>
              <a:ext cx="5775" cy="80675"/>
            </a:xfrm>
            <a:custGeom>
              <a:avLst/>
              <a:gdLst/>
              <a:ahLst/>
              <a:cxnLst/>
              <a:rect l="l" t="t" r="r" b="b"/>
              <a:pathLst>
                <a:path w="231" h="3227" extrusionOk="0">
                  <a:moveTo>
                    <a:pt x="86" y="1"/>
                  </a:moveTo>
                  <a:cubicBezTo>
                    <a:pt x="29" y="1"/>
                    <a:pt x="0" y="721"/>
                    <a:pt x="0" y="1614"/>
                  </a:cubicBezTo>
                  <a:cubicBezTo>
                    <a:pt x="0" y="2507"/>
                    <a:pt x="86" y="3227"/>
                    <a:pt x="144" y="3227"/>
                  </a:cubicBezTo>
                  <a:cubicBezTo>
                    <a:pt x="202" y="3227"/>
                    <a:pt x="230" y="2507"/>
                    <a:pt x="230" y="1614"/>
                  </a:cubicBezTo>
                  <a:cubicBezTo>
                    <a:pt x="230" y="721"/>
                    <a:pt x="144" y="1"/>
                    <a:pt x="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3"/>
            <p:cNvSpPr/>
            <p:nvPr/>
          </p:nvSpPr>
          <p:spPr>
            <a:xfrm>
              <a:off x="5108625" y="4399825"/>
              <a:ext cx="17300" cy="49750"/>
            </a:xfrm>
            <a:custGeom>
              <a:avLst/>
              <a:gdLst/>
              <a:ahLst/>
              <a:cxnLst/>
              <a:rect l="l" t="t" r="r" b="b"/>
              <a:pathLst>
                <a:path w="692" h="1990" extrusionOk="0">
                  <a:moveTo>
                    <a:pt x="64" y="1"/>
                  </a:moveTo>
                  <a:cubicBezTo>
                    <a:pt x="62" y="1"/>
                    <a:pt x="60" y="1"/>
                    <a:pt x="58" y="2"/>
                  </a:cubicBezTo>
                  <a:cubicBezTo>
                    <a:pt x="0" y="31"/>
                    <a:pt x="58" y="463"/>
                    <a:pt x="231" y="1039"/>
                  </a:cubicBezTo>
                  <a:cubicBezTo>
                    <a:pt x="375" y="1586"/>
                    <a:pt x="576" y="1989"/>
                    <a:pt x="634" y="1989"/>
                  </a:cubicBezTo>
                  <a:cubicBezTo>
                    <a:pt x="692" y="1961"/>
                    <a:pt x="605" y="1529"/>
                    <a:pt x="461" y="952"/>
                  </a:cubicBezTo>
                  <a:cubicBezTo>
                    <a:pt x="294" y="423"/>
                    <a:pt x="127" y="1"/>
                    <a:pt x="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3"/>
            <p:cNvSpPr/>
            <p:nvPr/>
          </p:nvSpPr>
          <p:spPr>
            <a:xfrm>
              <a:off x="5251925" y="3787050"/>
              <a:ext cx="60500" cy="56250"/>
            </a:xfrm>
            <a:custGeom>
              <a:avLst/>
              <a:gdLst/>
              <a:ahLst/>
              <a:cxnLst/>
              <a:rect l="l" t="t" r="r" b="b"/>
              <a:pathLst>
                <a:path w="2420" h="2250" extrusionOk="0">
                  <a:moveTo>
                    <a:pt x="2356" y="1"/>
                  </a:moveTo>
                  <a:cubicBezTo>
                    <a:pt x="2288" y="1"/>
                    <a:pt x="1677" y="370"/>
                    <a:pt x="1066" y="981"/>
                  </a:cubicBezTo>
                  <a:cubicBezTo>
                    <a:pt x="432" y="1586"/>
                    <a:pt x="0" y="2220"/>
                    <a:pt x="58" y="2249"/>
                  </a:cubicBezTo>
                  <a:cubicBezTo>
                    <a:pt x="59" y="2249"/>
                    <a:pt x="61" y="2250"/>
                    <a:pt x="63" y="2250"/>
                  </a:cubicBezTo>
                  <a:cubicBezTo>
                    <a:pt x="141" y="2250"/>
                    <a:pt x="622" y="1743"/>
                    <a:pt x="1239" y="1154"/>
                  </a:cubicBezTo>
                  <a:cubicBezTo>
                    <a:pt x="1843" y="520"/>
                    <a:pt x="2420" y="60"/>
                    <a:pt x="2362" y="2"/>
                  </a:cubicBezTo>
                  <a:cubicBezTo>
                    <a:pt x="2361" y="1"/>
                    <a:pt x="2359" y="1"/>
                    <a:pt x="235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3"/>
            <p:cNvSpPr/>
            <p:nvPr/>
          </p:nvSpPr>
          <p:spPr>
            <a:xfrm>
              <a:off x="5229600" y="3687725"/>
              <a:ext cx="7225" cy="73475"/>
            </a:xfrm>
            <a:custGeom>
              <a:avLst/>
              <a:gdLst/>
              <a:ahLst/>
              <a:cxnLst/>
              <a:rect l="l" t="t" r="r" b="b"/>
              <a:pathLst>
                <a:path w="289" h="2939" extrusionOk="0">
                  <a:moveTo>
                    <a:pt x="202" y="0"/>
                  </a:moveTo>
                  <a:cubicBezTo>
                    <a:pt x="144" y="0"/>
                    <a:pt x="58" y="634"/>
                    <a:pt x="29" y="1440"/>
                  </a:cubicBezTo>
                  <a:cubicBezTo>
                    <a:pt x="0" y="2276"/>
                    <a:pt x="29" y="2938"/>
                    <a:pt x="87" y="2938"/>
                  </a:cubicBezTo>
                  <a:cubicBezTo>
                    <a:pt x="173" y="2938"/>
                    <a:pt x="231" y="2276"/>
                    <a:pt x="259" y="1469"/>
                  </a:cubicBezTo>
                  <a:cubicBezTo>
                    <a:pt x="288" y="663"/>
                    <a:pt x="288" y="0"/>
                    <a:pt x="20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3"/>
            <p:cNvSpPr/>
            <p:nvPr/>
          </p:nvSpPr>
          <p:spPr>
            <a:xfrm>
              <a:off x="5364975" y="3693275"/>
              <a:ext cx="62650" cy="41400"/>
            </a:xfrm>
            <a:custGeom>
              <a:avLst/>
              <a:gdLst/>
              <a:ahLst/>
              <a:cxnLst/>
              <a:rect l="l" t="t" r="r" b="b"/>
              <a:pathLst>
                <a:path w="2506" h="1656" extrusionOk="0">
                  <a:moveTo>
                    <a:pt x="52" y="1"/>
                  </a:moveTo>
                  <a:cubicBezTo>
                    <a:pt x="39" y="1"/>
                    <a:pt x="32" y="3"/>
                    <a:pt x="29" y="9"/>
                  </a:cubicBezTo>
                  <a:cubicBezTo>
                    <a:pt x="0" y="66"/>
                    <a:pt x="547" y="412"/>
                    <a:pt x="1210" y="844"/>
                  </a:cubicBezTo>
                  <a:cubicBezTo>
                    <a:pt x="1830" y="1275"/>
                    <a:pt x="2349" y="1656"/>
                    <a:pt x="2436" y="1656"/>
                  </a:cubicBezTo>
                  <a:cubicBezTo>
                    <a:pt x="2442" y="1656"/>
                    <a:pt x="2446" y="1654"/>
                    <a:pt x="2448" y="1650"/>
                  </a:cubicBezTo>
                  <a:cubicBezTo>
                    <a:pt x="2506" y="1593"/>
                    <a:pt x="2016" y="1132"/>
                    <a:pt x="1354" y="671"/>
                  </a:cubicBezTo>
                  <a:cubicBezTo>
                    <a:pt x="753" y="253"/>
                    <a:pt x="175" y="1"/>
                    <a:pt x="5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3"/>
            <p:cNvSpPr/>
            <p:nvPr/>
          </p:nvSpPr>
          <p:spPr>
            <a:xfrm>
              <a:off x="5380075" y="3795000"/>
              <a:ext cx="6525" cy="77800"/>
            </a:xfrm>
            <a:custGeom>
              <a:avLst/>
              <a:gdLst/>
              <a:ahLst/>
              <a:cxnLst/>
              <a:rect l="l" t="t" r="r" b="b"/>
              <a:pathLst>
                <a:path w="261" h="3112" extrusionOk="0">
                  <a:moveTo>
                    <a:pt x="87" y="1"/>
                  </a:moveTo>
                  <a:cubicBezTo>
                    <a:pt x="30" y="1"/>
                    <a:pt x="1" y="692"/>
                    <a:pt x="1" y="1556"/>
                  </a:cubicBezTo>
                  <a:cubicBezTo>
                    <a:pt x="30" y="2420"/>
                    <a:pt x="87" y="3112"/>
                    <a:pt x="145" y="3112"/>
                  </a:cubicBezTo>
                  <a:cubicBezTo>
                    <a:pt x="231" y="3112"/>
                    <a:pt x="260" y="2420"/>
                    <a:pt x="231" y="1556"/>
                  </a:cubicBezTo>
                  <a:cubicBezTo>
                    <a:pt x="231" y="692"/>
                    <a:pt x="174"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3"/>
            <p:cNvSpPr/>
            <p:nvPr/>
          </p:nvSpPr>
          <p:spPr>
            <a:xfrm>
              <a:off x="5430500" y="3936400"/>
              <a:ext cx="67700" cy="18050"/>
            </a:xfrm>
            <a:custGeom>
              <a:avLst/>
              <a:gdLst/>
              <a:ahLst/>
              <a:cxnLst/>
              <a:rect l="l" t="t" r="r" b="b"/>
              <a:pathLst>
                <a:path w="2708" h="722" extrusionOk="0">
                  <a:moveTo>
                    <a:pt x="250" y="1"/>
                  </a:moveTo>
                  <a:cubicBezTo>
                    <a:pt x="111" y="1"/>
                    <a:pt x="29" y="17"/>
                    <a:pt x="29" y="48"/>
                  </a:cubicBezTo>
                  <a:cubicBezTo>
                    <a:pt x="0" y="134"/>
                    <a:pt x="605" y="221"/>
                    <a:pt x="1354" y="422"/>
                  </a:cubicBezTo>
                  <a:cubicBezTo>
                    <a:pt x="1977" y="572"/>
                    <a:pt x="2515" y="722"/>
                    <a:pt x="2666" y="722"/>
                  </a:cubicBezTo>
                  <a:cubicBezTo>
                    <a:pt x="2690" y="722"/>
                    <a:pt x="2704" y="718"/>
                    <a:pt x="2708" y="710"/>
                  </a:cubicBezTo>
                  <a:cubicBezTo>
                    <a:pt x="2708" y="653"/>
                    <a:pt x="2160" y="336"/>
                    <a:pt x="1411" y="163"/>
                  </a:cubicBezTo>
                  <a:cubicBezTo>
                    <a:pt x="931" y="52"/>
                    <a:pt x="499" y="1"/>
                    <a:pt x="2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3"/>
            <p:cNvSpPr/>
            <p:nvPr/>
          </p:nvSpPr>
          <p:spPr>
            <a:xfrm>
              <a:off x="5501775" y="3805800"/>
              <a:ext cx="6500" cy="65550"/>
            </a:xfrm>
            <a:custGeom>
              <a:avLst/>
              <a:gdLst/>
              <a:ahLst/>
              <a:cxnLst/>
              <a:rect l="l" t="t" r="r" b="b"/>
              <a:pathLst>
                <a:path w="260" h="2622" extrusionOk="0">
                  <a:moveTo>
                    <a:pt x="145" y="1"/>
                  </a:moveTo>
                  <a:cubicBezTo>
                    <a:pt x="58" y="1"/>
                    <a:pt x="29" y="606"/>
                    <a:pt x="29" y="1326"/>
                  </a:cubicBezTo>
                  <a:cubicBezTo>
                    <a:pt x="1" y="1758"/>
                    <a:pt x="29" y="2190"/>
                    <a:pt x="145" y="2622"/>
                  </a:cubicBezTo>
                  <a:cubicBezTo>
                    <a:pt x="231" y="2622"/>
                    <a:pt x="260" y="2046"/>
                    <a:pt x="260" y="1326"/>
                  </a:cubicBezTo>
                  <a:cubicBezTo>
                    <a:pt x="260" y="606"/>
                    <a:pt x="202" y="1"/>
                    <a:pt x="14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3"/>
            <p:cNvSpPr/>
            <p:nvPr/>
          </p:nvSpPr>
          <p:spPr>
            <a:xfrm>
              <a:off x="5586750" y="3927500"/>
              <a:ext cx="7950" cy="82125"/>
            </a:xfrm>
            <a:custGeom>
              <a:avLst/>
              <a:gdLst/>
              <a:ahLst/>
              <a:cxnLst/>
              <a:rect l="l" t="t" r="r" b="b"/>
              <a:pathLst>
                <a:path w="318" h="3285" extrusionOk="0">
                  <a:moveTo>
                    <a:pt x="87" y="1"/>
                  </a:moveTo>
                  <a:cubicBezTo>
                    <a:pt x="29" y="1"/>
                    <a:pt x="0" y="721"/>
                    <a:pt x="29" y="1642"/>
                  </a:cubicBezTo>
                  <a:cubicBezTo>
                    <a:pt x="87" y="2564"/>
                    <a:pt x="173" y="3284"/>
                    <a:pt x="231" y="3284"/>
                  </a:cubicBezTo>
                  <a:cubicBezTo>
                    <a:pt x="288" y="3284"/>
                    <a:pt x="317" y="2564"/>
                    <a:pt x="259" y="1642"/>
                  </a:cubicBezTo>
                  <a:cubicBezTo>
                    <a:pt x="231" y="721"/>
                    <a:pt x="144"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3"/>
            <p:cNvSpPr/>
            <p:nvPr/>
          </p:nvSpPr>
          <p:spPr>
            <a:xfrm>
              <a:off x="5488825" y="4016750"/>
              <a:ext cx="38175" cy="40425"/>
            </a:xfrm>
            <a:custGeom>
              <a:avLst/>
              <a:gdLst/>
              <a:ahLst/>
              <a:cxnLst/>
              <a:rect l="l" t="t" r="r" b="b"/>
              <a:pathLst>
                <a:path w="1527" h="1617" extrusionOk="0">
                  <a:moveTo>
                    <a:pt x="38" y="0"/>
                  </a:moveTo>
                  <a:cubicBezTo>
                    <a:pt x="34" y="0"/>
                    <a:pt x="31" y="1"/>
                    <a:pt x="29" y="2"/>
                  </a:cubicBezTo>
                  <a:cubicBezTo>
                    <a:pt x="0" y="31"/>
                    <a:pt x="288" y="463"/>
                    <a:pt x="663" y="895"/>
                  </a:cubicBezTo>
                  <a:cubicBezTo>
                    <a:pt x="1049" y="1309"/>
                    <a:pt x="1409" y="1617"/>
                    <a:pt x="1464" y="1617"/>
                  </a:cubicBezTo>
                  <a:cubicBezTo>
                    <a:pt x="1466" y="1617"/>
                    <a:pt x="1468" y="1616"/>
                    <a:pt x="1469" y="1615"/>
                  </a:cubicBezTo>
                  <a:cubicBezTo>
                    <a:pt x="1527" y="1586"/>
                    <a:pt x="1239" y="1154"/>
                    <a:pt x="835" y="722"/>
                  </a:cubicBezTo>
                  <a:cubicBezTo>
                    <a:pt x="477" y="308"/>
                    <a:pt x="118" y="0"/>
                    <a:pt x="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3"/>
            <p:cNvSpPr/>
            <p:nvPr/>
          </p:nvSpPr>
          <p:spPr>
            <a:xfrm>
              <a:off x="5544250" y="4119400"/>
              <a:ext cx="65550" cy="7400"/>
            </a:xfrm>
            <a:custGeom>
              <a:avLst/>
              <a:gdLst/>
              <a:ahLst/>
              <a:cxnLst/>
              <a:rect l="l" t="t" r="r" b="b"/>
              <a:pathLst>
                <a:path w="2622" h="296" extrusionOk="0">
                  <a:moveTo>
                    <a:pt x="2244" y="0"/>
                  </a:moveTo>
                  <a:cubicBezTo>
                    <a:pt x="2010" y="0"/>
                    <a:pt x="1686" y="15"/>
                    <a:pt x="1326" y="44"/>
                  </a:cubicBezTo>
                  <a:cubicBezTo>
                    <a:pt x="606" y="101"/>
                    <a:pt x="1" y="216"/>
                    <a:pt x="30" y="274"/>
                  </a:cubicBezTo>
                  <a:cubicBezTo>
                    <a:pt x="30" y="288"/>
                    <a:pt x="174" y="296"/>
                    <a:pt x="408" y="296"/>
                  </a:cubicBezTo>
                  <a:cubicBezTo>
                    <a:pt x="642" y="296"/>
                    <a:pt x="966" y="288"/>
                    <a:pt x="1326" y="274"/>
                  </a:cubicBezTo>
                  <a:cubicBezTo>
                    <a:pt x="2046" y="216"/>
                    <a:pt x="2622" y="101"/>
                    <a:pt x="2622" y="44"/>
                  </a:cubicBezTo>
                  <a:cubicBezTo>
                    <a:pt x="2622" y="15"/>
                    <a:pt x="2478" y="0"/>
                    <a:pt x="22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3"/>
            <p:cNvSpPr/>
            <p:nvPr/>
          </p:nvSpPr>
          <p:spPr>
            <a:xfrm>
              <a:off x="5668825" y="4080150"/>
              <a:ext cx="7225" cy="72750"/>
            </a:xfrm>
            <a:custGeom>
              <a:avLst/>
              <a:gdLst/>
              <a:ahLst/>
              <a:cxnLst/>
              <a:rect l="l" t="t" r="r" b="b"/>
              <a:pathLst>
                <a:path w="289" h="2910" extrusionOk="0">
                  <a:moveTo>
                    <a:pt x="87" y="1"/>
                  </a:moveTo>
                  <a:cubicBezTo>
                    <a:pt x="30" y="1"/>
                    <a:pt x="1" y="663"/>
                    <a:pt x="30" y="1470"/>
                  </a:cubicBezTo>
                  <a:cubicBezTo>
                    <a:pt x="58" y="2276"/>
                    <a:pt x="116" y="2910"/>
                    <a:pt x="202" y="2910"/>
                  </a:cubicBezTo>
                  <a:cubicBezTo>
                    <a:pt x="260" y="2910"/>
                    <a:pt x="289" y="2218"/>
                    <a:pt x="260" y="1441"/>
                  </a:cubicBezTo>
                  <a:cubicBezTo>
                    <a:pt x="202" y="634"/>
                    <a:pt x="145"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3"/>
            <p:cNvSpPr/>
            <p:nvPr/>
          </p:nvSpPr>
          <p:spPr>
            <a:xfrm>
              <a:off x="5656600" y="4265475"/>
              <a:ext cx="79950" cy="10775"/>
            </a:xfrm>
            <a:custGeom>
              <a:avLst/>
              <a:gdLst/>
              <a:ahLst/>
              <a:cxnLst/>
              <a:rect l="l" t="t" r="r" b="b"/>
              <a:pathLst>
                <a:path w="3198" h="431" extrusionOk="0">
                  <a:moveTo>
                    <a:pt x="115" y="0"/>
                  </a:moveTo>
                  <a:cubicBezTo>
                    <a:pt x="47" y="0"/>
                    <a:pt x="7" y="6"/>
                    <a:pt x="0" y="19"/>
                  </a:cubicBezTo>
                  <a:cubicBezTo>
                    <a:pt x="0" y="48"/>
                    <a:pt x="691" y="249"/>
                    <a:pt x="1584" y="364"/>
                  </a:cubicBezTo>
                  <a:cubicBezTo>
                    <a:pt x="1962" y="413"/>
                    <a:pt x="2308" y="431"/>
                    <a:pt x="2582" y="431"/>
                  </a:cubicBezTo>
                  <a:cubicBezTo>
                    <a:pt x="2957" y="431"/>
                    <a:pt x="3197" y="398"/>
                    <a:pt x="3197" y="364"/>
                  </a:cubicBezTo>
                  <a:cubicBezTo>
                    <a:pt x="3197" y="307"/>
                    <a:pt x="2477" y="249"/>
                    <a:pt x="1584" y="134"/>
                  </a:cubicBezTo>
                  <a:cubicBezTo>
                    <a:pt x="915" y="67"/>
                    <a:pt x="349" y="0"/>
                    <a:pt x="1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3"/>
            <p:cNvSpPr/>
            <p:nvPr/>
          </p:nvSpPr>
          <p:spPr>
            <a:xfrm>
              <a:off x="5816450" y="4218400"/>
              <a:ext cx="28825" cy="72050"/>
            </a:xfrm>
            <a:custGeom>
              <a:avLst/>
              <a:gdLst/>
              <a:ahLst/>
              <a:cxnLst/>
              <a:rect l="l" t="t" r="r" b="b"/>
              <a:pathLst>
                <a:path w="1153" h="2882" extrusionOk="0">
                  <a:moveTo>
                    <a:pt x="1095" y="1"/>
                  </a:moveTo>
                  <a:cubicBezTo>
                    <a:pt x="1037" y="1"/>
                    <a:pt x="749" y="606"/>
                    <a:pt x="461" y="1383"/>
                  </a:cubicBezTo>
                  <a:cubicBezTo>
                    <a:pt x="202" y="2190"/>
                    <a:pt x="0" y="2852"/>
                    <a:pt x="87" y="2881"/>
                  </a:cubicBezTo>
                  <a:cubicBezTo>
                    <a:pt x="89" y="2882"/>
                    <a:pt x="91" y="2882"/>
                    <a:pt x="93" y="2882"/>
                  </a:cubicBezTo>
                  <a:cubicBezTo>
                    <a:pt x="184" y="2882"/>
                    <a:pt x="438" y="2258"/>
                    <a:pt x="692" y="1470"/>
                  </a:cubicBezTo>
                  <a:cubicBezTo>
                    <a:pt x="980" y="692"/>
                    <a:pt x="1152" y="30"/>
                    <a:pt x="109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3"/>
            <p:cNvSpPr/>
            <p:nvPr/>
          </p:nvSpPr>
          <p:spPr>
            <a:xfrm>
              <a:off x="5853900" y="4101375"/>
              <a:ext cx="67700" cy="19500"/>
            </a:xfrm>
            <a:custGeom>
              <a:avLst/>
              <a:gdLst/>
              <a:ahLst/>
              <a:cxnLst/>
              <a:rect l="l" t="t" r="r" b="b"/>
              <a:pathLst>
                <a:path w="2708" h="780" extrusionOk="0">
                  <a:moveTo>
                    <a:pt x="84" y="1"/>
                  </a:moveTo>
                  <a:cubicBezTo>
                    <a:pt x="48" y="1"/>
                    <a:pt x="29" y="6"/>
                    <a:pt x="29" y="16"/>
                  </a:cubicBezTo>
                  <a:cubicBezTo>
                    <a:pt x="0" y="73"/>
                    <a:pt x="605" y="304"/>
                    <a:pt x="1325" y="505"/>
                  </a:cubicBezTo>
                  <a:cubicBezTo>
                    <a:pt x="1943" y="672"/>
                    <a:pt x="2483" y="779"/>
                    <a:pt x="2652" y="779"/>
                  </a:cubicBezTo>
                  <a:cubicBezTo>
                    <a:pt x="2688" y="779"/>
                    <a:pt x="2707" y="775"/>
                    <a:pt x="2707" y="765"/>
                  </a:cubicBezTo>
                  <a:cubicBezTo>
                    <a:pt x="2707" y="707"/>
                    <a:pt x="2131" y="477"/>
                    <a:pt x="1383" y="275"/>
                  </a:cubicBezTo>
                  <a:cubicBezTo>
                    <a:pt x="788" y="108"/>
                    <a:pt x="252" y="1"/>
                    <a:pt x="8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3"/>
            <p:cNvSpPr/>
            <p:nvPr/>
          </p:nvSpPr>
          <p:spPr>
            <a:xfrm>
              <a:off x="5930925" y="4157775"/>
              <a:ext cx="54050" cy="46400"/>
            </a:xfrm>
            <a:custGeom>
              <a:avLst/>
              <a:gdLst/>
              <a:ahLst/>
              <a:cxnLst/>
              <a:rect l="l" t="t" r="r" b="b"/>
              <a:pathLst>
                <a:path w="2162" h="1856" extrusionOk="0">
                  <a:moveTo>
                    <a:pt x="2091" y="0"/>
                  </a:moveTo>
                  <a:cubicBezTo>
                    <a:pt x="2004" y="0"/>
                    <a:pt x="1519" y="359"/>
                    <a:pt x="1009" y="842"/>
                  </a:cubicBezTo>
                  <a:cubicBezTo>
                    <a:pt x="433" y="1360"/>
                    <a:pt x="1" y="1792"/>
                    <a:pt x="30" y="1850"/>
                  </a:cubicBezTo>
                  <a:cubicBezTo>
                    <a:pt x="32" y="1854"/>
                    <a:pt x="36" y="1856"/>
                    <a:pt x="42" y="1856"/>
                  </a:cubicBezTo>
                  <a:cubicBezTo>
                    <a:pt x="129" y="1856"/>
                    <a:pt x="616" y="1498"/>
                    <a:pt x="1153" y="1014"/>
                  </a:cubicBezTo>
                  <a:cubicBezTo>
                    <a:pt x="1729" y="496"/>
                    <a:pt x="2161" y="64"/>
                    <a:pt x="2103" y="6"/>
                  </a:cubicBezTo>
                  <a:cubicBezTo>
                    <a:pt x="2102" y="2"/>
                    <a:pt x="2097" y="0"/>
                    <a:pt x="20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3"/>
            <p:cNvSpPr/>
            <p:nvPr/>
          </p:nvSpPr>
          <p:spPr>
            <a:xfrm>
              <a:off x="5993575" y="3992300"/>
              <a:ext cx="16600" cy="73475"/>
            </a:xfrm>
            <a:custGeom>
              <a:avLst/>
              <a:gdLst/>
              <a:ahLst/>
              <a:cxnLst/>
              <a:rect l="l" t="t" r="r" b="b"/>
              <a:pathLst>
                <a:path w="664" h="2939" extrusionOk="0">
                  <a:moveTo>
                    <a:pt x="87" y="1"/>
                  </a:moveTo>
                  <a:cubicBezTo>
                    <a:pt x="30" y="1"/>
                    <a:pt x="1" y="663"/>
                    <a:pt x="145" y="1499"/>
                  </a:cubicBezTo>
                  <a:cubicBezTo>
                    <a:pt x="289" y="2334"/>
                    <a:pt x="548" y="2939"/>
                    <a:pt x="606" y="2939"/>
                  </a:cubicBezTo>
                  <a:cubicBezTo>
                    <a:pt x="663" y="2910"/>
                    <a:pt x="519" y="2219"/>
                    <a:pt x="375" y="1441"/>
                  </a:cubicBezTo>
                  <a:cubicBezTo>
                    <a:pt x="231" y="663"/>
                    <a:pt x="145"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3"/>
            <p:cNvSpPr/>
            <p:nvPr/>
          </p:nvSpPr>
          <p:spPr>
            <a:xfrm>
              <a:off x="6056950" y="4044750"/>
              <a:ext cx="71300" cy="67850"/>
            </a:xfrm>
            <a:custGeom>
              <a:avLst/>
              <a:gdLst/>
              <a:ahLst/>
              <a:cxnLst/>
              <a:rect l="l" t="t" r="r" b="b"/>
              <a:pathLst>
                <a:path w="2852" h="2714" extrusionOk="0">
                  <a:moveTo>
                    <a:pt x="2812" y="1"/>
                  </a:moveTo>
                  <a:cubicBezTo>
                    <a:pt x="2714" y="1"/>
                    <a:pt x="2004" y="477"/>
                    <a:pt x="1268" y="1186"/>
                  </a:cubicBezTo>
                  <a:cubicBezTo>
                    <a:pt x="490" y="1964"/>
                    <a:pt x="0" y="2655"/>
                    <a:pt x="58" y="2713"/>
                  </a:cubicBezTo>
                  <a:cubicBezTo>
                    <a:pt x="59" y="2713"/>
                    <a:pt x="59" y="2714"/>
                    <a:pt x="61" y="2714"/>
                  </a:cubicBezTo>
                  <a:cubicBezTo>
                    <a:pt x="113" y="2714"/>
                    <a:pt x="708" y="2092"/>
                    <a:pt x="1440" y="1359"/>
                  </a:cubicBezTo>
                  <a:cubicBezTo>
                    <a:pt x="2189" y="610"/>
                    <a:pt x="2852" y="63"/>
                    <a:pt x="2823" y="5"/>
                  </a:cubicBezTo>
                  <a:cubicBezTo>
                    <a:pt x="2821" y="2"/>
                    <a:pt x="2818" y="1"/>
                    <a:pt x="28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3"/>
            <p:cNvSpPr/>
            <p:nvPr/>
          </p:nvSpPr>
          <p:spPr>
            <a:xfrm>
              <a:off x="6067025" y="3975475"/>
              <a:ext cx="72750" cy="27200"/>
            </a:xfrm>
            <a:custGeom>
              <a:avLst/>
              <a:gdLst/>
              <a:ahLst/>
              <a:cxnLst/>
              <a:rect l="l" t="t" r="r" b="b"/>
              <a:pathLst>
                <a:path w="2910" h="1088" extrusionOk="0">
                  <a:moveTo>
                    <a:pt x="71" y="0"/>
                  </a:moveTo>
                  <a:cubicBezTo>
                    <a:pt x="47" y="0"/>
                    <a:pt x="33" y="4"/>
                    <a:pt x="29" y="11"/>
                  </a:cubicBezTo>
                  <a:cubicBezTo>
                    <a:pt x="1" y="69"/>
                    <a:pt x="634" y="357"/>
                    <a:pt x="1412" y="645"/>
                  </a:cubicBezTo>
                  <a:cubicBezTo>
                    <a:pt x="2115" y="921"/>
                    <a:pt x="2687" y="1088"/>
                    <a:pt x="2841" y="1088"/>
                  </a:cubicBezTo>
                  <a:cubicBezTo>
                    <a:pt x="2864" y="1088"/>
                    <a:pt x="2877" y="1084"/>
                    <a:pt x="2881" y="1077"/>
                  </a:cubicBezTo>
                  <a:cubicBezTo>
                    <a:pt x="2910" y="1019"/>
                    <a:pt x="2276" y="731"/>
                    <a:pt x="1498" y="443"/>
                  </a:cubicBezTo>
                  <a:cubicBezTo>
                    <a:pt x="820" y="167"/>
                    <a:pt x="230" y="0"/>
                    <a:pt x="7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3"/>
            <p:cNvSpPr/>
            <p:nvPr/>
          </p:nvSpPr>
          <p:spPr>
            <a:xfrm>
              <a:off x="6108800" y="3895100"/>
              <a:ext cx="20900" cy="61975"/>
            </a:xfrm>
            <a:custGeom>
              <a:avLst/>
              <a:gdLst/>
              <a:ahLst/>
              <a:cxnLst/>
              <a:rect l="l" t="t" r="r" b="b"/>
              <a:pathLst>
                <a:path w="836" h="2479" extrusionOk="0">
                  <a:moveTo>
                    <a:pt x="58" y="0"/>
                  </a:moveTo>
                  <a:lnTo>
                    <a:pt x="58" y="0"/>
                  </a:lnTo>
                  <a:cubicBezTo>
                    <a:pt x="0" y="29"/>
                    <a:pt x="115" y="605"/>
                    <a:pt x="288" y="1268"/>
                  </a:cubicBezTo>
                  <a:cubicBezTo>
                    <a:pt x="485" y="1942"/>
                    <a:pt x="681" y="2479"/>
                    <a:pt x="744" y="2479"/>
                  </a:cubicBezTo>
                  <a:cubicBezTo>
                    <a:pt x="746" y="2479"/>
                    <a:pt x="748" y="2478"/>
                    <a:pt x="749" y="2477"/>
                  </a:cubicBezTo>
                  <a:cubicBezTo>
                    <a:pt x="835" y="2449"/>
                    <a:pt x="720" y="1901"/>
                    <a:pt x="519" y="1210"/>
                  </a:cubicBezTo>
                  <a:cubicBezTo>
                    <a:pt x="317" y="548"/>
                    <a:pt x="115" y="0"/>
                    <a:pt x="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3"/>
            <p:cNvSpPr/>
            <p:nvPr/>
          </p:nvSpPr>
          <p:spPr>
            <a:xfrm>
              <a:off x="5467925" y="4224125"/>
              <a:ext cx="39625" cy="52675"/>
            </a:xfrm>
            <a:custGeom>
              <a:avLst/>
              <a:gdLst/>
              <a:ahLst/>
              <a:cxnLst/>
              <a:rect l="l" t="t" r="r" b="b"/>
              <a:pathLst>
                <a:path w="1585" h="2107" extrusionOk="0">
                  <a:moveTo>
                    <a:pt x="65" y="1"/>
                  </a:moveTo>
                  <a:cubicBezTo>
                    <a:pt x="62" y="1"/>
                    <a:pt x="60" y="1"/>
                    <a:pt x="58" y="2"/>
                  </a:cubicBezTo>
                  <a:cubicBezTo>
                    <a:pt x="1" y="31"/>
                    <a:pt x="289" y="549"/>
                    <a:pt x="721" y="1125"/>
                  </a:cubicBezTo>
                  <a:cubicBezTo>
                    <a:pt x="1111" y="1683"/>
                    <a:pt x="1475" y="2106"/>
                    <a:pt x="1550" y="2106"/>
                  </a:cubicBezTo>
                  <a:cubicBezTo>
                    <a:pt x="1552" y="2106"/>
                    <a:pt x="1554" y="2106"/>
                    <a:pt x="1556" y="2105"/>
                  </a:cubicBezTo>
                  <a:cubicBezTo>
                    <a:pt x="1585" y="2047"/>
                    <a:pt x="1297" y="1558"/>
                    <a:pt x="894" y="981"/>
                  </a:cubicBezTo>
                  <a:cubicBezTo>
                    <a:pt x="503" y="424"/>
                    <a:pt x="140" y="1"/>
                    <a:pt x="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3"/>
            <p:cNvSpPr/>
            <p:nvPr/>
          </p:nvSpPr>
          <p:spPr>
            <a:xfrm>
              <a:off x="5237525" y="4172025"/>
              <a:ext cx="1115400" cy="663500"/>
            </a:xfrm>
            <a:custGeom>
              <a:avLst/>
              <a:gdLst/>
              <a:ahLst/>
              <a:cxnLst/>
              <a:rect l="l" t="t" r="r" b="b"/>
              <a:pathLst>
                <a:path w="44616" h="26540" extrusionOk="0">
                  <a:moveTo>
                    <a:pt x="36276" y="1"/>
                  </a:moveTo>
                  <a:cubicBezTo>
                    <a:pt x="36166" y="1"/>
                    <a:pt x="36056" y="5"/>
                    <a:pt x="35946" y="12"/>
                  </a:cubicBezTo>
                  <a:cubicBezTo>
                    <a:pt x="35312" y="41"/>
                    <a:pt x="34707" y="214"/>
                    <a:pt x="34160" y="502"/>
                  </a:cubicBezTo>
                  <a:cubicBezTo>
                    <a:pt x="33613" y="819"/>
                    <a:pt x="33065" y="1164"/>
                    <a:pt x="32576" y="1539"/>
                  </a:cubicBezTo>
                  <a:lnTo>
                    <a:pt x="29523" y="3814"/>
                  </a:lnTo>
                  <a:cubicBezTo>
                    <a:pt x="25433" y="6896"/>
                    <a:pt x="21573" y="9949"/>
                    <a:pt x="18146" y="12772"/>
                  </a:cubicBezTo>
                  <a:cubicBezTo>
                    <a:pt x="14718" y="15623"/>
                    <a:pt x="11723" y="18302"/>
                    <a:pt x="9217" y="20577"/>
                  </a:cubicBezTo>
                  <a:cubicBezTo>
                    <a:pt x="7978" y="21672"/>
                    <a:pt x="6653" y="22536"/>
                    <a:pt x="5329" y="22680"/>
                  </a:cubicBezTo>
                  <a:cubicBezTo>
                    <a:pt x="5182" y="22694"/>
                    <a:pt x="5033" y="22701"/>
                    <a:pt x="4884" y="22701"/>
                  </a:cubicBezTo>
                  <a:cubicBezTo>
                    <a:pt x="4420" y="22701"/>
                    <a:pt x="3950" y="22631"/>
                    <a:pt x="3514" y="22478"/>
                  </a:cubicBezTo>
                  <a:cubicBezTo>
                    <a:pt x="3024" y="22306"/>
                    <a:pt x="2563" y="22046"/>
                    <a:pt x="2160" y="21758"/>
                  </a:cubicBezTo>
                  <a:cubicBezTo>
                    <a:pt x="1584" y="21326"/>
                    <a:pt x="1037" y="20837"/>
                    <a:pt x="547" y="20318"/>
                  </a:cubicBezTo>
                  <a:lnTo>
                    <a:pt x="144" y="19915"/>
                  </a:lnTo>
                  <a:cubicBezTo>
                    <a:pt x="86" y="19857"/>
                    <a:pt x="58" y="19829"/>
                    <a:pt x="0" y="19771"/>
                  </a:cubicBezTo>
                  <a:lnTo>
                    <a:pt x="0" y="19771"/>
                  </a:lnTo>
                  <a:cubicBezTo>
                    <a:pt x="29" y="19829"/>
                    <a:pt x="86" y="19886"/>
                    <a:pt x="115" y="19915"/>
                  </a:cubicBezTo>
                  <a:lnTo>
                    <a:pt x="490" y="20347"/>
                  </a:lnTo>
                  <a:cubicBezTo>
                    <a:pt x="979" y="20894"/>
                    <a:pt x="1527" y="21384"/>
                    <a:pt x="2103" y="21816"/>
                  </a:cubicBezTo>
                  <a:cubicBezTo>
                    <a:pt x="2535" y="22133"/>
                    <a:pt x="2996" y="22392"/>
                    <a:pt x="3485" y="22565"/>
                  </a:cubicBezTo>
                  <a:cubicBezTo>
                    <a:pt x="3947" y="22741"/>
                    <a:pt x="4426" y="22816"/>
                    <a:pt x="4909" y="22816"/>
                  </a:cubicBezTo>
                  <a:cubicBezTo>
                    <a:pt x="5058" y="22816"/>
                    <a:pt x="5208" y="22809"/>
                    <a:pt x="5357" y="22795"/>
                  </a:cubicBezTo>
                  <a:cubicBezTo>
                    <a:pt x="6711" y="22651"/>
                    <a:pt x="8065" y="21758"/>
                    <a:pt x="9332" y="20693"/>
                  </a:cubicBezTo>
                  <a:cubicBezTo>
                    <a:pt x="11867" y="18446"/>
                    <a:pt x="14862" y="15767"/>
                    <a:pt x="18290" y="12945"/>
                  </a:cubicBezTo>
                  <a:cubicBezTo>
                    <a:pt x="21717" y="10122"/>
                    <a:pt x="25577" y="7098"/>
                    <a:pt x="29667" y="4016"/>
                  </a:cubicBezTo>
                  <a:lnTo>
                    <a:pt x="32720" y="1712"/>
                  </a:lnTo>
                  <a:cubicBezTo>
                    <a:pt x="33209" y="1337"/>
                    <a:pt x="33728" y="992"/>
                    <a:pt x="34246" y="675"/>
                  </a:cubicBezTo>
                  <a:cubicBezTo>
                    <a:pt x="34794" y="416"/>
                    <a:pt x="35370" y="243"/>
                    <a:pt x="35946" y="214"/>
                  </a:cubicBezTo>
                  <a:cubicBezTo>
                    <a:pt x="36025" y="210"/>
                    <a:pt x="36104" y="208"/>
                    <a:pt x="36182" y="208"/>
                  </a:cubicBezTo>
                  <a:cubicBezTo>
                    <a:pt x="37280" y="208"/>
                    <a:pt x="38340" y="581"/>
                    <a:pt x="39200" y="1280"/>
                  </a:cubicBezTo>
                  <a:cubicBezTo>
                    <a:pt x="39632" y="1625"/>
                    <a:pt x="39978" y="2086"/>
                    <a:pt x="40266" y="2576"/>
                  </a:cubicBezTo>
                  <a:cubicBezTo>
                    <a:pt x="40525" y="3065"/>
                    <a:pt x="40698" y="3584"/>
                    <a:pt x="40784" y="4131"/>
                  </a:cubicBezTo>
                  <a:cubicBezTo>
                    <a:pt x="41821" y="8480"/>
                    <a:pt x="42513" y="12426"/>
                    <a:pt x="43060" y="15739"/>
                  </a:cubicBezTo>
                  <a:cubicBezTo>
                    <a:pt x="43607" y="19051"/>
                    <a:pt x="43953" y="21758"/>
                    <a:pt x="44212" y="23630"/>
                  </a:cubicBezTo>
                  <a:cubicBezTo>
                    <a:pt x="44327" y="24581"/>
                    <a:pt x="44442" y="25301"/>
                    <a:pt x="44500" y="25791"/>
                  </a:cubicBezTo>
                  <a:cubicBezTo>
                    <a:pt x="44529" y="26019"/>
                    <a:pt x="44557" y="26220"/>
                    <a:pt x="44586" y="26335"/>
                  </a:cubicBezTo>
                  <a:lnTo>
                    <a:pt x="44586" y="26335"/>
                  </a:lnTo>
                  <a:cubicBezTo>
                    <a:pt x="44581" y="26217"/>
                    <a:pt x="44555" y="26030"/>
                    <a:pt x="44529" y="25819"/>
                  </a:cubicBezTo>
                  <a:cubicBezTo>
                    <a:pt x="44471" y="25301"/>
                    <a:pt x="44385" y="24581"/>
                    <a:pt x="44298" y="23659"/>
                  </a:cubicBezTo>
                  <a:cubicBezTo>
                    <a:pt x="44068" y="21758"/>
                    <a:pt x="43722" y="19080"/>
                    <a:pt x="43204" y="15739"/>
                  </a:cubicBezTo>
                  <a:cubicBezTo>
                    <a:pt x="42685" y="12397"/>
                    <a:pt x="41994" y="8452"/>
                    <a:pt x="40986" y="4102"/>
                  </a:cubicBezTo>
                  <a:cubicBezTo>
                    <a:pt x="40900" y="3555"/>
                    <a:pt x="40698" y="3008"/>
                    <a:pt x="40439" y="2489"/>
                  </a:cubicBezTo>
                  <a:cubicBezTo>
                    <a:pt x="40151" y="1971"/>
                    <a:pt x="39776" y="1510"/>
                    <a:pt x="39344" y="1107"/>
                  </a:cubicBezTo>
                  <a:cubicBezTo>
                    <a:pt x="38479" y="399"/>
                    <a:pt x="37398" y="1"/>
                    <a:pt x="36276" y="1"/>
                  </a:cubicBezTo>
                  <a:close/>
                  <a:moveTo>
                    <a:pt x="44586" y="26335"/>
                  </a:moveTo>
                  <a:cubicBezTo>
                    <a:pt x="44586" y="26346"/>
                    <a:pt x="44586" y="26357"/>
                    <a:pt x="44586" y="26367"/>
                  </a:cubicBezTo>
                  <a:cubicBezTo>
                    <a:pt x="44586" y="26368"/>
                    <a:pt x="44586" y="26370"/>
                    <a:pt x="44586" y="26372"/>
                  </a:cubicBezTo>
                  <a:lnTo>
                    <a:pt x="44586" y="26372"/>
                  </a:lnTo>
                  <a:cubicBezTo>
                    <a:pt x="44586" y="26361"/>
                    <a:pt x="44586" y="26350"/>
                    <a:pt x="44586" y="26338"/>
                  </a:cubicBezTo>
                  <a:cubicBezTo>
                    <a:pt x="44586" y="26337"/>
                    <a:pt x="44586" y="26336"/>
                    <a:pt x="44586" y="26335"/>
                  </a:cubicBezTo>
                  <a:close/>
                  <a:moveTo>
                    <a:pt x="44586" y="26372"/>
                  </a:moveTo>
                  <a:cubicBezTo>
                    <a:pt x="44587" y="26440"/>
                    <a:pt x="44590" y="26490"/>
                    <a:pt x="44615" y="26540"/>
                  </a:cubicBezTo>
                  <a:cubicBezTo>
                    <a:pt x="44615" y="26484"/>
                    <a:pt x="44588" y="26428"/>
                    <a:pt x="44586" y="26372"/>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3"/>
            <p:cNvSpPr/>
            <p:nvPr/>
          </p:nvSpPr>
          <p:spPr>
            <a:xfrm>
              <a:off x="6197350" y="4829025"/>
              <a:ext cx="285175" cy="15675"/>
            </a:xfrm>
            <a:custGeom>
              <a:avLst/>
              <a:gdLst/>
              <a:ahLst/>
              <a:cxnLst/>
              <a:rect l="l" t="t" r="r" b="b"/>
              <a:pathLst>
                <a:path w="11407" h="627" extrusionOk="0">
                  <a:moveTo>
                    <a:pt x="10946" y="0"/>
                  </a:moveTo>
                  <a:lnTo>
                    <a:pt x="9736" y="29"/>
                  </a:lnTo>
                  <a:lnTo>
                    <a:pt x="5675" y="173"/>
                  </a:lnTo>
                  <a:cubicBezTo>
                    <a:pt x="4120" y="231"/>
                    <a:pt x="2679" y="317"/>
                    <a:pt x="1643" y="432"/>
                  </a:cubicBezTo>
                  <a:cubicBezTo>
                    <a:pt x="1153" y="461"/>
                    <a:pt x="721" y="490"/>
                    <a:pt x="433" y="548"/>
                  </a:cubicBezTo>
                  <a:cubicBezTo>
                    <a:pt x="289" y="548"/>
                    <a:pt x="116" y="576"/>
                    <a:pt x="1" y="605"/>
                  </a:cubicBezTo>
                  <a:cubicBezTo>
                    <a:pt x="73" y="620"/>
                    <a:pt x="145" y="627"/>
                    <a:pt x="217" y="627"/>
                  </a:cubicBezTo>
                  <a:cubicBezTo>
                    <a:pt x="289" y="627"/>
                    <a:pt x="361" y="620"/>
                    <a:pt x="433" y="605"/>
                  </a:cubicBezTo>
                  <a:lnTo>
                    <a:pt x="1671" y="576"/>
                  </a:lnTo>
                  <a:lnTo>
                    <a:pt x="5704" y="404"/>
                  </a:lnTo>
                  <a:cubicBezTo>
                    <a:pt x="7288" y="317"/>
                    <a:pt x="8699" y="260"/>
                    <a:pt x="9736" y="173"/>
                  </a:cubicBezTo>
                  <a:cubicBezTo>
                    <a:pt x="10226" y="144"/>
                    <a:pt x="10658" y="116"/>
                    <a:pt x="10946" y="87"/>
                  </a:cubicBezTo>
                  <a:cubicBezTo>
                    <a:pt x="11119" y="87"/>
                    <a:pt x="11263" y="58"/>
                    <a:pt x="114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3"/>
            <p:cNvSpPr/>
            <p:nvPr/>
          </p:nvSpPr>
          <p:spPr>
            <a:xfrm>
              <a:off x="6099425" y="4286075"/>
              <a:ext cx="100125" cy="105900"/>
            </a:xfrm>
            <a:custGeom>
              <a:avLst/>
              <a:gdLst/>
              <a:ahLst/>
              <a:cxnLst/>
              <a:rect l="l" t="t" r="r" b="b"/>
              <a:pathLst>
                <a:path w="4005" h="4236" extrusionOk="0">
                  <a:moveTo>
                    <a:pt x="3944" y="1"/>
                  </a:moveTo>
                  <a:cubicBezTo>
                    <a:pt x="3867" y="1"/>
                    <a:pt x="3096" y="997"/>
                    <a:pt x="2017" y="2161"/>
                  </a:cubicBezTo>
                  <a:cubicBezTo>
                    <a:pt x="951" y="3313"/>
                    <a:pt x="1" y="4178"/>
                    <a:pt x="58" y="4235"/>
                  </a:cubicBezTo>
                  <a:cubicBezTo>
                    <a:pt x="865" y="3688"/>
                    <a:pt x="1585" y="3025"/>
                    <a:pt x="2190" y="2305"/>
                  </a:cubicBezTo>
                  <a:cubicBezTo>
                    <a:pt x="3284" y="1124"/>
                    <a:pt x="4004" y="30"/>
                    <a:pt x="3947" y="1"/>
                  </a:cubicBezTo>
                  <a:cubicBezTo>
                    <a:pt x="3946" y="1"/>
                    <a:pt x="3945" y="1"/>
                    <a:pt x="39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3"/>
            <p:cNvSpPr/>
            <p:nvPr/>
          </p:nvSpPr>
          <p:spPr>
            <a:xfrm>
              <a:off x="6111675" y="4319800"/>
              <a:ext cx="97950" cy="59325"/>
            </a:xfrm>
            <a:custGeom>
              <a:avLst/>
              <a:gdLst/>
              <a:ahLst/>
              <a:cxnLst/>
              <a:rect l="l" t="t" r="r" b="b"/>
              <a:pathLst>
                <a:path w="3918" h="2373" extrusionOk="0">
                  <a:moveTo>
                    <a:pt x="3874" y="1"/>
                  </a:moveTo>
                  <a:cubicBezTo>
                    <a:pt x="3749" y="1"/>
                    <a:pt x="2874" y="420"/>
                    <a:pt x="1872" y="1043"/>
                  </a:cubicBezTo>
                  <a:cubicBezTo>
                    <a:pt x="807" y="1705"/>
                    <a:pt x="0" y="2339"/>
                    <a:pt x="29" y="2368"/>
                  </a:cubicBezTo>
                  <a:cubicBezTo>
                    <a:pt x="32" y="2371"/>
                    <a:pt x="37" y="2372"/>
                    <a:pt x="44" y="2372"/>
                  </a:cubicBezTo>
                  <a:cubicBezTo>
                    <a:pt x="172" y="2372"/>
                    <a:pt x="976" y="1873"/>
                    <a:pt x="1988" y="1244"/>
                  </a:cubicBezTo>
                  <a:cubicBezTo>
                    <a:pt x="3053" y="582"/>
                    <a:pt x="3917" y="64"/>
                    <a:pt x="3889" y="6"/>
                  </a:cubicBezTo>
                  <a:cubicBezTo>
                    <a:pt x="3887" y="2"/>
                    <a:pt x="3882" y="1"/>
                    <a:pt x="387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3"/>
            <p:cNvSpPr/>
            <p:nvPr/>
          </p:nvSpPr>
          <p:spPr>
            <a:xfrm>
              <a:off x="6481075" y="4797275"/>
              <a:ext cx="662475" cy="60575"/>
            </a:xfrm>
            <a:custGeom>
              <a:avLst/>
              <a:gdLst/>
              <a:ahLst/>
              <a:cxnLst/>
              <a:rect l="l" t="t" r="r" b="b"/>
              <a:pathLst>
                <a:path w="26499" h="2423" extrusionOk="0">
                  <a:moveTo>
                    <a:pt x="2806" y="0"/>
                  </a:moveTo>
                  <a:cubicBezTo>
                    <a:pt x="2212" y="0"/>
                    <a:pt x="1624" y="25"/>
                    <a:pt x="1037" y="61"/>
                  </a:cubicBezTo>
                  <a:cubicBezTo>
                    <a:pt x="720" y="89"/>
                    <a:pt x="461" y="118"/>
                    <a:pt x="288" y="147"/>
                  </a:cubicBezTo>
                  <a:cubicBezTo>
                    <a:pt x="173" y="147"/>
                    <a:pt x="86" y="176"/>
                    <a:pt x="0" y="176"/>
                  </a:cubicBezTo>
                  <a:cubicBezTo>
                    <a:pt x="43" y="190"/>
                    <a:pt x="94" y="197"/>
                    <a:pt x="144" y="197"/>
                  </a:cubicBezTo>
                  <a:cubicBezTo>
                    <a:pt x="194" y="197"/>
                    <a:pt x="245" y="190"/>
                    <a:pt x="288" y="176"/>
                  </a:cubicBezTo>
                  <a:lnTo>
                    <a:pt x="1066" y="147"/>
                  </a:lnTo>
                  <a:cubicBezTo>
                    <a:pt x="1340" y="135"/>
                    <a:pt x="1669" y="128"/>
                    <a:pt x="2044" y="128"/>
                  </a:cubicBezTo>
                  <a:cubicBezTo>
                    <a:pt x="2574" y="128"/>
                    <a:pt x="3197" y="142"/>
                    <a:pt x="3888" y="176"/>
                  </a:cubicBezTo>
                  <a:cubicBezTo>
                    <a:pt x="6308" y="320"/>
                    <a:pt x="9591" y="723"/>
                    <a:pt x="13249" y="1126"/>
                  </a:cubicBezTo>
                  <a:lnTo>
                    <a:pt x="22610" y="2106"/>
                  </a:lnTo>
                  <a:lnTo>
                    <a:pt x="25461" y="2365"/>
                  </a:lnTo>
                  <a:lnTo>
                    <a:pt x="26239" y="2422"/>
                  </a:lnTo>
                  <a:lnTo>
                    <a:pt x="26498" y="2422"/>
                  </a:lnTo>
                  <a:cubicBezTo>
                    <a:pt x="26412" y="2394"/>
                    <a:pt x="26326" y="2394"/>
                    <a:pt x="26239" y="2394"/>
                  </a:cubicBezTo>
                  <a:lnTo>
                    <a:pt x="25461" y="2278"/>
                  </a:lnTo>
                  <a:lnTo>
                    <a:pt x="22639" y="1933"/>
                  </a:lnTo>
                  <a:lnTo>
                    <a:pt x="13278" y="896"/>
                  </a:lnTo>
                  <a:cubicBezTo>
                    <a:pt x="9620" y="493"/>
                    <a:pt x="6337" y="89"/>
                    <a:pt x="3917" y="32"/>
                  </a:cubicBezTo>
                  <a:cubicBezTo>
                    <a:pt x="3543" y="10"/>
                    <a:pt x="3173" y="0"/>
                    <a:pt x="280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3"/>
            <p:cNvSpPr/>
            <p:nvPr/>
          </p:nvSpPr>
          <p:spPr>
            <a:xfrm>
              <a:off x="7127675" y="4733975"/>
              <a:ext cx="31700" cy="247725"/>
            </a:xfrm>
            <a:custGeom>
              <a:avLst/>
              <a:gdLst/>
              <a:ahLst/>
              <a:cxnLst/>
              <a:rect l="l" t="t" r="r" b="b"/>
              <a:pathLst>
                <a:path w="1268" h="9909" extrusionOk="0">
                  <a:moveTo>
                    <a:pt x="1210" y="0"/>
                  </a:moveTo>
                  <a:cubicBezTo>
                    <a:pt x="1153" y="0"/>
                    <a:pt x="836" y="2218"/>
                    <a:pt x="519" y="4954"/>
                  </a:cubicBezTo>
                  <a:cubicBezTo>
                    <a:pt x="202" y="7691"/>
                    <a:pt x="1" y="9908"/>
                    <a:pt x="87" y="9908"/>
                  </a:cubicBezTo>
                  <a:cubicBezTo>
                    <a:pt x="87" y="9909"/>
                    <a:pt x="88" y="9909"/>
                    <a:pt x="88" y="9909"/>
                  </a:cubicBezTo>
                  <a:cubicBezTo>
                    <a:pt x="148" y="9909"/>
                    <a:pt x="435" y="7702"/>
                    <a:pt x="750" y="4983"/>
                  </a:cubicBezTo>
                  <a:cubicBezTo>
                    <a:pt x="1066" y="2247"/>
                    <a:pt x="1268" y="0"/>
                    <a:pt x="121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6" name="Picture 105">
            <a:extLst>
              <a:ext uri="{FF2B5EF4-FFF2-40B4-BE49-F238E27FC236}">
                <a16:creationId xmlns:a16="http://schemas.microsoft.com/office/drawing/2014/main" id="{1501AFEB-0A44-9147-84B2-C23336098279}"/>
              </a:ext>
            </a:extLst>
          </p:cNvPr>
          <p:cNvPicPr>
            <a:picLocks noChangeAspect="1"/>
          </p:cNvPicPr>
          <p:nvPr/>
        </p:nvPicPr>
        <p:blipFill rotWithShape="1">
          <a:blip r:embed="rId4"/>
          <a:srcRect b="6222"/>
          <a:stretch/>
        </p:blipFill>
        <p:spPr>
          <a:xfrm>
            <a:off x="1699156" y="1284004"/>
            <a:ext cx="2710729" cy="1465977"/>
          </a:xfrm>
          <a:prstGeom prst="rect">
            <a:avLst/>
          </a:prstGeom>
        </p:spPr>
      </p:pic>
      <p:sp>
        <p:nvSpPr>
          <p:cNvPr id="2778" name="Google Shape;2778;p43"/>
          <p:cNvSpPr/>
          <p:nvPr/>
        </p:nvSpPr>
        <p:spPr>
          <a:xfrm>
            <a:off x="4726340" y="1998601"/>
            <a:ext cx="407210" cy="407765"/>
          </a:xfrm>
          <a:custGeom>
            <a:avLst/>
            <a:gdLst/>
            <a:ahLst/>
            <a:cxnLst/>
            <a:rect l="l" t="t" r="r" b="b"/>
            <a:pathLst>
              <a:path w="19818" h="19845" extrusionOk="0">
                <a:moveTo>
                  <a:pt x="14892" y="3255"/>
                </a:moveTo>
                <a:cubicBezTo>
                  <a:pt x="15468" y="3716"/>
                  <a:pt x="15986" y="4234"/>
                  <a:pt x="16447" y="4810"/>
                </a:cubicBezTo>
                <a:lnTo>
                  <a:pt x="18463" y="4436"/>
                </a:lnTo>
                <a:lnTo>
                  <a:pt x="19788" y="7546"/>
                </a:lnTo>
                <a:lnTo>
                  <a:pt x="18118" y="8727"/>
                </a:lnTo>
                <a:cubicBezTo>
                  <a:pt x="18233" y="9476"/>
                  <a:pt x="18233" y="10196"/>
                  <a:pt x="18147" y="10945"/>
                </a:cubicBezTo>
                <a:lnTo>
                  <a:pt x="19817" y="12097"/>
                </a:lnTo>
                <a:lnTo>
                  <a:pt x="18579" y="15208"/>
                </a:lnTo>
                <a:lnTo>
                  <a:pt x="16562" y="14891"/>
                </a:lnTo>
                <a:cubicBezTo>
                  <a:pt x="16130" y="15496"/>
                  <a:pt x="15612" y="16014"/>
                  <a:pt x="15007" y="16475"/>
                </a:cubicBezTo>
                <a:lnTo>
                  <a:pt x="15381" y="18462"/>
                </a:lnTo>
                <a:lnTo>
                  <a:pt x="12300" y="19816"/>
                </a:lnTo>
                <a:lnTo>
                  <a:pt x="11090" y="18146"/>
                </a:lnTo>
                <a:cubicBezTo>
                  <a:pt x="10370" y="18261"/>
                  <a:pt x="9621" y="18261"/>
                  <a:pt x="8901" y="18174"/>
                </a:cubicBezTo>
                <a:lnTo>
                  <a:pt x="7749" y="19845"/>
                </a:lnTo>
                <a:lnTo>
                  <a:pt x="4609" y="18578"/>
                </a:lnTo>
                <a:lnTo>
                  <a:pt x="4926" y="16561"/>
                </a:lnTo>
                <a:cubicBezTo>
                  <a:pt x="4350" y="16129"/>
                  <a:pt x="3803" y="15611"/>
                  <a:pt x="3371" y="15035"/>
                </a:cubicBezTo>
                <a:lnTo>
                  <a:pt x="1355" y="15381"/>
                </a:lnTo>
                <a:lnTo>
                  <a:pt x="30" y="12299"/>
                </a:lnTo>
                <a:lnTo>
                  <a:pt x="1700" y="11089"/>
                </a:lnTo>
                <a:cubicBezTo>
                  <a:pt x="1585" y="10369"/>
                  <a:pt x="1585" y="9620"/>
                  <a:pt x="1671" y="8900"/>
                </a:cubicBezTo>
                <a:lnTo>
                  <a:pt x="1" y="7748"/>
                </a:lnTo>
                <a:lnTo>
                  <a:pt x="1239" y="4608"/>
                </a:lnTo>
                <a:lnTo>
                  <a:pt x="3256" y="4954"/>
                </a:lnTo>
                <a:cubicBezTo>
                  <a:pt x="3688" y="4349"/>
                  <a:pt x="4206" y="3831"/>
                  <a:pt x="4782" y="3370"/>
                </a:cubicBezTo>
                <a:lnTo>
                  <a:pt x="4437" y="1383"/>
                </a:lnTo>
                <a:lnTo>
                  <a:pt x="7518" y="58"/>
                </a:lnTo>
                <a:lnTo>
                  <a:pt x="8728" y="1699"/>
                </a:lnTo>
                <a:cubicBezTo>
                  <a:pt x="9448" y="1584"/>
                  <a:pt x="10168" y="1584"/>
                  <a:pt x="10917" y="1671"/>
                </a:cubicBezTo>
                <a:lnTo>
                  <a:pt x="12069" y="0"/>
                </a:lnTo>
                <a:lnTo>
                  <a:pt x="15209" y="1267"/>
                </a:lnTo>
                <a:close/>
                <a:moveTo>
                  <a:pt x="11407" y="6625"/>
                </a:moveTo>
                <a:cubicBezTo>
                  <a:pt x="8411" y="5444"/>
                  <a:pt x="5502" y="8439"/>
                  <a:pt x="6741" y="11377"/>
                </a:cubicBezTo>
                <a:cubicBezTo>
                  <a:pt x="8008" y="14315"/>
                  <a:pt x="12184" y="14286"/>
                  <a:pt x="13394" y="11319"/>
                </a:cubicBezTo>
                <a:cubicBezTo>
                  <a:pt x="14143" y="9476"/>
                  <a:pt x="13250" y="7373"/>
                  <a:pt x="11407" y="6625"/>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79" name="Google Shape;2779;p43"/>
          <p:cNvPicPr preferRelativeResize="0"/>
          <p:nvPr/>
        </p:nvPicPr>
        <p:blipFill rotWithShape="1">
          <a:blip r:embed="rId5">
            <a:alphaModFix/>
          </a:blip>
          <a:srcRect/>
          <a:stretch/>
        </p:blipFill>
        <p:spPr>
          <a:xfrm>
            <a:off x="5093463" y="2227757"/>
            <a:ext cx="720744" cy="1514864"/>
          </a:xfrm>
          <a:prstGeom prst="rect">
            <a:avLst/>
          </a:prstGeom>
          <a:noFill/>
          <a:ln>
            <a:noFill/>
          </a:ln>
        </p:spPr>
      </p:pic>
      <p:sp>
        <p:nvSpPr>
          <p:cNvPr id="2781" name="Google Shape;2781;p43"/>
          <p:cNvSpPr/>
          <p:nvPr/>
        </p:nvSpPr>
        <p:spPr>
          <a:xfrm>
            <a:off x="5045817" y="2200611"/>
            <a:ext cx="796606" cy="1617479"/>
          </a:xfrm>
          <a:custGeom>
            <a:avLst/>
            <a:gdLst/>
            <a:ahLst/>
            <a:cxnLst/>
            <a:rect l="l" t="t" r="r" b="b"/>
            <a:pathLst>
              <a:path w="38769" h="78719" extrusionOk="0">
                <a:moveTo>
                  <a:pt x="6139" y="2305"/>
                </a:moveTo>
                <a:cubicBezTo>
                  <a:pt x="6157" y="2305"/>
                  <a:pt x="6175" y="2305"/>
                  <a:pt x="6193" y="2305"/>
                </a:cubicBezTo>
                <a:lnTo>
                  <a:pt x="12558" y="2305"/>
                </a:lnTo>
                <a:cubicBezTo>
                  <a:pt x="13249" y="2334"/>
                  <a:pt x="13825" y="2939"/>
                  <a:pt x="13796" y="3630"/>
                </a:cubicBezTo>
                <a:lnTo>
                  <a:pt x="13796" y="4580"/>
                </a:lnTo>
                <a:cubicBezTo>
                  <a:pt x="13796" y="5301"/>
                  <a:pt x="14344" y="5877"/>
                  <a:pt x="15064" y="5905"/>
                </a:cubicBezTo>
                <a:lnTo>
                  <a:pt x="25173" y="5934"/>
                </a:lnTo>
                <a:cubicBezTo>
                  <a:pt x="25894" y="5934"/>
                  <a:pt x="26470" y="5358"/>
                  <a:pt x="26441" y="4638"/>
                </a:cubicBezTo>
                <a:lnTo>
                  <a:pt x="26441" y="3688"/>
                </a:lnTo>
                <a:cubicBezTo>
                  <a:pt x="26441" y="2996"/>
                  <a:pt x="27017" y="2392"/>
                  <a:pt x="27708" y="2392"/>
                </a:cubicBezTo>
                <a:lnTo>
                  <a:pt x="32921" y="2420"/>
                </a:lnTo>
                <a:cubicBezTo>
                  <a:pt x="35168" y="2420"/>
                  <a:pt x="36983" y="4264"/>
                  <a:pt x="36983" y="6510"/>
                </a:cubicBezTo>
                <a:lnTo>
                  <a:pt x="36694" y="71863"/>
                </a:lnTo>
                <a:cubicBezTo>
                  <a:pt x="36666" y="74121"/>
                  <a:pt x="34879" y="75925"/>
                  <a:pt x="32629" y="75925"/>
                </a:cubicBezTo>
                <a:cubicBezTo>
                  <a:pt x="32611" y="75925"/>
                  <a:pt x="32594" y="75925"/>
                  <a:pt x="32576" y="75924"/>
                </a:cubicBezTo>
                <a:lnTo>
                  <a:pt x="5847" y="75809"/>
                </a:lnTo>
                <a:cubicBezTo>
                  <a:pt x="3600" y="75809"/>
                  <a:pt x="1786" y="73966"/>
                  <a:pt x="1786" y="71719"/>
                </a:cubicBezTo>
                <a:lnTo>
                  <a:pt x="2074" y="6366"/>
                </a:lnTo>
                <a:cubicBezTo>
                  <a:pt x="2074" y="4109"/>
                  <a:pt x="3888" y="2305"/>
                  <a:pt x="6139" y="2305"/>
                </a:cubicBezTo>
                <a:close/>
                <a:moveTo>
                  <a:pt x="6111" y="1"/>
                </a:moveTo>
                <a:cubicBezTo>
                  <a:pt x="2909" y="1"/>
                  <a:pt x="317" y="2582"/>
                  <a:pt x="288" y="5790"/>
                </a:cubicBezTo>
                <a:lnTo>
                  <a:pt x="0" y="72756"/>
                </a:lnTo>
                <a:cubicBezTo>
                  <a:pt x="0" y="75953"/>
                  <a:pt x="2592" y="78574"/>
                  <a:pt x="5818" y="78574"/>
                </a:cubicBezTo>
                <a:lnTo>
                  <a:pt x="32605" y="78718"/>
                </a:lnTo>
                <a:cubicBezTo>
                  <a:pt x="35830" y="78718"/>
                  <a:pt x="38451" y="76126"/>
                  <a:pt x="38451" y="72929"/>
                </a:cubicBezTo>
                <a:lnTo>
                  <a:pt x="38739" y="5963"/>
                </a:lnTo>
                <a:cubicBezTo>
                  <a:pt x="38768" y="2737"/>
                  <a:pt x="36147" y="116"/>
                  <a:pt x="32950" y="116"/>
                </a:cubicBezTo>
                <a:lnTo>
                  <a:pt x="6164" y="1"/>
                </a:lnTo>
                <a:cubicBezTo>
                  <a:pt x="6146" y="1"/>
                  <a:pt x="6128" y="1"/>
                  <a:pt x="6111"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 name="Subtitle 489">
            <a:extLst>
              <a:ext uri="{FF2B5EF4-FFF2-40B4-BE49-F238E27FC236}">
                <a16:creationId xmlns:a16="http://schemas.microsoft.com/office/drawing/2014/main" id="{D67DF1FF-F193-F144-A931-22779A2E1BF4}"/>
              </a:ext>
            </a:extLst>
          </p:cNvPr>
          <p:cNvSpPr>
            <a:spLocks noGrp="1"/>
          </p:cNvSpPr>
          <p:nvPr>
            <p:ph type="subTitle" idx="2"/>
          </p:nvPr>
        </p:nvSpPr>
        <p:spPr>
          <a:xfrm>
            <a:off x="387194" y="2335329"/>
            <a:ext cx="1966800" cy="1112400"/>
          </a:xfrm>
        </p:spPr>
        <p:txBody>
          <a:bodyPr/>
          <a:lstStyle/>
          <a:p>
            <a:r>
              <a:rPr lang="en-US" dirty="0"/>
              <a:t>QUESTIONS?</a:t>
            </a:r>
          </a:p>
        </p:txBody>
      </p:sp>
      <p:grpSp>
        <p:nvGrpSpPr>
          <p:cNvPr id="491" name="Google Shape;2898;p44">
            <a:extLst>
              <a:ext uri="{FF2B5EF4-FFF2-40B4-BE49-F238E27FC236}">
                <a16:creationId xmlns:a16="http://schemas.microsoft.com/office/drawing/2014/main" id="{B89F923E-C6E7-884D-9400-C4202A72BF95}"/>
              </a:ext>
            </a:extLst>
          </p:cNvPr>
          <p:cNvGrpSpPr/>
          <p:nvPr/>
        </p:nvGrpSpPr>
        <p:grpSpPr>
          <a:xfrm>
            <a:off x="3827929" y="340659"/>
            <a:ext cx="5201553" cy="4426197"/>
            <a:chOff x="5199975" y="1097500"/>
            <a:chExt cx="3781724" cy="3594150"/>
          </a:xfrm>
        </p:grpSpPr>
        <p:sp>
          <p:nvSpPr>
            <p:cNvPr id="492" name="Google Shape;2899;p44">
              <a:extLst>
                <a:ext uri="{FF2B5EF4-FFF2-40B4-BE49-F238E27FC236}">
                  <a16:creationId xmlns:a16="http://schemas.microsoft.com/office/drawing/2014/main" id="{C7CED4BE-338D-2A4C-85F3-129E645FCE5F}"/>
                </a:ext>
              </a:extLst>
            </p:cNvPr>
            <p:cNvSpPr/>
            <p:nvPr/>
          </p:nvSpPr>
          <p:spPr>
            <a:xfrm>
              <a:off x="5533009" y="1699984"/>
              <a:ext cx="213409" cy="457502"/>
            </a:xfrm>
            <a:custGeom>
              <a:avLst/>
              <a:gdLst/>
              <a:ahLst/>
              <a:cxnLst/>
              <a:rect l="l" t="t" r="r" b="b"/>
              <a:pathLst>
                <a:path w="6197" h="13285" extrusionOk="0">
                  <a:moveTo>
                    <a:pt x="1" y="0"/>
                  </a:moveTo>
                  <a:lnTo>
                    <a:pt x="1" y="13284"/>
                  </a:lnTo>
                  <a:lnTo>
                    <a:pt x="6197" y="13284"/>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2900;p44">
              <a:extLst>
                <a:ext uri="{FF2B5EF4-FFF2-40B4-BE49-F238E27FC236}">
                  <a16:creationId xmlns:a16="http://schemas.microsoft.com/office/drawing/2014/main" id="{F625DFEC-9280-E349-A220-2B21666C940D}"/>
                </a:ext>
              </a:extLst>
            </p:cNvPr>
            <p:cNvSpPr/>
            <p:nvPr/>
          </p:nvSpPr>
          <p:spPr>
            <a:xfrm>
              <a:off x="5755433" y="2189324"/>
              <a:ext cx="262620" cy="442143"/>
            </a:xfrm>
            <a:custGeom>
              <a:avLst/>
              <a:gdLst/>
              <a:ahLst/>
              <a:cxnLst/>
              <a:rect l="l" t="t" r="r" b="b"/>
              <a:pathLst>
                <a:path w="7626" h="12839" extrusionOk="0">
                  <a:moveTo>
                    <a:pt x="1" y="0"/>
                  </a:moveTo>
                  <a:lnTo>
                    <a:pt x="1" y="12839"/>
                  </a:lnTo>
                  <a:lnTo>
                    <a:pt x="7626" y="12839"/>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2901;p44">
              <a:extLst>
                <a:ext uri="{FF2B5EF4-FFF2-40B4-BE49-F238E27FC236}">
                  <a16:creationId xmlns:a16="http://schemas.microsoft.com/office/drawing/2014/main" id="{43C934A0-A719-E74C-BE79-CD6603746C77}"/>
                </a:ext>
              </a:extLst>
            </p:cNvPr>
            <p:cNvSpPr/>
            <p:nvPr/>
          </p:nvSpPr>
          <p:spPr>
            <a:xfrm>
              <a:off x="6049898" y="1277175"/>
              <a:ext cx="489013" cy="414972"/>
            </a:xfrm>
            <a:custGeom>
              <a:avLst/>
              <a:gdLst/>
              <a:ahLst/>
              <a:cxnLst/>
              <a:rect l="l" t="t" r="r" b="b"/>
              <a:pathLst>
                <a:path w="14200" h="12050" extrusionOk="0">
                  <a:moveTo>
                    <a:pt x="1" y="0"/>
                  </a:moveTo>
                  <a:lnTo>
                    <a:pt x="1" y="12050"/>
                  </a:lnTo>
                  <a:lnTo>
                    <a:pt x="7237" y="12050"/>
                  </a:lnTo>
                  <a:lnTo>
                    <a:pt x="7237" y="263"/>
                  </a:lnTo>
                  <a:lnTo>
                    <a:pt x="7500" y="263"/>
                  </a:lnTo>
                  <a:lnTo>
                    <a:pt x="7500" y="12050"/>
                  </a:lnTo>
                  <a:lnTo>
                    <a:pt x="14199" y="12050"/>
                  </a:lnTo>
                  <a:lnTo>
                    <a:pt x="141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2902;p44">
              <a:extLst>
                <a:ext uri="{FF2B5EF4-FFF2-40B4-BE49-F238E27FC236}">
                  <a16:creationId xmlns:a16="http://schemas.microsoft.com/office/drawing/2014/main" id="{215E1B7A-D6C2-6F44-85AB-1E1CAAF1D581}"/>
                </a:ext>
              </a:extLst>
            </p:cNvPr>
            <p:cNvSpPr/>
            <p:nvPr/>
          </p:nvSpPr>
          <p:spPr>
            <a:xfrm>
              <a:off x="5533009" y="2189324"/>
              <a:ext cx="213409" cy="442143"/>
            </a:xfrm>
            <a:custGeom>
              <a:avLst/>
              <a:gdLst/>
              <a:ahLst/>
              <a:cxnLst/>
              <a:rect l="l" t="t" r="r" b="b"/>
              <a:pathLst>
                <a:path w="6197" h="12839" extrusionOk="0">
                  <a:moveTo>
                    <a:pt x="1" y="0"/>
                  </a:moveTo>
                  <a:lnTo>
                    <a:pt x="1" y="12839"/>
                  </a:lnTo>
                  <a:lnTo>
                    <a:pt x="6197" y="12839"/>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2903;p44">
              <a:extLst>
                <a:ext uri="{FF2B5EF4-FFF2-40B4-BE49-F238E27FC236}">
                  <a16:creationId xmlns:a16="http://schemas.microsoft.com/office/drawing/2014/main" id="{BF01F424-2055-4E4E-A765-64C3374D1ABD}"/>
                </a:ext>
              </a:extLst>
            </p:cNvPr>
            <p:cNvSpPr/>
            <p:nvPr/>
          </p:nvSpPr>
          <p:spPr>
            <a:xfrm>
              <a:off x="6308170" y="2189324"/>
              <a:ext cx="230731" cy="442143"/>
            </a:xfrm>
            <a:custGeom>
              <a:avLst/>
              <a:gdLst/>
              <a:ahLst/>
              <a:cxnLst/>
              <a:rect l="l" t="t" r="r" b="b"/>
              <a:pathLst>
                <a:path w="6700" h="12839" extrusionOk="0">
                  <a:moveTo>
                    <a:pt x="0" y="0"/>
                  </a:moveTo>
                  <a:lnTo>
                    <a:pt x="0" y="12839"/>
                  </a:lnTo>
                  <a:lnTo>
                    <a:pt x="6699" y="12839"/>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2904;p44">
              <a:extLst>
                <a:ext uri="{FF2B5EF4-FFF2-40B4-BE49-F238E27FC236}">
                  <a16:creationId xmlns:a16="http://schemas.microsoft.com/office/drawing/2014/main" id="{8566B5BD-B370-6844-B972-52A2A042AE96}"/>
                </a:ext>
              </a:extLst>
            </p:cNvPr>
            <p:cNvSpPr/>
            <p:nvPr/>
          </p:nvSpPr>
          <p:spPr>
            <a:xfrm>
              <a:off x="5755433" y="1699984"/>
              <a:ext cx="262620" cy="457502"/>
            </a:xfrm>
            <a:custGeom>
              <a:avLst/>
              <a:gdLst/>
              <a:ahLst/>
              <a:cxnLst/>
              <a:rect l="l" t="t" r="r" b="b"/>
              <a:pathLst>
                <a:path w="7626" h="13285" extrusionOk="0">
                  <a:moveTo>
                    <a:pt x="1" y="0"/>
                  </a:moveTo>
                  <a:lnTo>
                    <a:pt x="1" y="13284"/>
                  </a:lnTo>
                  <a:lnTo>
                    <a:pt x="7626" y="13284"/>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2905;p44">
              <a:extLst>
                <a:ext uri="{FF2B5EF4-FFF2-40B4-BE49-F238E27FC236}">
                  <a16:creationId xmlns:a16="http://schemas.microsoft.com/office/drawing/2014/main" id="{E6CE58DB-C896-EC46-BBF4-D7683092C52E}"/>
                </a:ext>
              </a:extLst>
            </p:cNvPr>
            <p:cNvSpPr/>
            <p:nvPr/>
          </p:nvSpPr>
          <p:spPr>
            <a:xfrm>
              <a:off x="6308170" y="1699984"/>
              <a:ext cx="230731" cy="457502"/>
            </a:xfrm>
            <a:custGeom>
              <a:avLst/>
              <a:gdLst/>
              <a:ahLst/>
              <a:cxnLst/>
              <a:rect l="l" t="t" r="r" b="b"/>
              <a:pathLst>
                <a:path w="6700" h="13285" extrusionOk="0">
                  <a:moveTo>
                    <a:pt x="0" y="0"/>
                  </a:moveTo>
                  <a:lnTo>
                    <a:pt x="0" y="13284"/>
                  </a:lnTo>
                  <a:lnTo>
                    <a:pt x="6699" y="13284"/>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2906;p44">
              <a:extLst>
                <a:ext uri="{FF2B5EF4-FFF2-40B4-BE49-F238E27FC236}">
                  <a16:creationId xmlns:a16="http://schemas.microsoft.com/office/drawing/2014/main" id="{280062FA-50E5-B746-8852-F3E240B6D5E1}"/>
                </a:ext>
              </a:extLst>
            </p:cNvPr>
            <p:cNvSpPr/>
            <p:nvPr/>
          </p:nvSpPr>
          <p:spPr>
            <a:xfrm>
              <a:off x="5533009" y="2639304"/>
              <a:ext cx="213409" cy="398063"/>
            </a:xfrm>
            <a:custGeom>
              <a:avLst/>
              <a:gdLst/>
              <a:ahLst/>
              <a:cxnLst/>
              <a:rect l="l" t="t" r="r" b="b"/>
              <a:pathLst>
                <a:path w="6197" h="11559" extrusionOk="0">
                  <a:moveTo>
                    <a:pt x="1" y="0"/>
                  </a:moveTo>
                  <a:lnTo>
                    <a:pt x="1" y="11558"/>
                  </a:lnTo>
                  <a:lnTo>
                    <a:pt x="6197" y="11558"/>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2907;p44">
              <a:extLst>
                <a:ext uri="{FF2B5EF4-FFF2-40B4-BE49-F238E27FC236}">
                  <a16:creationId xmlns:a16="http://schemas.microsoft.com/office/drawing/2014/main" id="{2D4854CC-2B83-A147-AD63-6ADDA187FB48}"/>
                </a:ext>
              </a:extLst>
            </p:cNvPr>
            <p:cNvSpPr/>
            <p:nvPr/>
          </p:nvSpPr>
          <p:spPr>
            <a:xfrm>
              <a:off x="5533009" y="1277175"/>
              <a:ext cx="485052" cy="414972"/>
            </a:xfrm>
            <a:custGeom>
              <a:avLst/>
              <a:gdLst/>
              <a:ahLst/>
              <a:cxnLst/>
              <a:rect l="l" t="t" r="r" b="b"/>
              <a:pathLst>
                <a:path w="14085" h="12050" extrusionOk="0">
                  <a:moveTo>
                    <a:pt x="1" y="0"/>
                  </a:moveTo>
                  <a:lnTo>
                    <a:pt x="1" y="12050"/>
                  </a:lnTo>
                  <a:lnTo>
                    <a:pt x="6197" y="12050"/>
                  </a:lnTo>
                  <a:lnTo>
                    <a:pt x="6197" y="263"/>
                  </a:lnTo>
                  <a:lnTo>
                    <a:pt x="6460" y="263"/>
                  </a:lnTo>
                  <a:lnTo>
                    <a:pt x="6460" y="12050"/>
                  </a:lnTo>
                  <a:lnTo>
                    <a:pt x="14085" y="12050"/>
                  </a:lnTo>
                  <a:lnTo>
                    <a:pt x="14085"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2908;p44">
              <a:extLst>
                <a:ext uri="{FF2B5EF4-FFF2-40B4-BE49-F238E27FC236}">
                  <a16:creationId xmlns:a16="http://schemas.microsoft.com/office/drawing/2014/main" id="{CDCA5313-9579-5046-85AC-68082D82F8C7}"/>
                </a:ext>
              </a:extLst>
            </p:cNvPr>
            <p:cNvSpPr/>
            <p:nvPr/>
          </p:nvSpPr>
          <p:spPr>
            <a:xfrm>
              <a:off x="5755433" y="2639304"/>
              <a:ext cx="262620" cy="398063"/>
            </a:xfrm>
            <a:custGeom>
              <a:avLst/>
              <a:gdLst/>
              <a:ahLst/>
              <a:cxnLst/>
              <a:rect l="l" t="t" r="r" b="b"/>
              <a:pathLst>
                <a:path w="7626" h="11559" extrusionOk="0">
                  <a:moveTo>
                    <a:pt x="1" y="0"/>
                  </a:moveTo>
                  <a:lnTo>
                    <a:pt x="1" y="11558"/>
                  </a:lnTo>
                  <a:lnTo>
                    <a:pt x="7626" y="11558"/>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2909;p44">
              <a:extLst>
                <a:ext uri="{FF2B5EF4-FFF2-40B4-BE49-F238E27FC236}">
                  <a16:creationId xmlns:a16="http://schemas.microsoft.com/office/drawing/2014/main" id="{6B0419DD-9C0B-2445-9EBD-745FCAF7EEF5}"/>
                </a:ext>
              </a:extLst>
            </p:cNvPr>
            <p:cNvSpPr/>
            <p:nvPr/>
          </p:nvSpPr>
          <p:spPr>
            <a:xfrm>
              <a:off x="6308170" y="2639304"/>
              <a:ext cx="230731" cy="398063"/>
            </a:xfrm>
            <a:custGeom>
              <a:avLst/>
              <a:gdLst/>
              <a:ahLst/>
              <a:cxnLst/>
              <a:rect l="l" t="t" r="r" b="b"/>
              <a:pathLst>
                <a:path w="6700" h="11559" extrusionOk="0">
                  <a:moveTo>
                    <a:pt x="0" y="0"/>
                  </a:moveTo>
                  <a:lnTo>
                    <a:pt x="0" y="11558"/>
                  </a:lnTo>
                  <a:lnTo>
                    <a:pt x="6699" y="11558"/>
                  </a:lnTo>
                  <a:lnTo>
                    <a:pt x="6699"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2910;p44">
              <a:extLst>
                <a:ext uri="{FF2B5EF4-FFF2-40B4-BE49-F238E27FC236}">
                  <a16:creationId xmlns:a16="http://schemas.microsoft.com/office/drawing/2014/main" id="{226FC066-F75D-3C42-BBEF-A1FAD5A6330C}"/>
                </a:ext>
              </a:extLst>
            </p:cNvPr>
            <p:cNvSpPr/>
            <p:nvPr/>
          </p:nvSpPr>
          <p:spPr>
            <a:xfrm>
              <a:off x="6049898" y="1699984"/>
              <a:ext cx="249259" cy="457502"/>
            </a:xfrm>
            <a:custGeom>
              <a:avLst/>
              <a:gdLst/>
              <a:ahLst/>
              <a:cxnLst/>
              <a:rect l="l" t="t" r="r" b="b"/>
              <a:pathLst>
                <a:path w="7238" h="13285" extrusionOk="0">
                  <a:moveTo>
                    <a:pt x="1" y="0"/>
                  </a:moveTo>
                  <a:lnTo>
                    <a:pt x="1" y="13284"/>
                  </a:lnTo>
                  <a:lnTo>
                    <a:pt x="7237" y="13284"/>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2911;p44">
              <a:extLst>
                <a:ext uri="{FF2B5EF4-FFF2-40B4-BE49-F238E27FC236}">
                  <a16:creationId xmlns:a16="http://schemas.microsoft.com/office/drawing/2014/main" id="{351B39B9-A687-AE47-901B-C323F4AB4675}"/>
                </a:ext>
              </a:extLst>
            </p:cNvPr>
            <p:cNvSpPr/>
            <p:nvPr/>
          </p:nvSpPr>
          <p:spPr>
            <a:xfrm>
              <a:off x="6049898" y="2639304"/>
              <a:ext cx="249259" cy="398063"/>
            </a:xfrm>
            <a:custGeom>
              <a:avLst/>
              <a:gdLst/>
              <a:ahLst/>
              <a:cxnLst/>
              <a:rect l="l" t="t" r="r" b="b"/>
              <a:pathLst>
                <a:path w="7238" h="11559" extrusionOk="0">
                  <a:moveTo>
                    <a:pt x="1" y="0"/>
                  </a:moveTo>
                  <a:lnTo>
                    <a:pt x="1" y="11558"/>
                  </a:lnTo>
                  <a:lnTo>
                    <a:pt x="7237" y="11558"/>
                  </a:lnTo>
                  <a:lnTo>
                    <a:pt x="7237"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2912;p44">
              <a:extLst>
                <a:ext uri="{FF2B5EF4-FFF2-40B4-BE49-F238E27FC236}">
                  <a16:creationId xmlns:a16="http://schemas.microsoft.com/office/drawing/2014/main" id="{F51CFE85-2B28-8B44-A789-9CC4A9135DAD}"/>
                </a:ext>
              </a:extLst>
            </p:cNvPr>
            <p:cNvSpPr/>
            <p:nvPr/>
          </p:nvSpPr>
          <p:spPr>
            <a:xfrm>
              <a:off x="6049898" y="2189324"/>
              <a:ext cx="249259" cy="442143"/>
            </a:xfrm>
            <a:custGeom>
              <a:avLst/>
              <a:gdLst/>
              <a:ahLst/>
              <a:cxnLst/>
              <a:rect l="l" t="t" r="r" b="b"/>
              <a:pathLst>
                <a:path w="7238" h="12839" extrusionOk="0">
                  <a:moveTo>
                    <a:pt x="1" y="0"/>
                  </a:moveTo>
                  <a:lnTo>
                    <a:pt x="1" y="12839"/>
                  </a:lnTo>
                  <a:lnTo>
                    <a:pt x="7237" y="12839"/>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2913;p44">
              <a:extLst>
                <a:ext uri="{FF2B5EF4-FFF2-40B4-BE49-F238E27FC236}">
                  <a16:creationId xmlns:a16="http://schemas.microsoft.com/office/drawing/2014/main" id="{B9E233AF-D705-E144-A010-D5EEFA8625E1}"/>
                </a:ext>
              </a:extLst>
            </p:cNvPr>
            <p:cNvSpPr/>
            <p:nvPr/>
          </p:nvSpPr>
          <p:spPr>
            <a:xfrm>
              <a:off x="7956499" y="1681079"/>
              <a:ext cx="213409" cy="457502"/>
            </a:xfrm>
            <a:custGeom>
              <a:avLst/>
              <a:gdLst/>
              <a:ahLst/>
              <a:cxnLst/>
              <a:rect l="l" t="t" r="r" b="b"/>
              <a:pathLst>
                <a:path w="6197" h="13285" extrusionOk="0">
                  <a:moveTo>
                    <a:pt x="0" y="1"/>
                  </a:moveTo>
                  <a:lnTo>
                    <a:pt x="0" y="13285"/>
                  </a:lnTo>
                  <a:lnTo>
                    <a:pt x="6197" y="13285"/>
                  </a:lnTo>
                  <a:lnTo>
                    <a:pt x="619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2914;p44">
              <a:extLst>
                <a:ext uri="{FF2B5EF4-FFF2-40B4-BE49-F238E27FC236}">
                  <a16:creationId xmlns:a16="http://schemas.microsoft.com/office/drawing/2014/main" id="{4268B67F-052D-5747-85A1-9FB69800CDC6}"/>
                </a:ext>
              </a:extLst>
            </p:cNvPr>
            <p:cNvSpPr/>
            <p:nvPr/>
          </p:nvSpPr>
          <p:spPr>
            <a:xfrm>
              <a:off x="8178923" y="2170419"/>
              <a:ext cx="262620" cy="442143"/>
            </a:xfrm>
            <a:custGeom>
              <a:avLst/>
              <a:gdLst/>
              <a:ahLst/>
              <a:cxnLst/>
              <a:rect l="l" t="t" r="r" b="b"/>
              <a:pathLst>
                <a:path w="7626" h="12839" extrusionOk="0">
                  <a:moveTo>
                    <a:pt x="1" y="1"/>
                  </a:moveTo>
                  <a:lnTo>
                    <a:pt x="1" y="12839"/>
                  </a:lnTo>
                  <a:lnTo>
                    <a:pt x="7626" y="12839"/>
                  </a:lnTo>
                  <a:lnTo>
                    <a:pt x="7626"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2915;p44">
              <a:extLst>
                <a:ext uri="{FF2B5EF4-FFF2-40B4-BE49-F238E27FC236}">
                  <a16:creationId xmlns:a16="http://schemas.microsoft.com/office/drawing/2014/main" id="{41DA57AA-9B48-9649-85BF-6D1124EE018E}"/>
                </a:ext>
              </a:extLst>
            </p:cNvPr>
            <p:cNvSpPr/>
            <p:nvPr/>
          </p:nvSpPr>
          <p:spPr>
            <a:xfrm>
              <a:off x="8473388" y="1258269"/>
              <a:ext cx="489013" cy="414972"/>
            </a:xfrm>
            <a:custGeom>
              <a:avLst/>
              <a:gdLst/>
              <a:ahLst/>
              <a:cxnLst/>
              <a:rect l="l" t="t" r="r" b="b"/>
              <a:pathLst>
                <a:path w="14200" h="12050" extrusionOk="0">
                  <a:moveTo>
                    <a:pt x="1" y="1"/>
                  </a:moveTo>
                  <a:lnTo>
                    <a:pt x="1" y="12050"/>
                  </a:lnTo>
                  <a:lnTo>
                    <a:pt x="7237" y="12050"/>
                  </a:lnTo>
                  <a:lnTo>
                    <a:pt x="7237" y="263"/>
                  </a:lnTo>
                  <a:lnTo>
                    <a:pt x="7500" y="263"/>
                  </a:lnTo>
                  <a:lnTo>
                    <a:pt x="7500" y="12050"/>
                  </a:lnTo>
                  <a:lnTo>
                    <a:pt x="14199" y="12050"/>
                  </a:lnTo>
                  <a:lnTo>
                    <a:pt x="1419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2916;p44">
              <a:extLst>
                <a:ext uri="{FF2B5EF4-FFF2-40B4-BE49-F238E27FC236}">
                  <a16:creationId xmlns:a16="http://schemas.microsoft.com/office/drawing/2014/main" id="{1D011022-8033-E34C-AF30-485ECD7FEB54}"/>
                </a:ext>
              </a:extLst>
            </p:cNvPr>
            <p:cNvSpPr/>
            <p:nvPr/>
          </p:nvSpPr>
          <p:spPr>
            <a:xfrm>
              <a:off x="7956086" y="2170419"/>
              <a:ext cx="213822" cy="442143"/>
            </a:xfrm>
            <a:custGeom>
              <a:avLst/>
              <a:gdLst/>
              <a:ahLst/>
              <a:cxnLst/>
              <a:rect l="l" t="t" r="r" b="b"/>
              <a:pathLst>
                <a:path w="6209" h="12839" extrusionOk="0">
                  <a:moveTo>
                    <a:pt x="1" y="1"/>
                  </a:moveTo>
                  <a:lnTo>
                    <a:pt x="1" y="12839"/>
                  </a:lnTo>
                  <a:lnTo>
                    <a:pt x="6209" y="12839"/>
                  </a:lnTo>
                  <a:lnTo>
                    <a:pt x="620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2917;p44">
              <a:extLst>
                <a:ext uri="{FF2B5EF4-FFF2-40B4-BE49-F238E27FC236}">
                  <a16:creationId xmlns:a16="http://schemas.microsoft.com/office/drawing/2014/main" id="{DF07E649-8CBE-684F-8C55-3A01A582699E}"/>
                </a:ext>
              </a:extLst>
            </p:cNvPr>
            <p:cNvSpPr/>
            <p:nvPr/>
          </p:nvSpPr>
          <p:spPr>
            <a:xfrm>
              <a:off x="8731661" y="2170419"/>
              <a:ext cx="230731" cy="442143"/>
            </a:xfrm>
            <a:custGeom>
              <a:avLst/>
              <a:gdLst/>
              <a:ahLst/>
              <a:cxnLst/>
              <a:rect l="l" t="t" r="r" b="b"/>
              <a:pathLst>
                <a:path w="6700" h="12839" extrusionOk="0">
                  <a:moveTo>
                    <a:pt x="0" y="1"/>
                  </a:moveTo>
                  <a:lnTo>
                    <a:pt x="0" y="12839"/>
                  </a:lnTo>
                  <a:lnTo>
                    <a:pt x="6699" y="12839"/>
                  </a:lnTo>
                  <a:lnTo>
                    <a:pt x="669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2918;p44">
              <a:extLst>
                <a:ext uri="{FF2B5EF4-FFF2-40B4-BE49-F238E27FC236}">
                  <a16:creationId xmlns:a16="http://schemas.microsoft.com/office/drawing/2014/main" id="{76CB0520-7552-CA43-9164-3C3D0D997EFD}"/>
                </a:ext>
              </a:extLst>
            </p:cNvPr>
            <p:cNvSpPr/>
            <p:nvPr/>
          </p:nvSpPr>
          <p:spPr>
            <a:xfrm>
              <a:off x="8178923" y="1681079"/>
              <a:ext cx="262620" cy="457502"/>
            </a:xfrm>
            <a:custGeom>
              <a:avLst/>
              <a:gdLst/>
              <a:ahLst/>
              <a:cxnLst/>
              <a:rect l="l" t="t" r="r" b="b"/>
              <a:pathLst>
                <a:path w="7626" h="13285" extrusionOk="0">
                  <a:moveTo>
                    <a:pt x="1" y="1"/>
                  </a:moveTo>
                  <a:lnTo>
                    <a:pt x="1" y="13285"/>
                  </a:lnTo>
                  <a:lnTo>
                    <a:pt x="7626" y="13285"/>
                  </a:lnTo>
                  <a:lnTo>
                    <a:pt x="7626"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2919;p44">
              <a:extLst>
                <a:ext uri="{FF2B5EF4-FFF2-40B4-BE49-F238E27FC236}">
                  <a16:creationId xmlns:a16="http://schemas.microsoft.com/office/drawing/2014/main" id="{AF686DAF-1532-184C-8E6B-D58765F47634}"/>
                </a:ext>
              </a:extLst>
            </p:cNvPr>
            <p:cNvSpPr/>
            <p:nvPr/>
          </p:nvSpPr>
          <p:spPr>
            <a:xfrm>
              <a:off x="8731661" y="1681079"/>
              <a:ext cx="230731" cy="457502"/>
            </a:xfrm>
            <a:custGeom>
              <a:avLst/>
              <a:gdLst/>
              <a:ahLst/>
              <a:cxnLst/>
              <a:rect l="l" t="t" r="r" b="b"/>
              <a:pathLst>
                <a:path w="6700" h="13285" extrusionOk="0">
                  <a:moveTo>
                    <a:pt x="0" y="1"/>
                  </a:moveTo>
                  <a:lnTo>
                    <a:pt x="0" y="13285"/>
                  </a:lnTo>
                  <a:lnTo>
                    <a:pt x="6699" y="13285"/>
                  </a:lnTo>
                  <a:lnTo>
                    <a:pt x="669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2920;p44">
              <a:extLst>
                <a:ext uri="{FF2B5EF4-FFF2-40B4-BE49-F238E27FC236}">
                  <a16:creationId xmlns:a16="http://schemas.microsoft.com/office/drawing/2014/main" id="{8A3D7DCE-00E3-FA41-B902-AD1423D25324}"/>
                </a:ext>
              </a:extLst>
            </p:cNvPr>
            <p:cNvSpPr/>
            <p:nvPr/>
          </p:nvSpPr>
          <p:spPr>
            <a:xfrm>
              <a:off x="7956086" y="2620019"/>
              <a:ext cx="213822" cy="398442"/>
            </a:xfrm>
            <a:custGeom>
              <a:avLst/>
              <a:gdLst/>
              <a:ahLst/>
              <a:cxnLst/>
              <a:rect l="l" t="t" r="r" b="b"/>
              <a:pathLst>
                <a:path w="6209" h="11570" extrusionOk="0">
                  <a:moveTo>
                    <a:pt x="1" y="0"/>
                  </a:moveTo>
                  <a:lnTo>
                    <a:pt x="1" y="11569"/>
                  </a:lnTo>
                  <a:lnTo>
                    <a:pt x="6209" y="11569"/>
                  </a:lnTo>
                  <a:lnTo>
                    <a:pt x="620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2921;p44">
              <a:extLst>
                <a:ext uri="{FF2B5EF4-FFF2-40B4-BE49-F238E27FC236}">
                  <a16:creationId xmlns:a16="http://schemas.microsoft.com/office/drawing/2014/main" id="{1753E6D6-B7E0-DF44-9163-1B474E400A94}"/>
                </a:ext>
              </a:extLst>
            </p:cNvPr>
            <p:cNvSpPr/>
            <p:nvPr/>
          </p:nvSpPr>
          <p:spPr>
            <a:xfrm>
              <a:off x="7956499" y="1258269"/>
              <a:ext cx="485052" cy="414972"/>
            </a:xfrm>
            <a:custGeom>
              <a:avLst/>
              <a:gdLst/>
              <a:ahLst/>
              <a:cxnLst/>
              <a:rect l="l" t="t" r="r" b="b"/>
              <a:pathLst>
                <a:path w="14085" h="12050" extrusionOk="0">
                  <a:moveTo>
                    <a:pt x="0" y="1"/>
                  </a:moveTo>
                  <a:lnTo>
                    <a:pt x="0" y="12050"/>
                  </a:lnTo>
                  <a:lnTo>
                    <a:pt x="6197" y="12050"/>
                  </a:lnTo>
                  <a:lnTo>
                    <a:pt x="6197" y="263"/>
                  </a:lnTo>
                  <a:lnTo>
                    <a:pt x="6460" y="263"/>
                  </a:lnTo>
                  <a:lnTo>
                    <a:pt x="6460" y="12050"/>
                  </a:lnTo>
                  <a:lnTo>
                    <a:pt x="14085" y="12050"/>
                  </a:lnTo>
                  <a:lnTo>
                    <a:pt x="14085"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2922;p44">
              <a:extLst>
                <a:ext uri="{FF2B5EF4-FFF2-40B4-BE49-F238E27FC236}">
                  <a16:creationId xmlns:a16="http://schemas.microsoft.com/office/drawing/2014/main" id="{B749BC83-B424-F942-AD6E-78FAF9D642D8}"/>
                </a:ext>
              </a:extLst>
            </p:cNvPr>
            <p:cNvSpPr/>
            <p:nvPr/>
          </p:nvSpPr>
          <p:spPr>
            <a:xfrm>
              <a:off x="8178923" y="2620019"/>
              <a:ext cx="262620" cy="398442"/>
            </a:xfrm>
            <a:custGeom>
              <a:avLst/>
              <a:gdLst/>
              <a:ahLst/>
              <a:cxnLst/>
              <a:rect l="l" t="t" r="r" b="b"/>
              <a:pathLst>
                <a:path w="7626" h="11570" extrusionOk="0">
                  <a:moveTo>
                    <a:pt x="1" y="0"/>
                  </a:moveTo>
                  <a:lnTo>
                    <a:pt x="1" y="11569"/>
                  </a:lnTo>
                  <a:lnTo>
                    <a:pt x="7626" y="11569"/>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2923;p44">
              <a:extLst>
                <a:ext uri="{FF2B5EF4-FFF2-40B4-BE49-F238E27FC236}">
                  <a16:creationId xmlns:a16="http://schemas.microsoft.com/office/drawing/2014/main" id="{2BE676D0-8578-CC42-B5D8-06B1040E5C64}"/>
                </a:ext>
              </a:extLst>
            </p:cNvPr>
            <p:cNvSpPr/>
            <p:nvPr/>
          </p:nvSpPr>
          <p:spPr>
            <a:xfrm>
              <a:off x="8731661" y="2620019"/>
              <a:ext cx="230731" cy="398442"/>
            </a:xfrm>
            <a:custGeom>
              <a:avLst/>
              <a:gdLst/>
              <a:ahLst/>
              <a:cxnLst/>
              <a:rect l="l" t="t" r="r" b="b"/>
              <a:pathLst>
                <a:path w="6700" h="11570" extrusionOk="0">
                  <a:moveTo>
                    <a:pt x="0" y="0"/>
                  </a:moveTo>
                  <a:lnTo>
                    <a:pt x="0" y="11569"/>
                  </a:lnTo>
                  <a:lnTo>
                    <a:pt x="6699" y="11569"/>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2924;p44">
              <a:extLst>
                <a:ext uri="{FF2B5EF4-FFF2-40B4-BE49-F238E27FC236}">
                  <a16:creationId xmlns:a16="http://schemas.microsoft.com/office/drawing/2014/main" id="{D54AEB89-1584-B446-B916-2A2BDADF9600}"/>
                </a:ext>
              </a:extLst>
            </p:cNvPr>
            <p:cNvSpPr/>
            <p:nvPr/>
          </p:nvSpPr>
          <p:spPr>
            <a:xfrm>
              <a:off x="8473388" y="1681079"/>
              <a:ext cx="249259" cy="457502"/>
            </a:xfrm>
            <a:custGeom>
              <a:avLst/>
              <a:gdLst/>
              <a:ahLst/>
              <a:cxnLst/>
              <a:rect l="l" t="t" r="r" b="b"/>
              <a:pathLst>
                <a:path w="7238" h="13285" extrusionOk="0">
                  <a:moveTo>
                    <a:pt x="1" y="1"/>
                  </a:moveTo>
                  <a:lnTo>
                    <a:pt x="1" y="13285"/>
                  </a:lnTo>
                  <a:lnTo>
                    <a:pt x="7237" y="13285"/>
                  </a:lnTo>
                  <a:lnTo>
                    <a:pt x="723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2925;p44">
              <a:extLst>
                <a:ext uri="{FF2B5EF4-FFF2-40B4-BE49-F238E27FC236}">
                  <a16:creationId xmlns:a16="http://schemas.microsoft.com/office/drawing/2014/main" id="{C901EBF5-610B-F242-A321-A881C9F4293A}"/>
                </a:ext>
              </a:extLst>
            </p:cNvPr>
            <p:cNvSpPr/>
            <p:nvPr/>
          </p:nvSpPr>
          <p:spPr>
            <a:xfrm>
              <a:off x="8473388" y="2620019"/>
              <a:ext cx="249259" cy="398442"/>
            </a:xfrm>
            <a:custGeom>
              <a:avLst/>
              <a:gdLst/>
              <a:ahLst/>
              <a:cxnLst/>
              <a:rect l="l" t="t" r="r" b="b"/>
              <a:pathLst>
                <a:path w="7238" h="11570" extrusionOk="0">
                  <a:moveTo>
                    <a:pt x="1" y="0"/>
                  </a:moveTo>
                  <a:lnTo>
                    <a:pt x="1" y="11569"/>
                  </a:lnTo>
                  <a:lnTo>
                    <a:pt x="7237" y="11569"/>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2926;p44">
              <a:extLst>
                <a:ext uri="{FF2B5EF4-FFF2-40B4-BE49-F238E27FC236}">
                  <a16:creationId xmlns:a16="http://schemas.microsoft.com/office/drawing/2014/main" id="{8367A371-E14F-1347-BCD9-765A3C124B94}"/>
                </a:ext>
              </a:extLst>
            </p:cNvPr>
            <p:cNvSpPr/>
            <p:nvPr/>
          </p:nvSpPr>
          <p:spPr>
            <a:xfrm>
              <a:off x="8473388" y="2170419"/>
              <a:ext cx="249259" cy="442143"/>
            </a:xfrm>
            <a:custGeom>
              <a:avLst/>
              <a:gdLst/>
              <a:ahLst/>
              <a:cxnLst/>
              <a:rect l="l" t="t" r="r" b="b"/>
              <a:pathLst>
                <a:path w="7238" h="12839" extrusionOk="0">
                  <a:moveTo>
                    <a:pt x="1" y="1"/>
                  </a:moveTo>
                  <a:lnTo>
                    <a:pt x="1" y="12839"/>
                  </a:lnTo>
                  <a:lnTo>
                    <a:pt x="7237" y="12839"/>
                  </a:lnTo>
                  <a:lnTo>
                    <a:pt x="723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2927;p44">
              <a:extLst>
                <a:ext uri="{FF2B5EF4-FFF2-40B4-BE49-F238E27FC236}">
                  <a16:creationId xmlns:a16="http://schemas.microsoft.com/office/drawing/2014/main" id="{B605C106-7F31-8E43-8EE6-60DB8C84571F}"/>
                </a:ext>
              </a:extLst>
            </p:cNvPr>
            <p:cNvSpPr/>
            <p:nvPr/>
          </p:nvSpPr>
          <p:spPr>
            <a:xfrm>
              <a:off x="8127338" y="4407712"/>
              <a:ext cx="825605" cy="268509"/>
            </a:xfrm>
            <a:custGeom>
              <a:avLst/>
              <a:gdLst/>
              <a:ahLst/>
              <a:cxnLst/>
              <a:rect l="l" t="t" r="r" b="b"/>
              <a:pathLst>
                <a:path w="23974" h="7797" extrusionOk="0">
                  <a:moveTo>
                    <a:pt x="1" y="0"/>
                  </a:moveTo>
                  <a:lnTo>
                    <a:pt x="1" y="7797"/>
                  </a:lnTo>
                  <a:lnTo>
                    <a:pt x="23974" y="7797"/>
                  </a:lnTo>
                  <a:lnTo>
                    <a:pt x="23974"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2928;p44">
              <a:extLst>
                <a:ext uri="{FF2B5EF4-FFF2-40B4-BE49-F238E27FC236}">
                  <a16:creationId xmlns:a16="http://schemas.microsoft.com/office/drawing/2014/main" id="{8069F0F6-6E1A-0C4D-9829-B0F3B421726D}"/>
                </a:ext>
              </a:extLst>
            </p:cNvPr>
            <p:cNvSpPr/>
            <p:nvPr/>
          </p:nvSpPr>
          <p:spPr>
            <a:xfrm>
              <a:off x="8092695" y="4332916"/>
              <a:ext cx="889004" cy="74833"/>
            </a:xfrm>
            <a:custGeom>
              <a:avLst/>
              <a:gdLst/>
              <a:ahLst/>
              <a:cxnLst/>
              <a:rect l="l" t="t" r="r" b="b"/>
              <a:pathLst>
                <a:path w="25815" h="2173" extrusionOk="0">
                  <a:moveTo>
                    <a:pt x="1" y="0"/>
                  </a:moveTo>
                  <a:lnTo>
                    <a:pt x="1" y="2172"/>
                  </a:lnTo>
                  <a:lnTo>
                    <a:pt x="25815" y="2172"/>
                  </a:lnTo>
                  <a:lnTo>
                    <a:pt x="25815" y="0"/>
                  </a:lnTo>
                  <a:close/>
                </a:path>
              </a:pathLst>
            </a:cu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2929;p44">
              <a:extLst>
                <a:ext uri="{FF2B5EF4-FFF2-40B4-BE49-F238E27FC236}">
                  <a16:creationId xmlns:a16="http://schemas.microsoft.com/office/drawing/2014/main" id="{5109A556-187C-9346-B290-FF8135F17328}"/>
                </a:ext>
              </a:extLst>
            </p:cNvPr>
            <p:cNvSpPr/>
            <p:nvPr/>
          </p:nvSpPr>
          <p:spPr>
            <a:xfrm>
              <a:off x="8519843" y="4332916"/>
              <a:ext cx="461841" cy="343307"/>
            </a:xfrm>
            <a:custGeom>
              <a:avLst/>
              <a:gdLst/>
              <a:ahLst/>
              <a:cxnLst/>
              <a:rect l="l" t="t" r="r" b="b"/>
              <a:pathLst>
                <a:path w="13411" h="9969" extrusionOk="0">
                  <a:moveTo>
                    <a:pt x="1" y="0"/>
                  </a:moveTo>
                  <a:lnTo>
                    <a:pt x="1" y="1978"/>
                  </a:lnTo>
                  <a:lnTo>
                    <a:pt x="504" y="9969"/>
                  </a:lnTo>
                  <a:lnTo>
                    <a:pt x="12576" y="9969"/>
                  </a:lnTo>
                  <a:lnTo>
                    <a:pt x="12576" y="2172"/>
                  </a:lnTo>
                  <a:lnTo>
                    <a:pt x="13411" y="2172"/>
                  </a:lnTo>
                  <a:lnTo>
                    <a:pt x="134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2930;p44">
              <a:extLst>
                <a:ext uri="{FF2B5EF4-FFF2-40B4-BE49-F238E27FC236}">
                  <a16:creationId xmlns:a16="http://schemas.microsoft.com/office/drawing/2014/main" id="{D9BD79C4-EBC0-CD4D-AAAE-061FC75385BD}"/>
                </a:ext>
              </a:extLst>
            </p:cNvPr>
            <p:cNvSpPr/>
            <p:nvPr/>
          </p:nvSpPr>
          <p:spPr>
            <a:xfrm>
              <a:off x="8242699" y="4450999"/>
              <a:ext cx="167745" cy="40602"/>
            </a:xfrm>
            <a:custGeom>
              <a:avLst/>
              <a:gdLst/>
              <a:ahLst/>
              <a:cxnLst/>
              <a:rect l="l" t="t" r="r" b="b"/>
              <a:pathLst>
                <a:path w="4871" h="1179" extrusionOk="0">
                  <a:moveTo>
                    <a:pt x="1" y="1"/>
                  </a:moveTo>
                  <a:lnTo>
                    <a:pt x="1" y="1178"/>
                  </a:lnTo>
                  <a:lnTo>
                    <a:pt x="4871" y="1178"/>
                  </a:lnTo>
                  <a:lnTo>
                    <a:pt x="48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2931;p44">
              <a:extLst>
                <a:ext uri="{FF2B5EF4-FFF2-40B4-BE49-F238E27FC236}">
                  <a16:creationId xmlns:a16="http://schemas.microsoft.com/office/drawing/2014/main" id="{3E81A96E-9A12-8144-9627-E32E07261D32}"/>
                </a:ext>
              </a:extLst>
            </p:cNvPr>
            <p:cNvSpPr/>
            <p:nvPr/>
          </p:nvSpPr>
          <p:spPr>
            <a:xfrm>
              <a:off x="8221452" y="4541945"/>
              <a:ext cx="214993" cy="85474"/>
            </a:xfrm>
            <a:custGeom>
              <a:avLst/>
              <a:gdLst/>
              <a:ahLst/>
              <a:cxnLst/>
              <a:rect l="l" t="t" r="r" b="b"/>
              <a:pathLst>
                <a:path w="6243" h="2482" extrusionOk="0">
                  <a:moveTo>
                    <a:pt x="0" y="0"/>
                  </a:moveTo>
                  <a:lnTo>
                    <a:pt x="0" y="2481"/>
                  </a:lnTo>
                  <a:lnTo>
                    <a:pt x="6242" y="2481"/>
                  </a:lnTo>
                  <a:lnTo>
                    <a:pt x="62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2932;p44">
              <a:extLst>
                <a:ext uri="{FF2B5EF4-FFF2-40B4-BE49-F238E27FC236}">
                  <a16:creationId xmlns:a16="http://schemas.microsoft.com/office/drawing/2014/main" id="{67332CE5-9B09-D34D-A4A7-31A934F10606}"/>
                </a:ext>
              </a:extLst>
            </p:cNvPr>
            <p:cNvSpPr/>
            <p:nvPr/>
          </p:nvSpPr>
          <p:spPr>
            <a:xfrm>
              <a:off x="8330099" y="3935280"/>
              <a:ext cx="364590" cy="130346"/>
            </a:xfrm>
            <a:custGeom>
              <a:avLst/>
              <a:gdLst/>
              <a:ahLst/>
              <a:cxnLst/>
              <a:rect l="l" t="t" r="r" b="b"/>
              <a:pathLst>
                <a:path w="10587" h="3785" extrusionOk="0">
                  <a:moveTo>
                    <a:pt x="0" y="1"/>
                  </a:moveTo>
                  <a:lnTo>
                    <a:pt x="35" y="2939"/>
                  </a:lnTo>
                  <a:lnTo>
                    <a:pt x="10587" y="3785"/>
                  </a:lnTo>
                  <a:lnTo>
                    <a:pt x="10266" y="881"/>
                  </a:lnTo>
                  <a:lnTo>
                    <a:pt x="0"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2933;p44">
              <a:extLst>
                <a:ext uri="{FF2B5EF4-FFF2-40B4-BE49-F238E27FC236}">
                  <a16:creationId xmlns:a16="http://schemas.microsoft.com/office/drawing/2014/main" id="{8ECDB46E-9121-7C4A-AC79-0C44C57F0396}"/>
                </a:ext>
              </a:extLst>
            </p:cNvPr>
            <p:cNvSpPr/>
            <p:nvPr/>
          </p:nvSpPr>
          <p:spPr>
            <a:xfrm>
              <a:off x="8406065" y="3980943"/>
              <a:ext cx="222466" cy="37055"/>
            </a:xfrm>
            <a:custGeom>
              <a:avLst/>
              <a:gdLst/>
              <a:ahLst/>
              <a:cxnLst/>
              <a:rect l="l" t="t" r="r" b="b"/>
              <a:pathLst>
                <a:path w="6460" h="1076" extrusionOk="0">
                  <a:moveTo>
                    <a:pt x="47" y="1"/>
                  </a:moveTo>
                  <a:lnTo>
                    <a:pt x="1" y="527"/>
                  </a:lnTo>
                  <a:lnTo>
                    <a:pt x="6414" y="1075"/>
                  </a:lnTo>
                  <a:lnTo>
                    <a:pt x="6460" y="550"/>
                  </a:lnTo>
                  <a:lnTo>
                    <a:pt x="4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2934;p44">
              <a:extLst>
                <a:ext uri="{FF2B5EF4-FFF2-40B4-BE49-F238E27FC236}">
                  <a16:creationId xmlns:a16="http://schemas.microsoft.com/office/drawing/2014/main" id="{F6DD5B51-CC67-3E46-ADA9-F6F632BB6FA3}"/>
                </a:ext>
              </a:extLst>
            </p:cNvPr>
            <p:cNvSpPr/>
            <p:nvPr/>
          </p:nvSpPr>
          <p:spPr>
            <a:xfrm>
              <a:off x="8289154" y="3839616"/>
              <a:ext cx="362214" cy="124457"/>
            </a:xfrm>
            <a:custGeom>
              <a:avLst/>
              <a:gdLst/>
              <a:ahLst/>
              <a:cxnLst/>
              <a:rect l="l" t="t" r="r" b="b"/>
              <a:pathLst>
                <a:path w="10518" h="3614" extrusionOk="0">
                  <a:moveTo>
                    <a:pt x="1" y="1"/>
                  </a:moveTo>
                  <a:lnTo>
                    <a:pt x="1" y="2927"/>
                  </a:lnTo>
                  <a:lnTo>
                    <a:pt x="10518" y="3613"/>
                  </a:lnTo>
                  <a:lnTo>
                    <a:pt x="10518" y="3613"/>
                  </a:lnTo>
                  <a:lnTo>
                    <a:pt x="10255" y="995"/>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2935;p44">
              <a:extLst>
                <a:ext uri="{FF2B5EF4-FFF2-40B4-BE49-F238E27FC236}">
                  <a16:creationId xmlns:a16="http://schemas.microsoft.com/office/drawing/2014/main" id="{FDA0A82F-E880-084D-93B5-247B7239A73D}"/>
                </a:ext>
              </a:extLst>
            </p:cNvPr>
            <p:cNvSpPr/>
            <p:nvPr/>
          </p:nvSpPr>
          <p:spPr>
            <a:xfrm>
              <a:off x="8288775" y="3853391"/>
              <a:ext cx="344513" cy="93360"/>
            </a:xfrm>
            <a:custGeom>
              <a:avLst/>
              <a:gdLst/>
              <a:ahLst/>
              <a:cxnLst/>
              <a:rect l="l" t="t" r="r" b="b"/>
              <a:pathLst>
                <a:path w="10004" h="2711" extrusionOk="0">
                  <a:moveTo>
                    <a:pt x="12" y="1"/>
                  </a:moveTo>
                  <a:lnTo>
                    <a:pt x="0" y="1979"/>
                  </a:lnTo>
                  <a:lnTo>
                    <a:pt x="10003" y="2710"/>
                  </a:lnTo>
                  <a:lnTo>
                    <a:pt x="9832" y="892"/>
                  </a:lnTo>
                  <a:lnTo>
                    <a:pt x="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2936;p44">
              <a:extLst>
                <a:ext uri="{FF2B5EF4-FFF2-40B4-BE49-F238E27FC236}">
                  <a16:creationId xmlns:a16="http://schemas.microsoft.com/office/drawing/2014/main" id="{5CE30B2A-5AFB-1547-810B-FA88BAE9F00D}"/>
                </a:ext>
              </a:extLst>
            </p:cNvPr>
            <p:cNvSpPr/>
            <p:nvPr/>
          </p:nvSpPr>
          <p:spPr>
            <a:xfrm>
              <a:off x="8291909" y="3878219"/>
              <a:ext cx="315000" cy="32165"/>
            </a:xfrm>
            <a:custGeom>
              <a:avLst/>
              <a:gdLst/>
              <a:ahLst/>
              <a:cxnLst/>
              <a:rect l="l" t="t" r="r" b="b"/>
              <a:pathLst>
                <a:path w="9147" h="934" extrusionOk="0">
                  <a:moveTo>
                    <a:pt x="1" y="0"/>
                  </a:moveTo>
                  <a:cubicBezTo>
                    <a:pt x="115" y="34"/>
                    <a:pt x="241" y="57"/>
                    <a:pt x="355" y="69"/>
                  </a:cubicBezTo>
                  <a:lnTo>
                    <a:pt x="1338" y="183"/>
                  </a:lnTo>
                  <a:cubicBezTo>
                    <a:pt x="2161" y="286"/>
                    <a:pt x="3304" y="412"/>
                    <a:pt x="4573" y="537"/>
                  </a:cubicBezTo>
                  <a:cubicBezTo>
                    <a:pt x="5831" y="663"/>
                    <a:pt x="6974" y="766"/>
                    <a:pt x="7809" y="846"/>
                  </a:cubicBezTo>
                  <a:lnTo>
                    <a:pt x="8792" y="915"/>
                  </a:lnTo>
                  <a:cubicBezTo>
                    <a:pt x="8859" y="928"/>
                    <a:pt x="8930" y="934"/>
                    <a:pt x="9000" y="934"/>
                  </a:cubicBezTo>
                  <a:cubicBezTo>
                    <a:pt x="9050" y="934"/>
                    <a:pt x="9099" y="931"/>
                    <a:pt x="9146" y="926"/>
                  </a:cubicBezTo>
                  <a:cubicBezTo>
                    <a:pt x="9032" y="892"/>
                    <a:pt x="8918" y="869"/>
                    <a:pt x="8792" y="869"/>
                  </a:cubicBezTo>
                  <a:lnTo>
                    <a:pt x="7820" y="743"/>
                  </a:lnTo>
                  <a:cubicBezTo>
                    <a:pt x="6986" y="652"/>
                    <a:pt x="5842" y="526"/>
                    <a:pt x="4585" y="400"/>
                  </a:cubicBezTo>
                  <a:cubicBezTo>
                    <a:pt x="3316" y="263"/>
                    <a:pt x="2173" y="160"/>
                    <a:pt x="1338" y="91"/>
                  </a:cubicBezTo>
                  <a:lnTo>
                    <a:pt x="366" y="11"/>
                  </a:lnTo>
                  <a:cubicBezTo>
                    <a:pt x="241" y="0"/>
                    <a:pt x="115" y="0"/>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2937;p44">
              <a:extLst>
                <a:ext uri="{FF2B5EF4-FFF2-40B4-BE49-F238E27FC236}">
                  <a16:creationId xmlns:a16="http://schemas.microsoft.com/office/drawing/2014/main" id="{031370F3-94AF-2B45-872F-665FAA62DC20}"/>
                </a:ext>
              </a:extLst>
            </p:cNvPr>
            <p:cNvSpPr/>
            <p:nvPr/>
          </p:nvSpPr>
          <p:spPr>
            <a:xfrm>
              <a:off x="8287983" y="3896126"/>
              <a:ext cx="318512" cy="22970"/>
            </a:xfrm>
            <a:custGeom>
              <a:avLst/>
              <a:gdLst/>
              <a:ahLst/>
              <a:cxnLst/>
              <a:rect l="l" t="t" r="r" b="b"/>
              <a:pathLst>
                <a:path w="9249" h="667" extrusionOk="0">
                  <a:moveTo>
                    <a:pt x="183" y="0"/>
                  </a:moveTo>
                  <a:cubicBezTo>
                    <a:pt x="123" y="0"/>
                    <a:pt x="63" y="6"/>
                    <a:pt x="0" y="17"/>
                  </a:cubicBezTo>
                  <a:cubicBezTo>
                    <a:pt x="115" y="40"/>
                    <a:pt x="240" y="63"/>
                    <a:pt x="366" y="63"/>
                  </a:cubicBezTo>
                  <a:lnTo>
                    <a:pt x="1349" y="155"/>
                  </a:lnTo>
                  <a:cubicBezTo>
                    <a:pt x="2184" y="223"/>
                    <a:pt x="3350" y="315"/>
                    <a:pt x="4619" y="406"/>
                  </a:cubicBezTo>
                  <a:cubicBezTo>
                    <a:pt x="5888" y="486"/>
                    <a:pt x="7054" y="566"/>
                    <a:pt x="7888" y="612"/>
                  </a:cubicBezTo>
                  <a:lnTo>
                    <a:pt x="8883" y="658"/>
                  </a:lnTo>
                  <a:cubicBezTo>
                    <a:pt x="8940" y="663"/>
                    <a:pt x="9000" y="666"/>
                    <a:pt x="9062" y="666"/>
                  </a:cubicBezTo>
                  <a:cubicBezTo>
                    <a:pt x="9123" y="666"/>
                    <a:pt x="9186" y="663"/>
                    <a:pt x="9249" y="658"/>
                  </a:cubicBezTo>
                  <a:cubicBezTo>
                    <a:pt x="9123" y="623"/>
                    <a:pt x="9009" y="612"/>
                    <a:pt x="8883" y="600"/>
                  </a:cubicBezTo>
                  <a:lnTo>
                    <a:pt x="7900" y="509"/>
                  </a:lnTo>
                  <a:cubicBezTo>
                    <a:pt x="7054" y="440"/>
                    <a:pt x="5899" y="360"/>
                    <a:pt x="4630" y="269"/>
                  </a:cubicBezTo>
                  <a:cubicBezTo>
                    <a:pt x="3361" y="177"/>
                    <a:pt x="2195" y="109"/>
                    <a:pt x="1361" y="63"/>
                  </a:cubicBezTo>
                  <a:lnTo>
                    <a:pt x="366" y="17"/>
                  </a:lnTo>
                  <a:cubicBezTo>
                    <a:pt x="303" y="6"/>
                    <a:pt x="243" y="0"/>
                    <a:pt x="1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2938;p44">
              <a:extLst>
                <a:ext uri="{FF2B5EF4-FFF2-40B4-BE49-F238E27FC236}">
                  <a16:creationId xmlns:a16="http://schemas.microsoft.com/office/drawing/2014/main" id="{03978696-F312-F949-8D78-1404285C7A6F}"/>
                </a:ext>
              </a:extLst>
            </p:cNvPr>
            <p:cNvSpPr/>
            <p:nvPr/>
          </p:nvSpPr>
          <p:spPr>
            <a:xfrm>
              <a:off x="8334025" y="4028603"/>
              <a:ext cx="363798" cy="120084"/>
            </a:xfrm>
            <a:custGeom>
              <a:avLst/>
              <a:gdLst/>
              <a:ahLst/>
              <a:cxnLst/>
              <a:rect l="l" t="t" r="r" b="b"/>
              <a:pathLst>
                <a:path w="10564" h="3487" extrusionOk="0">
                  <a:moveTo>
                    <a:pt x="1" y="0"/>
                  </a:moveTo>
                  <a:lnTo>
                    <a:pt x="46" y="2927"/>
                  </a:lnTo>
                  <a:lnTo>
                    <a:pt x="10564" y="3487"/>
                  </a:lnTo>
                  <a:lnTo>
                    <a:pt x="10267" y="869"/>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2939;p44">
              <a:extLst>
                <a:ext uri="{FF2B5EF4-FFF2-40B4-BE49-F238E27FC236}">
                  <a16:creationId xmlns:a16="http://schemas.microsoft.com/office/drawing/2014/main" id="{F992875E-BB80-0849-951F-D3B528E1F500}"/>
                </a:ext>
              </a:extLst>
            </p:cNvPr>
            <p:cNvSpPr/>
            <p:nvPr/>
          </p:nvSpPr>
          <p:spPr>
            <a:xfrm>
              <a:off x="8369081" y="4031736"/>
              <a:ext cx="6715" cy="99628"/>
            </a:xfrm>
            <a:custGeom>
              <a:avLst/>
              <a:gdLst/>
              <a:ahLst/>
              <a:cxnLst/>
              <a:rect l="l" t="t" r="r" b="b"/>
              <a:pathLst>
                <a:path w="195" h="2893" extrusionOk="0">
                  <a:moveTo>
                    <a:pt x="46" y="1"/>
                  </a:moveTo>
                  <a:cubicBezTo>
                    <a:pt x="0" y="12"/>
                    <a:pt x="0" y="652"/>
                    <a:pt x="35" y="1452"/>
                  </a:cubicBezTo>
                  <a:cubicBezTo>
                    <a:pt x="57" y="2253"/>
                    <a:pt x="115" y="2893"/>
                    <a:pt x="160" y="2893"/>
                  </a:cubicBezTo>
                  <a:cubicBezTo>
                    <a:pt x="195" y="2893"/>
                    <a:pt x="195" y="2253"/>
                    <a:pt x="172" y="1452"/>
                  </a:cubicBezTo>
                  <a:cubicBezTo>
                    <a:pt x="137" y="652"/>
                    <a:pt x="80" y="1"/>
                    <a:pt x="4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2940;p44">
              <a:extLst>
                <a:ext uri="{FF2B5EF4-FFF2-40B4-BE49-F238E27FC236}">
                  <a16:creationId xmlns:a16="http://schemas.microsoft.com/office/drawing/2014/main" id="{DEA4E033-4D0E-204C-A573-2BB861453154}"/>
                </a:ext>
              </a:extLst>
            </p:cNvPr>
            <p:cNvSpPr/>
            <p:nvPr/>
          </p:nvSpPr>
          <p:spPr>
            <a:xfrm>
              <a:off x="8385989" y="4032907"/>
              <a:ext cx="5958" cy="99249"/>
            </a:xfrm>
            <a:custGeom>
              <a:avLst/>
              <a:gdLst/>
              <a:ahLst/>
              <a:cxnLst/>
              <a:rect l="l" t="t" r="r" b="b"/>
              <a:pathLst>
                <a:path w="173" h="2882" extrusionOk="0">
                  <a:moveTo>
                    <a:pt x="47" y="1"/>
                  </a:moveTo>
                  <a:cubicBezTo>
                    <a:pt x="12" y="1"/>
                    <a:pt x="1" y="652"/>
                    <a:pt x="12" y="1441"/>
                  </a:cubicBezTo>
                  <a:cubicBezTo>
                    <a:pt x="35" y="2242"/>
                    <a:pt x="81" y="2882"/>
                    <a:pt x="115" y="2882"/>
                  </a:cubicBezTo>
                  <a:cubicBezTo>
                    <a:pt x="149" y="2882"/>
                    <a:pt x="172" y="2242"/>
                    <a:pt x="149" y="1441"/>
                  </a:cubicBezTo>
                  <a:cubicBezTo>
                    <a:pt x="138" y="652"/>
                    <a:pt x="92" y="1"/>
                    <a:pt x="4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2941;p44">
              <a:extLst>
                <a:ext uri="{FF2B5EF4-FFF2-40B4-BE49-F238E27FC236}">
                  <a16:creationId xmlns:a16="http://schemas.microsoft.com/office/drawing/2014/main" id="{F4C43A32-59B5-4445-A724-9E9B3D72D5B9}"/>
                </a:ext>
              </a:extLst>
            </p:cNvPr>
            <p:cNvSpPr/>
            <p:nvPr/>
          </p:nvSpPr>
          <p:spPr>
            <a:xfrm>
              <a:off x="8419840" y="4077399"/>
              <a:ext cx="196879" cy="16186"/>
            </a:xfrm>
            <a:custGeom>
              <a:avLst/>
              <a:gdLst/>
              <a:ahLst/>
              <a:cxnLst/>
              <a:rect l="l" t="t" r="r" b="b"/>
              <a:pathLst>
                <a:path w="5717" h="470" extrusionOk="0">
                  <a:moveTo>
                    <a:pt x="1" y="1"/>
                  </a:moveTo>
                  <a:lnTo>
                    <a:pt x="1" y="1"/>
                  </a:lnTo>
                  <a:cubicBezTo>
                    <a:pt x="1456" y="158"/>
                    <a:pt x="3115" y="263"/>
                    <a:pt x="4659" y="383"/>
                  </a:cubicBezTo>
                  <a:lnTo>
                    <a:pt x="4659" y="383"/>
                  </a:lnTo>
                  <a:lnTo>
                    <a:pt x="1" y="1"/>
                  </a:lnTo>
                  <a:close/>
                  <a:moveTo>
                    <a:pt x="4659" y="383"/>
                  </a:moveTo>
                  <a:lnTo>
                    <a:pt x="5717" y="469"/>
                  </a:lnTo>
                  <a:cubicBezTo>
                    <a:pt x="5373" y="439"/>
                    <a:pt x="5019" y="410"/>
                    <a:pt x="4659" y="38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2942;p44">
              <a:extLst>
                <a:ext uri="{FF2B5EF4-FFF2-40B4-BE49-F238E27FC236}">
                  <a16:creationId xmlns:a16="http://schemas.microsoft.com/office/drawing/2014/main" id="{76F7BF7A-3CCF-F743-93F0-47F4DACB9BFA}"/>
                </a:ext>
              </a:extLst>
            </p:cNvPr>
            <p:cNvSpPr/>
            <p:nvPr/>
          </p:nvSpPr>
          <p:spPr>
            <a:xfrm>
              <a:off x="8419840" y="4077089"/>
              <a:ext cx="196879" cy="16806"/>
            </a:xfrm>
            <a:custGeom>
              <a:avLst/>
              <a:gdLst/>
              <a:ahLst/>
              <a:cxnLst/>
              <a:rect l="l" t="t" r="r" b="b"/>
              <a:pathLst>
                <a:path w="5717" h="488" extrusionOk="0">
                  <a:moveTo>
                    <a:pt x="73" y="0"/>
                  </a:moveTo>
                  <a:cubicBezTo>
                    <a:pt x="26" y="0"/>
                    <a:pt x="1" y="3"/>
                    <a:pt x="1" y="10"/>
                  </a:cubicBezTo>
                  <a:cubicBezTo>
                    <a:pt x="275" y="78"/>
                    <a:pt x="550" y="124"/>
                    <a:pt x="835" y="147"/>
                  </a:cubicBezTo>
                  <a:cubicBezTo>
                    <a:pt x="1350" y="204"/>
                    <a:pt x="2059" y="273"/>
                    <a:pt x="2848" y="330"/>
                  </a:cubicBezTo>
                  <a:cubicBezTo>
                    <a:pt x="3648" y="387"/>
                    <a:pt x="4357" y="444"/>
                    <a:pt x="4871" y="455"/>
                  </a:cubicBezTo>
                  <a:cubicBezTo>
                    <a:pt x="5243" y="472"/>
                    <a:pt x="5512" y="488"/>
                    <a:pt x="5637" y="488"/>
                  </a:cubicBezTo>
                  <a:cubicBezTo>
                    <a:pt x="5690" y="488"/>
                    <a:pt x="5717" y="485"/>
                    <a:pt x="5717" y="478"/>
                  </a:cubicBezTo>
                  <a:cubicBezTo>
                    <a:pt x="5443" y="421"/>
                    <a:pt x="5168" y="375"/>
                    <a:pt x="4882" y="364"/>
                  </a:cubicBezTo>
                  <a:cubicBezTo>
                    <a:pt x="4368" y="307"/>
                    <a:pt x="3648" y="250"/>
                    <a:pt x="2859" y="193"/>
                  </a:cubicBezTo>
                  <a:lnTo>
                    <a:pt x="847" y="44"/>
                  </a:lnTo>
                  <a:cubicBezTo>
                    <a:pt x="468" y="19"/>
                    <a:pt x="196" y="0"/>
                    <a:pt x="7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2943;p44">
              <a:extLst>
                <a:ext uri="{FF2B5EF4-FFF2-40B4-BE49-F238E27FC236}">
                  <a16:creationId xmlns:a16="http://schemas.microsoft.com/office/drawing/2014/main" id="{E7AFCB82-4A47-DD4F-B504-FE378C93BD80}"/>
                </a:ext>
              </a:extLst>
            </p:cNvPr>
            <p:cNvSpPr/>
            <p:nvPr/>
          </p:nvSpPr>
          <p:spPr>
            <a:xfrm>
              <a:off x="8636789" y="4055360"/>
              <a:ext cx="7094" cy="90192"/>
            </a:xfrm>
            <a:custGeom>
              <a:avLst/>
              <a:gdLst/>
              <a:ahLst/>
              <a:cxnLst/>
              <a:rect l="l" t="t" r="r" b="b"/>
              <a:pathLst>
                <a:path w="206" h="2619" extrusionOk="0">
                  <a:moveTo>
                    <a:pt x="34" y="0"/>
                  </a:moveTo>
                  <a:cubicBezTo>
                    <a:pt x="0" y="0"/>
                    <a:pt x="0" y="583"/>
                    <a:pt x="34" y="1315"/>
                  </a:cubicBezTo>
                  <a:cubicBezTo>
                    <a:pt x="69" y="2035"/>
                    <a:pt x="126" y="2618"/>
                    <a:pt x="172" y="2618"/>
                  </a:cubicBezTo>
                  <a:cubicBezTo>
                    <a:pt x="206" y="2618"/>
                    <a:pt x="206" y="2035"/>
                    <a:pt x="172" y="1304"/>
                  </a:cubicBezTo>
                  <a:cubicBezTo>
                    <a:pt x="126" y="583"/>
                    <a:pt x="69" y="0"/>
                    <a:pt x="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2944;p44">
              <a:extLst>
                <a:ext uri="{FF2B5EF4-FFF2-40B4-BE49-F238E27FC236}">
                  <a16:creationId xmlns:a16="http://schemas.microsoft.com/office/drawing/2014/main" id="{6105C633-A624-9840-A99E-9B7E2F105641}"/>
                </a:ext>
              </a:extLst>
            </p:cNvPr>
            <p:cNvSpPr/>
            <p:nvPr/>
          </p:nvSpPr>
          <p:spPr>
            <a:xfrm>
              <a:off x="8654110" y="4056152"/>
              <a:ext cx="11433" cy="90571"/>
            </a:xfrm>
            <a:custGeom>
              <a:avLst/>
              <a:gdLst/>
              <a:ahLst/>
              <a:cxnLst/>
              <a:rect l="l" t="t" r="r" b="b"/>
              <a:pathLst>
                <a:path w="332" h="2630" extrusionOk="0">
                  <a:moveTo>
                    <a:pt x="34" y="0"/>
                  </a:moveTo>
                  <a:cubicBezTo>
                    <a:pt x="0" y="12"/>
                    <a:pt x="34" y="595"/>
                    <a:pt x="103" y="1326"/>
                  </a:cubicBezTo>
                  <a:cubicBezTo>
                    <a:pt x="172" y="2047"/>
                    <a:pt x="263" y="2630"/>
                    <a:pt x="297" y="2630"/>
                  </a:cubicBezTo>
                  <a:cubicBezTo>
                    <a:pt x="332" y="2630"/>
                    <a:pt x="309" y="2035"/>
                    <a:pt x="240" y="1315"/>
                  </a:cubicBezTo>
                  <a:cubicBezTo>
                    <a:pt x="172" y="583"/>
                    <a:pt x="80" y="0"/>
                    <a:pt x="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2945;p44">
              <a:extLst>
                <a:ext uri="{FF2B5EF4-FFF2-40B4-BE49-F238E27FC236}">
                  <a16:creationId xmlns:a16="http://schemas.microsoft.com/office/drawing/2014/main" id="{5A9C72FB-EB77-8B4C-8209-2DB110151AF0}"/>
                </a:ext>
              </a:extLst>
            </p:cNvPr>
            <p:cNvSpPr/>
            <p:nvPr/>
          </p:nvSpPr>
          <p:spPr>
            <a:xfrm>
              <a:off x="8472596" y="4100230"/>
              <a:ext cx="99662" cy="5166"/>
            </a:xfrm>
            <a:custGeom>
              <a:avLst/>
              <a:gdLst/>
              <a:ahLst/>
              <a:cxnLst/>
              <a:rect l="l" t="t" r="r" b="b"/>
              <a:pathLst>
                <a:path w="2894" h="150" extrusionOk="0">
                  <a:moveTo>
                    <a:pt x="1" y="1"/>
                  </a:moveTo>
                  <a:lnTo>
                    <a:pt x="1" y="1"/>
                  </a:lnTo>
                  <a:cubicBezTo>
                    <a:pt x="1133" y="69"/>
                    <a:pt x="2001" y="126"/>
                    <a:pt x="2893" y="149"/>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2946;p44">
              <a:extLst>
                <a:ext uri="{FF2B5EF4-FFF2-40B4-BE49-F238E27FC236}">
                  <a16:creationId xmlns:a16="http://schemas.microsoft.com/office/drawing/2014/main" id="{E0D1158A-9F23-1D44-985D-2469E906484E}"/>
                </a:ext>
              </a:extLst>
            </p:cNvPr>
            <p:cNvSpPr/>
            <p:nvPr/>
          </p:nvSpPr>
          <p:spPr>
            <a:xfrm>
              <a:off x="8472218" y="4099335"/>
              <a:ext cx="100041" cy="6888"/>
            </a:xfrm>
            <a:custGeom>
              <a:avLst/>
              <a:gdLst/>
              <a:ahLst/>
              <a:cxnLst/>
              <a:rect l="l" t="t" r="r" b="b"/>
              <a:pathLst>
                <a:path w="2905" h="200" extrusionOk="0">
                  <a:moveTo>
                    <a:pt x="426" y="1"/>
                  </a:moveTo>
                  <a:cubicBezTo>
                    <a:pt x="163" y="1"/>
                    <a:pt x="0" y="10"/>
                    <a:pt x="0" y="27"/>
                  </a:cubicBezTo>
                  <a:cubicBezTo>
                    <a:pt x="0" y="61"/>
                    <a:pt x="652" y="130"/>
                    <a:pt x="1452" y="164"/>
                  </a:cubicBezTo>
                  <a:cubicBezTo>
                    <a:pt x="1881" y="188"/>
                    <a:pt x="2267" y="200"/>
                    <a:pt x="2533" y="200"/>
                  </a:cubicBezTo>
                  <a:cubicBezTo>
                    <a:pt x="2764" y="200"/>
                    <a:pt x="2904" y="191"/>
                    <a:pt x="2904" y="175"/>
                  </a:cubicBezTo>
                  <a:cubicBezTo>
                    <a:pt x="2904" y="141"/>
                    <a:pt x="2253" y="72"/>
                    <a:pt x="1452" y="27"/>
                  </a:cubicBezTo>
                  <a:cubicBezTo>
                    <a:pt x="1052" y="10"/>
                    <a:pt x="689" y="1"/>
                    <a:pt x="42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2947;p44">
              <a:extLst>
                <a:ext uri="{FF2B5EF4-FFF2-40B4-BE49-F238E27FC236}">
                  <a16:creationId xmlns:a16="http://schemas.microsoft.com/office/drawing/2014/main" id="{E050BECA-A087-9E4D-AACF-4406AF8DB6EE}"/>
                </a:ext>
              </a:extLst>
            </p:cNvPr>
            <p:cNvSpPr/>
            <p:nvPr/>
          </p:nvSpPr>
          <p:spPr>
            <a:xfrm>
              <a:off x="8352551" y="4225819"/>
              <a:ext cx="369687" cy="100833"/>
            </a:xfrm>
            <a:custGeom>
              <a:avLst/>
              <a:gdLst/>
              <a:ahLst/>
              <a:cxnLst/>
              <a:rect l="l" t="t" r="r" b="b"/>
              <a:pathLst>
                <a:path w="10735" h="2928" extrusionOk="0">
                  <a:moveTo>
                    <a:pt x="0" y="1"/>
                  </a:moveTo>
                  <a:lnTo>
                    <a:pt x="194" y="2927"/>
                  </a:lnTo>
                  <a:lnTo>
                    <a:pt x="10735" y="2916"/>
                  </a:lnTo>
                  <a:lnTo>
                    <a:pt x="10300" y="321"/>
                  </a:lnTo>
                  <a:lnTo>
                    <a:pt x="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2948;p44">
              <a:extLst>
                <a:ext uri="{FF2B5EF4-FFF2-40B4-BE49-F238E27FC236}">
                  <a16:creationId xmlns:a16="http://schemas.microsoft.com/office/drawing/2014/main" id="{CA5D59FD-6168-CD47-BBD8-83F4284010BD}"/>
                </a:ext>
              </a:extLst>
            </p:cNvPr>
            <p:cNvSpPr/>
            <p:nvPr/>
          </p:nvSpPr>
          <p:spPr>
            <a:xfrm>
              <a:off x="8366705" y="4240007"/>
              <a:ext cx="351607" cy="74041"/>
            </a:xfrm>
            <a:custGeom>
              <a:avLst/>
              <a:gdLst/>
              <a:ahLst/>
              <a:cxnLst/>
              <a:rect l="l" t="t" r="r" b="b"/>
              <a:pathLst>
                <a:path w="10210" h="2150" extrusionOk="0">
                  <a:moveTo>
                    <a:pt x="1" y="0"/>
                  </a:moveTo>
                  <a:lnTo>
                    <a:pt x="184" y="2149"/>
                  </a:lnTo>
                  <a:lnTo>
                    <a:pt x="10209" y="2001"/>
                  </a:lnTo>
                  <a:lnTo>
                    <a:pt x="9935" y="18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2949;p44">
              <a:extLst>
                <a:ext uri="{FF2B5EF4-FFF2-40B4-BE49-F238E27FC236}">
                  <a16:creationId xmlns:a16="http://schemas.microsoft.com/office/drawing/2014/main" id="{6D93FDC9-BE16-4949-AF48-21B719499DE1}"/>
                </a:ext>
              </a:extLst>
            </p:cNvPr>
            <p:cNvSpPr/>
            <p:nvPr/>
          </p:nvSpPr>
          <p:spPr>
            <a:xfrm>
              <a:off x="8365534" y="4127022"/>
              <a:ext cx="366174" cy="113024"/>
            </a:xfrm>
            <a:custGeom>
              <a:avLst/>
              <a:gdLst/>
              <a:ahLst/>
              <a:cxnLst/>
              <a:rect l="l" t="t" r="r" b="b"/>
              <a:pathLst>
                <a:path w="10633" h="3282" extrusionOk="0">
                  <a:moveTo>
                    <a:pt x="0" y="0"/>
                  </a:moveTo>
                  <a:lnTo>
                    <a:pt x="92" y="2927"/>
                  </a:lnTo>
                  <a:lnTo>
                    <a:pt x="10632" y="3281"/>
                  </a:lnTo>
                  <a:lnTo>
                    <a:pt x="10289" y="663"/>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2950;p44">
              <a:extLst>
                <a:ext uri="{FF2B5EF4-FFF2-40B4-BE49-F238E27FC236}">
                  <a16:creationId xmlns:a16="http://schemas.microsoft.com/office/drawing/2014/main" id="{6C1AEACA-2FC0-D247-8388-3A1EEFADEA3F}"/>
                </a:ext>
              </a:extLst>
            </p:cNvPr>
            <p:cNvSpPr/>
            <p:nvPr/>
          </p:nvSpPr>
          <p:spPr>
            <a:xfrm>
              <a:off x="8442706" y="4171100"/>
              <a:ext cx="222845" cy="32716"/>
            </a:xfrm>
            <a:custGeom>
              <a:avLst/>
              <a:gdLst/>
              <a:ahLst/>
              <a:cxnLst/>
              <a:rect l="l" t="t" r="r" b="b"/>
              <a:pathLst>
                <a:path w="6471" h="950" extrusionOk="0">
                  <a:moveTo>
                    <a:pt x="34" y="0"/>
                  </a:moveTo>
                  <a:lnTo>
                    <a:pt x="0" y="538"/>
                  </a:lnTo>
                  <a:lnTo>
                    <a:pt x="6436" y="949"/>
                  </a:lnTo>
                  <a:lnTo>
                    <a:pt x="6471" y="423"/>
                  </a:lnTo>
                  <a:lnTo>
                    <a:pt x="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2951;p44">
              <a:extLst>
                <a:ext uri="{FF2B5EF4-FFF2-40B4-BE49-F238E27FC236}">
                  <a16:creationId xmlns:a16="http://schemas.microsoft.com/office/drawing/2014/main" id="{5C913156-8923-3343-8A36-1B97F2AA56E6}"/>
                </a:ext>
              </a:extLst>
            </p:cNvPr>
            <p:cNvSpPr/>
            <p:nvPr/>
          </p:nvSpPr>
          <p:spPr>
            <a:xfrm>
              <a:off x="8367497" y="4270139"/>
              <a:ext cx="344892" cy="4925"/>
            </a:xfrm>
            <a:custGeom>
              <a:avLst/>
              <a:gdLst/>
              <a:ahLst/>
              <a:cxnLst/>
              <a:rect l="l" t="t" r="r" b="b"/>
              <a:pathLst>
                <a:path w="10015" h="143" extrusionOk="0">
                  <a:moveTo>
                    <a:pt x="6338" y="0"/>
                  </a:moveTo>
                  <a:cubicBezTo>
                    <a:pt x="5915" y="0"/>
                    <a:pt x="5469" y="2"/>
                    <a:pt x="5008" y="5"/>
                  </a:cubicBezTo>
                  <a:cubicBezTo>
                    <a:pt x="3624" y="5"/>
                    <a:pt x="2378" y="17"/>
                    <a:pt x="1475" y="40"/>
                  </a:cubicBezTo>
                  <a:lnTo>
                    <a:pt x="401" y="63"/>
                  </a:lnTo>
                  <a:cubicBezTo>
                    <a:pt x="263" y="63"/>
                    <a:pt x="138" y="63"/>
                    <a:pt x="0" y="85"/>
                  </a:cubicBezTo>
                  <a:cubicBezTo>
                    <a:pt x="138" y="108"/>
                    <a:pt x="263" y="120"/>
                    <a:pt x="401" y="120"/>
                  </a:cubicBezTo>
                  <a:lnTo>
                    <a:pt x="1475" y="131"/>
                  </a:lnTo>
                  <a:cubicBezTo>
                    <a:pt x="2378" y="143"/>
                    <a:pt x="3624" y="143"/>
                    <a:pt x="5008" y="143"/>
                  </a:cubicBezTo>
                  <a:cubicBezTo>
                    <a:pt x="6391" y="131"/>
                    <a:pt x="7637" y="120"/>
                    <a:pt x="8552" y="108"/>
                  </a:cubicBezTo>
                  <a:lnTo>
                    <a:pt x="9615" y="74"/>
                  </a:lnTo>
                  <a:cubicBezTo>
                    <a:pt x="9652" y="77"/>
                    <a:pt x="9688" y="78"/>
                    <a:pt x="9723" y="78"/>
                  </a:cubicBezTo>
                  <a:cubicBezTo>
                    <a:pt x="9820" y="78"/>
                    <a:pt x="9915" y="68"/>
                    <a:pt x="10015" y="51"/>
                  </a:cubicBezTo>
                  <a:cubicBezTo>
                    <a:pt x="9878" y="28"/>
                    <a:pt x="9752" y="17"/>
                    <a:pt x="9615" y="17"/>
                  </a:cubicBezTo>
                  <a:lnTo>
                    <a:pt x="8552" y="5"/>
                  </a:lnTo>
                  <a:cubicBezTo>
                    <a:pt x="7942" y="5"/>
                    <a:pt x="7185" y="0"/>
                    <a:pt x="63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2952;p44">
              <a:extLst>
                <a:ext uri="{FF2B5EF4-FFF2-40B4-BE49-F238E27FC236}">
                  <a16:creationId xmlns:a16="http://schemas.microsoft.com/office/drawing/2014/main" id="{EEFAD232-7CA7-3444-AA4E-7152F6296C54}"/>
                </a:ext>
              </a:extLst>
            </p:cNvPr>
            <p:cNvSpPr/>
            <p:nvPr/>
          </p:nvSpPr>
          <p:spPr>
            <a:xfrm>
              <a:off x="8369460" y="4285670"/>
              <a:ext cx="346889" cy="6715"/>
            </a:xfrm>
            <a:custGeom>
              <a:avLst/>
              <a:gdLst/>
              <a:ahLst/>
              <a:cxnLst/>
              <a:rect l="l" t="t" r="r" b="b"/>
              <a:pathLst>
                <a:path w="10073" h="195" extrusionOk="0">
                  <a:moveTo>
                    <a:pt x="389" y="0"/>
                  </a:moveTo>
                  <a:cubicBezTo>
                    <a:pt x="264" y="0"/>
                    <a:pt x="126" y="12"/>
                    <a:pt x="1" y="23"/>
                  </a:cubicBezTo>
                  <a:cubicBezTo>
                    <a:pt x="126" y="46"/>
                    <a:pt x="264" y="57"/>
                    <a:pt x="389" y="57"/>
                  </a:cubicBezTo>
                  <a:lnTo>
                    <a:pt x="1475" y="92"/>
                  </a:lnTo>
                  <a:cubicBezTo>
                    <a:pt x="2379" y="126"/>
                    <a:pt x="3647" y="149"/>
                    <a:pt x="5031" y="160"/>
                  </a:cubicBezTo>
                  <a:cubicBezTo>
                    <a:pt x="6425" y="183"/>
                    <a:pt x="7683" y="195"/>
                    <a:pt x="8598" y="195"/>
                  </a:cubicBezTo>
                  <a:lnTo>
                    <a:pt x="9672" y="195"/>
                  </a:lnTo>
                  <a:cubicBezTo>
                    <a:pt x="9809" y="195"/>
                    <a:pt x="9947" y="195"/>
                    <a:pt x="10072" y="172"/>
                  </a:cubicBezTo>
                  <a:cubicBezTo>
                    <a:pt x="9947" y="149"/>
                    <a:pt x="9809" y="137"/>
                    <a:pt x="9684" y="137"/>
                  </a:cubicBezTo>
                  <a:lnTo>
                    <a:pt x="8598" y="103"/>
                  </a:lnTo>
                  <a:cubicBezTo>
                    <a:pt x="7683" y="80"/>
                    <a:pt x="6425" y="57"/>
                    <a:pt x="5042" y="35"/>
                  </a:cubicBezTo>
                  <a:cubicBezTo>
                    <a:pt x="3647" y="12"/>
                    <a:pt x="2390" y="0"/>
                    <a:pt x="14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2953;p44">
              <a:extLst>
                <a:ext uri="{FF2B5EF4-FFF2-40B4-BE49-F238E27FC236}">
                  <a16:creationId xmlns:a16="http://schemas.microsoft.com/office/drawing/2014/main" id="{FC90C2F6-1C3E-4342-94D6-974E744CA075}"/>
                </a:ext>
              </a:extLst>
            </p:cNvPr>
            <p:cNvSpPr/>
            <p:nvPr/>
          </p:nvSpPr>
          <p:spPr>
            <a:xfrm>
              <a:off x="5451119" y="3311019"/>
              <a:ext cx="414214" cy="1014012"/>
            </a:xfrm>
            <a:custGeom>
              <a:avLst/>
              <a:gdLst/>
              <a:ahLst/>
              <a:cxnLst/>
              <a:rect l="l" t="t" r="r" b="b"/>
              <a:pathLst>
                <a:path w="12028" h="29445" extrusionOk="0">
                  <a:moveTo>
                    <a:pt x="4440" y="0"/>
                  </a:moveTo>
                  <a:cubicBezTo>
                    <a:pt x="4283" y="0"/>
                    <a:pt x="4122" y="7"/>
                    <a:pt x="3956" y="20"/>
                  </a:cubicBezTo>
                  <a:cubicBezTo>
                    <a:pt x="2253" y="295"/>
                    <a:pt x="1487" y="2387"/>
                    <a:pt x="1635" y="4101"/>
                  </a:cubicBezTo>
                  <a:cubicBezTo>
                    <a:pt x="1784" y="5828"/>
                    <a:pt x="2493" y="7508"/>
                    <a:pt x="2310" y="9223"/>
                  </a:cubicBezTo>
                  <a:cubicBezTo>
                    <a:pt x="2058" y="11395"/>
                    <a:pt x="412" y="13236"/>
                    <a:pt x="229" y="15419"/>
                  </a:cubicBezTo>
                  <a:cubicBezTo>
                    <a:pt x="1" y="17991"/>
                    <a:pt x="1818" y="20278"/>
                    <a:pt x="2367" y="22804"/>
                  </a:cubicBezTo>
                  <a:cubicBezTo>
                    <a:pt x="2630" y="24039"/>
                    <a:pt x="2596" y="25342"/>
                    <a:pt x="3053" y="26508"/>
                  </a:cubicBezTo>
                  <a:cubicBezTo>
                    <a:pt x="3738" y="28252"/>
                    <a:pt x="5578" y="29444"/>
                    <a:pt x="7429" y="29444"/>
                  </a:cubicBezTo>
                  <a:cubicBezTo>
                    <a:pt x="7679" y="29444"/>
                    <a:pt x="7928" y="29423"/>
                    <a:pt x="8175" y="29378"/>
                  </a:cubicBezTo>
                  <a:cubicBezTo>
                    <a:pt x="10267" y="29001"/>
                    <a:pt x="11947" y="27034"/>
                    <a:pt x="11993" y="24919"/>
                  </a:cubicBezTo>
                  <a:cubicBezTo>
                    <a:pt x="12027" y="22942"/>
                    <a:pt x="10804" y="21078"/>
                    <a:pt x="10953" y="19100"/>
                  </a:cubicBezTo>
                  <a:cubicBezTo>
                    <a:pt x="11067" y="17649"/>
                    <a:pt x="11924" y="16265"/>
                    <a:pt x="11741" y="14813"/>
                  </a:cubicBezTo>
                  <a:cubicBezTo>
                    <a:pt x="11524" y="13087"/>
                    <a:pt x="9924" y="11864"/>
                    <a:pt x="9352" y="10218"/>
                  </a:cubicBezTo>
                  <a:cubicBezTo>
                    <a:pt x="8792" y="8571"/>
                    <a:pt x="9329" y="6765"/>
                    <a:pt x="9135" y="5027"/>
                  </a:cubicBezTo>
                  <a:cubicBezTo>
                    <a:pt x="8810" y="2094"/>
                    <a:pt x="7255" y="0"/>
                    <a:pt x="4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2954;p44">
              <a:extLst>
                <a:ext uri="{FF2B5EF4-FFF2-40B4-BE49-F238E27FC236}">
                  <a16:creationId xmlns:a16="http://schemas.microsoft.com/office/drawing/2014/main" id="{E88DCB20-8E50-2E4D-A87F-235959812574}"/>
                </a:ext>
              </a:extLst>
            </p:cNvPr>
            <p:cNvSpPr/>
            <p:nvPr/>
          </p:nvSpPr>
          <p:spPr>
            <a:xfrm>
              <a:off x="5277904" y="3828597"/>
              <a:ext cx="356325" cy="498138"/>
            </a:xfrm>
            <a:custGeom>
              <a:avLst/>
              <a:gdLst/>
              <a:ahLst/>
              <a:cxnLst/>
              <a:rect l="l" t="t" r="r" b="b"/>
              <a:pathLst>
                <a:path w="10347" h="14465" extrusionOk="0">
                  <a:moveTo>
                    <a:pt x="286" y="1"/>
                  </a:moveTo>
                  <a:lnTo>
                    <a:pt x="286" y="1"/>
                  </a:lnTo>
                  <a:cubicBezTo>
                    <a:pt x="1" y="2881"/>
                    <a:pt x="1270" y="6254"/>
                    <a:pt x="2744" y="8735"/>
                  </a:cubicBezTo>
                  <a:cubicBezTo>
                    <a:pt x="4242" y="11238"/>
                    <a:pt x="6494" y="13193"/>
                    <a:pt x="9169" y="14325"/>
                  </a:cubicBezTo>
                  <a:cubicBezTo>
                    <a:pt x="9344" y="14399"/>
                    <a:pt x="9546" y="14465"/>
                    <a:pt x="9735" y="14465"/>
                  </a:cubicBezTo>
                  <a:cubicBezTo>
                    <a:pt x="9867" y="14465"/>
                    <a:pt x="9991" y="14433"/>
                    <a:pt x="10095" y="14348"/>
                  </a:cubicBezTo>
                  <a:cubicBezTo>
                    <a:pt x="10301" y="14176"/>
                    <a:pt x="10335" y="13879"/>
                    <a:pt x="10335" y="13605"/>
                  </a:cubicBezTo>
                  <a:cubicBezTo>
                    <a:pt x="10347" y="10564"/>
                    <a:pt x="9375" y="7591"/>
                    <a:pt x="7569" y="5134"/>
                  </a:cubicBezTo>
                  <a:cubicBezTo>
                    <a:pt x="5751" y="2687"/>
                    <a:pt x="3202" y="892"/>
                    <a:pt x="286" y="1"/>
                  </a:cubicBezTo>
                  <a:close/>
                </a:path>
              </a:pathLst>
            </a:cu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2955;p44">
              <a:extLst>
                <a:ext uri="{FF2B5EF4-FFF2-40B4-BE49-F238E27FC236}">
                  <a16:creationId xmlns:a16="http://schemas.microsoft.com/office/drawing/2014/main" id="{3470CFF4-7705-C741-A9C3-E25E540F7A16}"/>
                </a:ext>
              </a:extLst>
            </p:cNvPr>
            <p:cNvSpPr/>
            <p:nvPr/>
          </p:nvSpPr>
          <p:spPr>
            <a:xfrm>
              <a:off x="5413721" y="4007321"/>
              <a:ext cx="305151" cy="521280"/>
            </a:xfrm>
            <a:custGeom>
              <a:avLst/>
              <a:gdLst/>
              <a:ahLst/>
              <a:cxnLst/>
              <a:rect l="l" t="t" r="r" b="b"/>
              <a:pathLst>
                <a:path w="8861" h="15137" extrusionOk="0">
                  <a:moveTo>
                    <a:pt x="1" y="1"/>
                  </a:moveTo>
                  <a:lnTo>
                    <a:pt x="1" y="1"/>
                  </a:lnTo>
                  <a:cubicBezTo>
                    <a:pt x="23" y="46"/>
                    <a:pt x="58" y="104"/>
                    <a:pt x="104" y="138"/>
                  </a:cubicBezTo>
                  <a:lnTo>
                    <a:pt x="412" y="549"/>
                  </a:lnTo>
                  <a:cubicBezTo>
                    <a:pt x="687" y="904"/>
                    <a:pt x="1075" y="1418"/>
                    <a:pt x="1544" y="2059"/>
                  </a:cubicBezTo>
                  <a:cubicBezTo>
                    <a:pt x="2767" y="3739"/>
                    <a:pt x="3899" y="5465"/>
                    <a:pt x="4951" y="7260"/>
                  </a:cubicBezTo>
                  <a:cubicBezTo>
                    <a:pt x="6002" y="9055"/>
                    <a:pt x="6951" y="10896"/>
                    <a:pt x="7809" y="12782"/>
                  </a:cubicBezTo>
                  <a:cubicBezTo>
                    <a:pt x="8140" y="13513"/>
                    <a:pt x="8392" y="14096"/>
                    <a:pt x="8575" y="14508"/>
                  </a:cubicBezTo>
                  <a:lnTo>
                    <a:pt x="8780" y="14977"/>
                  </a:lnTo>
                  <a:cubicBezTo>
                    <a:pt x="8792" y="15034"/>
                    <a:pt x="8826" y="15091"/>
                    <a:pt x="8860" y="15137"/>
                  </a:cubicBezTo>
                  <a:cubicBezTo>
                    <a:pt x="8849" y="15080"/>
                    <a:pt x="8826" y="15022"/>
                    <a:pt x="8803" y="14977"/>
                  </a:cubicBezTo>
                  <a:cubicBezTo>
                    <a:pt x="8758" y="14851"/>
                    <a:pt x="8700" y="14691"/>
                    <a:pt x="8632" y="14485"/>
                  </a:cubicBezTo>
                  <a:cubicBezTo>
                    <a:pt x="8472" y="14074"/>
                    <a:pt x="8232" y="13479"/>
                    <a:pt x="7912" y="12736"/>
                  </a:cubicBezTo>
                  <a:cubicBezTo>
                    <a:pt x="7077" y="10838"/>
                    <a:pt x="6140" y="8975"/>
                    <a:pt x="5099" y="7180"/>
                  </a:cubicBezTo>
                  <a:cubicBezTo>
                    <a:pt x="4048" y="5385"/>
                    <a:pt x="2893" y="3659"/>
                    <a:pt x="1635" y="2001"/>
                  </a:cubicBezTo>
                  <a:cubicBezTo>
                    <a:pt x="1155" y="1361"/>
                    <a:pt x="744" y="858"/>
                    <a:pt x="458" y="515"/>
                  </a:cubicBezTo>
                  <a:lnTo>
                    <a:pt x="126" y="126"/>
                  </a:lnTo>
                  <a:cubicBezTo>
                    <a:pt x="46" y="35"/>
                    <a:pt x="1" y="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2956;p44">
              <a:extLst>
                <a:ext uri="{FF2B5EF4-FFF2-40B4-BE49-F238E27FC236}">
                  <a16:creationId xmlns:a16="http://schemas.microsoft.com/office/drawing/2014/main" id="{37439E0E-EA32-DC4C-AC6C-6F85124AA0AB}"/>
                </a:ext>
              </a:extLst>
            </p:cNvPr>
            <p:cNvSpPr/>
            <p:nvPr/>
          </p:nvSpPr>
          <p:spPr>
            <a:xfrm>
              <a:off x="5654259" y="3585304"/>
              <a:ext cx="66568" cy="935460"/>
            </a:xfrm>
            <a:custGeom>
              <a:avLst/>
              <a:gdLst/>
              <a:ahLst/>
              <a:cxnLst/>
              <a:rect l="l" t="t" r="r" b="b"/>
              <a:pathLst>
                <a:path w="1933" h="27164" extrusionOk="0">
                  <a:moveTo>
                    <a:pt x="23" y="1"/>
                  </a:moveTo>
                  <a:cubicBezTo>
                    <a:pt x="12" y="92"/>
                    <a:pt x="1" y="183"/>
                    <a:pt x="1" y="275"/>
                  </a:cubicBezTo>
                  <a:cubicBezTo>
                    <a:pt x="12" y="469"/>
                    <a:pt x="23" y="744"/>
                    <a:pt x="35" y="1075"/>
                  </a:cubicBezTo>
                  <a:cubicBezTo>
                    <a:pt x="69" y="1773"/>
                    <a:pt x="115" y="2767"/>
                    <a:pt x="172" y="3990"/>
                  </a:cubicBezTo>
                  <a:cubicBezTo>
                    <a:pt x="298" y="6448"/>
                    <a:pt x="504" y="9844"/>
                    <a:pt x="767" y="13593"/>
                  </a:cubicBezTo>
                  <a:cubicBezTo>
                    <a:pt x="1030" y="17343"/>
                    <a:pt x="1304" y="20738"/>
                    <a:pt x="1521" y="23196"/>
                  </a:cubicBezTo>
                  <a:cubicBezTo>
                    <a:pt x="1635" y="24408"/>
                    <a:pt x="1738" y="25403"/>
                    <a:pt x="1795" y="26100"/>
                  </a:cubicBezTo>
                  <a:cubicBezTo>
                    <a:pt x="1841" y="26432"/>
                    <a:pt x="1864" y="26694"/>
                    <a:pt x="1887" y="26889"/>
                  </a:cubicBezTo>
                  <a:cubicBezTo>
                    <a:pt x="1887" y="26980"/>
                    <a:pt x="1910" y="27072"/>
                    <a:pt x="1921" y="27163"/>
                  </a:cubicBezTo>
                  <a:cubicBezTo>
                    <a:pt x="1933" y="27072"/>
                    <a:pt x="1933" y="26980"/>
                    <a:pt x="1921" y="26889"/>
                  </a:cubicBezTo>
                  <a:cubicBezTo>
                    <a:pt x="1910" y="26694"/>
                    <a:pt x="1898" y="26420"/>
                    <a:pt x="1875" y="26089"/>
                  </a:cubicBezTo>
                  <a:cubicBezTo>
                    <a:pt x="1818" y="25391"/>
                    <a:pt x="1738" y="24397"/>
                    <a:pt x="1647" y="23185"/>
                  </a:cubicBezTo>
                  <a:cubicBezTo>
                    <a:pt x="1464" y="20727"/>
                    <a:pt x="1201" y="17332"/>
                    <a:pt x="938" y="13582"/>
                  </a:cubicBezTo>
                  <a:cubicBezTo>
                    <a:pt x="675" y="9844"/>
                    <a:pt x="446" y="6437"/>
                    <a:pt x="298" y="3979"/>
                  </a:cubicBezTo>
                  <a:cubicBezTo>
                    <a:pt x="218" y="2767"/>
                    <a:pt x="161" y="1773"/>
                    <a:pt x="115" y="1064"/>
                  </a:cubicBezTo>
                  <a:cubicBezTo>
                    <a:pt x="81" y="732"/>
                    <a:pt x="69" y="469"/>
                    <a:pt x="58" y="275"/>
                  </a:cubicBezTo>
                  <a:cubicBezTo>
                    <a:pt x="46" y="183"/>
                    <a:pt x="35" y="92"/>
                    <a:pt x="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2957;p44">
              <a:extLst>
                <a:ext uri="{FF2B5EF4-FFF2-40B4-BE49-F238E27FC236}">
                  <a16:creationId xmlns:a16="http://schemas.microsoft.com/office/drawing/2014/main" id="{9E0A02F4-C4C7-0E47-8B0F-1950FF5F23F3}"/>
                </a:ext>
              </a:extLst>
            </p:cNvPr>
            <p:cNvSpPr/>
            <p:nvPr/>
          </p:nvSpPr>
          <p:spPr>
            <a:xfrm>
              <a:off x="5564105" y="4387636"/>
              <a:ext cx="249637" cy="304014"/>
            </a:xfrm>
            <a:custGeom>
              <a:avLst/>
              <a:gdLst/>
              <a:ahLst/>
              <a:cxnLst/>
              <a:rect l="l" t="t" r="r" b="b"/>
              <a:pathLst>
                <a:path w="7249" h="8828" extrusionOk="0">
                  <a:moveTo>
                    <a:pt x="1" y="0"/>
                  </a:moveTo>
                  <a:lnTo>
                    <a:pt x="286" y="5465"/>
                  </a:lnTo>
                  <a:cubicBezTo>
                    <a:pt x="331" y="7339"/>
                    <a:pt x="1863" y="8827"/>
                    <a:pt x="3726" y="8827"/>
                  </a:cubicBezTo>
                  <a:cubicBezTo>
                    <a:pt x="3760" y="8827"/>
                    <a:pt x="3795" y="8827"/>
                    <a:pt x="3830" y="8826"/>
                  </a:cubicBezTo>
                  <a:cubicBezTo>
                    <a:pt x="5740" y="8780"/>
                    <a:pt x="7249" y="7191"/>
                    <a:pt x="7203" y="5282"/>
                  </a:cubicBezTo>
                  <a:lnTo>
                    <a:pt x="7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2958;p44">
              <a:extLst>
                <a:ext uri="{FF2B5EF4-FFF2-40B4-BE49-F238E27FC236}">
                  <a16:creationId xmlns:a16="http://schemas.microsoft.com/office/drawing/2014/main" id="{8CA4903A-B77F-8D4D-B85E-65F64A21B3D0}"/>
                </a:ext>
              </a:extLst>
            </p:cNvPr>
            <p:cNvSpPr/>
            <p:nvPr/>
          </p:nvSpPr>
          <p:spPr>
            <a:xfrm>
              <a:off x="5199975" y="4680138"/>
              <a:ext cx="3732991" cy="4752"/>
            </a:xfrm>
            <a:custGeom>
              <a:avLst/>
              <a:gdLst/>
              <a:ahLst/>
              <a:cxnLst/>
              <a:rect l="l" t="t" r="r" b="b"/>
              <a:pathLst>
                <a:path w="108399" h="138" extrusionOk="0">
                  <a:moveTo>
                    <a:pt x="54199" y="0"/>
                  </a:moveTo>
                  <a:cubicBezTo>
                    <a:pt x="24259" y="0"/>
                    <a:pt x="0" y="34"/>
                    <a:pt x="0" y="69"/>
                  </a:cubicBezTo>
                  <a:cubicBezTo>
                    <a:pt x="0" y="114"/>
                    <a:pt x="24270" y="137"/>
                    <a:pt x="54199" y="137"/>
                  </a:cubicBezTo>
                  <a:cubicBezTo>
                    <a:pt x="84129" y="137"/>
                    <a:pt x="108399" y="114"/>
                    <a:pt x="108399" y="69"/>
                  </a:cubicBezTo>
                  <a:cubicBezTo>
                    <a:pt x="108399" y="34"/>
                    <a:pt x="84140" y="0"/>
                    <a:pt x="541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2959;p44">
              <a:extLst>
                <a:ext uri="{FF2B5EF4-FFF2-40B4-BE49-F238E27FC236}">
                  <a16:creationId xmlns:a16="http://schemas.microsoft.com/office/drawing/2014/main" id="{637A09AB-A610-434C-AC4F-EC758F5EDC7A}"/>
                </a:ext>
              </a:extLst>
            </p:cNvPr>
            <p:cNvSpPr/>
            <p:nvPr/>
          </p:nvSpPr>
          <p:spPr>
            <a:xfrm>
              <a:off x="7812796" y="1134126"/>
              <a:ext cx="835454" cy="977612"/>
            </a:xfrm>
            <a:custGeom>
              <a:avLst/>
              <a:gdLst/>
              <a:ahLst/>
              <a:cxnLst/>
              <a:rect l="l" t="t" r="r" b="b"/>
              <a:pathLst>
                <a:path w="24260" h="28388" extrusionOk="0">
                  <a:moveTo>
                    <a:pt x="7551" y="1"/>
                  </a:moveTo>
                  <a:cubicBezTo>
                    <a:pt x="6916" y="1"/>
                    <a:pt x="6335" y="424"/>
                    <a:pt x="6163" y="1056"/>
                  </a:cubicBezTo>
                  <a:lnTo>
                    <a:pt x="206" y="23417"/>
                  </a:lnTo>
                  <a:cubicBezTo>
                    <a:pt x="1" y="24183"/>
                    <a:pt x="458" y="24972"/>
                    <a:pt x="1224" y="25166"/>
                  </a:cubicBezTo>
                  <a:lnTo>
                    <a:pt x="12633" y="28207"/>
                  </a:lnTo>
                  <a:lnTo>
                    <a:pt x="12622" y="28207"/>
                  </a:lnTo>
                  <a:cubicBezTo>
                    <a:pt x="13079" y="28330"/>
                    <a:pt x="13538" y="28388"/>
                    <a:pt x="13990" y="28388"/>
                  </a:cubicBezTo>
                  <a:cubicBezTo>
                    <a:pt x="16326" y="28388"/>
                    <a:pt x="18460" y="26826"/>
                    <a:pt x="19092" y="24469"/>
                  </a:cubicBezTo>
                  <a:lnTo>
                    <a:pt x="24054" y="5823"/>
                  </a:lnTo>
                  <a:cubicBezTo>
                    <a:pt x="24260" y="5057"/>
                    <a:pt x="23802" y="4280"/>
                    <a:pt x="23048" y="4074"/>
                  </a:cubicBezTo>
                  <a:lnTo>
                    <a:pt x="7923" y="50"/>
                  </a:lnTo>
                  <a:cubicBezTo>
                    <a:pt x="7799" y="17"/>
                    <a:pt x="7674" y="1"/>
                    <a:pt x="755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2960;p44">
              <a:extLst>
                <a:ext uri="{FF2B5EF4-FFF2-40B4-BE49-F238E27FC236}">
                  <a16:creationId xmlns:a16="http://schemas.microsoft.com/office/drawing/2014/main" id="{BCE88104-3CA6-B54A-9FBB-C3D9E01BDE61}"/>
                </a:ext>
              </a:extLst>
            </p:cNvPr>
            <p:cNvSpPr/>
            <p:nvPr/>
          </p:nvSpPr>
          <p:spPr>
            <a:xfrm>
              <a:off x="8026164" y="1266534"/>
              <a:ext cx="440593" cy="360664"/>
            </a:xfrm>
            <a:custGeom>
              <a:avLst/>
              <a:gdLst/>
              <a:ahLst/>
              <a:cxnLst/>
              <a:rect l="l" t="t" r="r" b="b"/>
              <a:pathLst>
                <a:path w="12794" h="10473" extrusionOk="0">
                  <a:moveTo>
                    <a:pt x="2024" y="1"/>
                  </a:moveTo>
                  <a:lnTo>
                    <a:pt x="1" y="7603"/>
                  </a:lnTo>
                  <a:lnTo>
                    <a:pt x="10770" y="10472"/>
                  </a:lnTo>
                  <a:lnTo>
                    <a:pt x="12793" y="2870"/>
                  </a:lnTo>
                  <a:lnTo>
                    <a:pt x="202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2961;p44">
              <a:extLst>
                <a:ext uri="{FF2B5EF4-FFF2-40B4-BE49-F238E27FC236}">
                  <a16:creationId xmlns:a16="http://schemas.microsoft.com/office/drawing/2014/main" id="{1DAD1FFF-C34E-2C4B-80F0-C38FAABFFDF4}"/>
                </a:ext>
              </a:extLst>
            </p:cNvPr>
            <p:cNvSpPr/>
            <p:nvPr/>
          </p:nvSpPr>
          <p:spPr>
            <a:xfrm>
              <a:off x="8206438" y="1726431"/>
              <a:ext cx="94944" cy="80171"/>
            </a:xfrm>
            <a:custGeom>
              <a:avLst/>
              <a:gdLst/>
              <a:ahLst/>
              <a:cxnLst/>
              <a:rect l="l" t="t" r="r" b="b"/>
              <a:pathLst>
                <a:path w="2757" h="2328" extrusionOk="0">
                  <a:moveTo>
                    <a:pt x="1447" y="0"/>
                  </a:moveTo>
                  <a:cubicBezTo>
                    <a:pt x="605" y="0"/>
                    <a:pt x="0" y="942"/>
                    <a:pt x="459" y="1747"/>
                  </a:cubicBezTo>
                  <a:cubicBezTo>
                    <a:pt x="686" y="2141"/>
                    <a:pt x="1076" y="2327"/>
                    <a:pt x="1463" y="2327"/>
                  </a:cubicBezTo>
                  <a:cubicBezTo>
                    <a:pt x="1953" y="2327"/>
                    <a:pt x="2439" y="2029"/>
                    <a:pt x="2585" y="1473"/>
                  </a:cubicBezTo>
                  <a:cubicBezTo>
                    <a:pt x="2757" y="844"/>
                    <a:pt x="2391" y="204"/>
                    <a:pt x="1762" y="44"/>
                  </a:cubicBezTo>
                  <a:cubicBezTo>
                    <a:pt x="1655" y="14"/>
                    <a:pt x="1549" y="0"/>
                    <a:pt x="14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2962;p44">
              <a:extLst>
                <a:ext uri="{FF2B5EF4-FFF2-40B4-BE49-F238E27FC236}">
                  <a16:creationId xmlns:a16="http://schemas.microsoft.com/office/drawing/2014/main" id="{2C75D414-340F-B543-B5F3-33519FB7618D}"/>
                </a:ext>
              </a:extLst>
            </p:cNvPr>
            <p:cNvSpPr/>
            <p:nvPr/>
          </p:nvSpPr>
          <p:spPr>
            <a:xfrm>
              <a:off x="8216734" y="1726362"/>
              <a:ext cx="80343" cy="79929"/>
            </a:xfrm>
            <a:custGeom>
              <a:avLst/>
              <a:gdLst/>
              <a:ahLst/>
              <a:cxnLst/>
              <a:rect l="l" t="t" r="r" b="b"/>
              <a:pathLst>
                <a:path w="2333" h="2321" extrusionOk="0">
                  <a:moveTo>
                    <a:pt x="1166" y="0"/>
                  </a:moveTo>
                  <a:cubicBezTo>
                    <a:pt x="640" y="0"/>
                    <a:pt x="183" y="355"/>
                    <a:pt x="46" y="858"/>
                  </a:cubicBezTo>
                  <a:cubicBezTo>
                    <a:pt x="11" y="961"/>
                    <a:pt x="0" y="1063"/>
                    <a:pt x="0" y="1166"/>
                  </a:cubicBezTo>
                  <a:cubicBezTo>
                    <a:pt x="11" y="1692"/>
                    <a:pt x="354" y="2149"/>
                    <a:pt x="869" y="2287"/>
                  </a:cubicBezTo>
                  <a:cubicBezTo>
                    <a:pt x="960" y="2310"/>
                    <a:pt x="1063" y="2321"/>
                    <a:pt x="1166" y="2321"/>
                  </a:cubicBezTo>
                  <a:cubicBezTo>
                    <a:pt x="1692" y="2321"/>
                    <a:pt x="2149" y="1978"/>
                    <a:pt x="2286" y="1464"/>
                  </a:cubicBezTo>
                  <a:cubicBezTo>
                    <a:pt x="2321" y="1372"/>
                    <a:pt x="2332" y="1269"/>
                    <a:pt x="2332" y="1166"/>
                  </a:cubicBezTo>
                  <a:cubicBezTo>
                    <a:pt x="2332" y="640"/>
                    <a:pt x="1978" y="172"/>
                    <a:pt x="1463" y="46"/>
                  </a:cubicBezTo>
                  <a:cubicBezTo>
                    <a:pt x="1372" y="12"/>
                    <a:pt x="1269" y="0"/>
                    <a:pt x="11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2963;p44">
              <a:extLst>
                <a:ext uri="{FF2B5EF4-FFF2-40B4-BE49-F238E27FC236}">
                  <a16:creationId xmlns:a16="http://schemas.microsoft.com/office/drawing/2014/main" id="{FD60A447-7DE5-5C45-B074-0AD9A09B4891}"/>
                </a:ext>
              </a:extLst>
            </p:cNvPr>
            <p:cNvSpPr/>
            <p:nvPr/>
          </p:nvSpPr>
          <p:spPr>
            <a:xfrm>
              <a:off x="8261467" y="1820615"/>
              <a:ext cx="95048" cy="80446"/>
            </a:xfrm>
            <a:custGeom>
              <a:avLst/>
              <a:gdLst/>
              <a:ahLst/>
              <a:cxnLst/>
              <a:rect l="l" t="t" r="r" b="b"/>
              <a:pathLst>
                <a:path w="2760" h="2336" extrusionOk="0">
                  <a:moveTo>
                    <a:pt x="1460" y="1"/>
                  </a:moveTo>
                  <a:cubicBezTo>
                    <a:pt x="613" y="1"/>
                    <a:pt x="1" y="947"/>
                    <a:pt x="462" y="1756"/>
                  </a:cubicBezTo>
                  <a:cubicBezTo>
                    <a:pt x="688" y="2149"/>
                    <a:pt x="1074" y="2335"/>
                    <a:pt x="1458" y="2335"/>
                  </a:cubicBezTo>
                  <a:cubicBezTo>
                    <a:pt x="1948" y="2335"/>
                    <a:pt x="2434" y="2033"/>
                    <a:pt x="2588" y="1470"/>
                  </a:cubicBezTo>
                  <a:cubicBezTo>
                    <a:pt x="2759" y="853"/>
                    <a:pt x="2394" y="213"/>
                    <a:pt x="1765" y="41"/>
                  </a:cubicBezTo>
                  <a:cubicBezTo>
                    <a:pt x="1661" y="14"/>
                    <a:pt x="1559" y="1"/>
                    <a:pt x="146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2964;p44">
              <a:extLst>
                <a:ext uri="{FF2B5EF4-FFF2-40B4-BE49-F238E27FC236}">
                  <a16:creationId xmlns:a16="http://schemas.microsoft.com/office/drawing/2014/main" id="{9AD65453-0045-834A-B4B8-5E653536B034}"/>
                </a:ext>
              </a:extLst>
            </p:cNvPr>
            <p:cNvSpPr/>
            <p:nvPr/>
          </p:nvSpPr>
          <p:spPr>
            <a:xfrm>
              <a:off x="8271833" y="1821234"/>
              <a:ext cx="79964" cy="79964"/>
            </a:xfrm>
            <a:custGeom>
              <a:avLst/>
              <a:gdLst/>
              <a:ahLst/>
              <a:cxnLst/>
              <a:rect l="l" t="t" r="r" b="b"/>
              <a:pathLst>
                <a:path w="2322" h="2322" extrusionOk="0">
                  <a:moveTo>
                    <a:pt x="1167" y="0"/>
                  </a:moveTo>
                  <a:cubicBezTo>
                    <a:pt x="641" y="0"/>
                    <a:pt x="183" y="355"/>
                    <a:pt x="46" y="858"/>
                  </a:cubicBezTo>
                  <a:cubicBezTo>
                    <a:pt x="12" y="961"/>
                    <a:pt x="0" y="1064"/>
                    <a:pt x="0" y="1166"/>
                  </a:cubicBezTo>
                  <a:cubicBezTo>
                    <a:pt x="0" y="1692"/>
                    <a:pt x="355" y="2150"/>
                    <a:pt x="858" y="2287"/>
                  </a:cubicBezTo>
                  <a:cubicBezTo>
                    <a:pt x="961" y="2310"/>
                    <a:pt x="1052" y="2321"/>
                    <a:pt x="1155" y="2321"/>
                  </a:cubicBezTo>
                  <a:cubicBezTo>
                    <a:pt x="1681" y="2321"/>
                    <a:pt x="2138" y="1967"/>
                    <a:pt x="2287" y="1464"/>
                  </a:cubicBezTo>
                  <a:cubicBezTo>
                    <a:pt x="2310" y="1361"/>
                    <a:pt x="2321" y="1258"/>
                    <a:pt x="2321" y="1155"/>
                  </a:cubicBezTo>
                  <a:cubicBezTo>
                    <a:pt x="2321" y="629"/>
                    <a:pt x="1967" y="172"/>
                    <a:pt x="1464" y="35"/>
                  </a:cubicBezTo>
                  <a:cubicBezTo>
                    <a:pt x="1361" y="12"/>
                    <a:pt x="1269"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2965;p44">
              <a:extLst>
                <a:ext uri="{FF2B5EF4-FFF2-40B4-BE49-F238E27FC236}">
                  <a16:creationId xmlns:a16="http://schemas.microsoft.com/office/drawing/2014/main" id="{40B3104C-3E40-A34C-BCD9-55E2645DAB41}"/>
                </a:ext>
              </a:extLst>
            </p:cNvPr>
            <p:cNvSpPr/>
            <p:nvPr/>
          </p:nvSpPr>
          <p:spPr>
            <a:xfrm>
              <a:off x="7895719" y="1636484"/>
              <a:ext cx="267510" cy="225393"/>
            </a:xfrm>
            <a:custGeom>
              <a:avLst/>
              <a:gdLst/>
              <a:ahLst/>
              <a:cxnLst/>
              <a:rect l="l" t="t" r="r" b="b"/>
              <a:pathLst>
                <a:path w="7768" h="6545" extrusionOk="0">
                  <a:moveTo>
                    <a:pt x="4103" y="1"/>
                  </a:moveTo>
                  <a:cubicBezTo>
                    <a:pt x="1716" y="1"/>
                    <a:pt x="0" y="2660"/>
                    <a:pt x="1308" y="4908"/>
                  </a:cubicBezTo>
                  <a:cubicBezTo>
                    <a:pt x="1952" y="6020"/>
                    <a:pt x="3043" y="6545"/>
                    <a:pt x="4127" y="6545"/>
                  </a:cubicBezTo>
                  <a:cubicBezTo>
                    <a:pt x="5507" y="6545"/>
                    <a:pt x="6876" y="5694"/>
                    <a:pt x="7299" y="4119"/>
                  </a:cubicBezTo>
                  <a:cubicBezTo>
                    <a:pt x="7767" y="2370"/>
                    <a:pt x="6727" y="575"/>
                    <a:pt x="4978" y="118"/>
                  </a:cubicBezTo>
                  <a:cubicBezTo>
                    <a:pt x="4679" y="38"/>
                    <a:pt x="4387" y="1"/>
                    <a:pt x="410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2966;p44">
              <a:extLst>
                <a:ext uri="{FF2B5EF4-FFF2-40B4-BE49-F238E27FC236}">
                  <a16:creationId xmlns:a16="http://schemas.microsoft.com/office/drawing/2014/main" id="{9AB54E2A-5337-7343-860B-B78DF315EF0D}"/>
                </a:ext>
              </a:extLst>
            </p:cNvPr>
            <p:cNvSpPr/>
            <p:nvPr/>
          </p:nvSpPr>
          <p:spPr>
            <a:xfrm>
              <a:off x="7891931" y="1636587"/>
              <a:ext cx="259073" cy="225221"/>
            </a:xfrm>
            <a:custGeom>
              <a:avLst/>
              <a:gdLst/>
              <a:ahLst/>
              <a:cxnLst/>
              <a:rect l="l" t="t" r="r" b="b"/>
              <a:pathLst>
                <a:path w="7523" h="6540" extrusionOk="0">
                  <a:moveTo>
                    <a:pt x="4242" y="1"/>
                  </a:moveTo>
                  <a:cubicBezTo>
                    <a:pt x="1532" y="1"/>
                    <a:pt x="1" y="3110"/>
                    <a:pt x="1647" y="5260"/>
                  </a:cubicBezTo>
                  <a:cubicBezTo>
                    <a:pt x="2320" y="6133"/>
                    <a:pt x="3282" y="6540"/>
                    <a:pt x="4234" y="6540"/>
                  </a:cubicBezTo>
                  <a:cubicBezTo>
                    <a:pt x="5625" y="6540"/>
                    <a:pt x="6995" y="5671"/>
                    <a:pt x="7409" y="4116"/>
                  </a:cubicBezTo>
                  <a:cubicBezTo>
                    <a:pt x="7477" y="3842"/>
                    <a:pt x="7523" y="3556"/>
                    <a:pt x="7523" y="3270"/>
                  </a:cubicBezTo>
                  <a:cubicBezTo>
                    <a:pt x="7523" y="1784"/>
                    <a:pt x="6528" y="492"/>
                    <a:pt x="5088" y="104"/>
                  </a:cubicBezTo>
                  <a:cubicBezTo>
                    <a:pt x="4813" y="35"/>
                    <a:pt x="4528" y="1"/>
                    <a:pt x="4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2967;p44">
              <a:extLst>
                <a:ext uri="{FF2B5EF4-FFF2-40B4-BE49-F238E27FC236}">
                  <a16:creationId xmlns:a16="http://schemas.microsoft.com/office/drawing/2014/main" id="{BB3350AD-57AE-164F-846F-54BF144D39AD}"/>
                </a:ext>
              </a:extLst>
            </p:cNvPr>
            <p:cNvSpPr/>
            <p:nvPr/>
          </p:nvSpPr>
          <p:spPr>
            <a:xfrm>
              <a:off x="7943896" y="1661174"/>
              <a:ext cx="188614" cy="179075"/>
            </a:xfrm>
            <a:custGeom>
              <a:avLst/>
              <a:gdLst/>
              <a:ahLst/>
              <a:cxnLst/>
              <a:rect l="l" t="t" r="r" b="b"/>
              <a:pathLst>
                <a:path w="5477" h="5200" extrusionOk="0">
                  <a:moveTo>
                    <a:pt x="2710" y="1"/>
                  </a:moveTo>
                  <a:cubicBezTo>
                    <a:pt x="2535" y="1"/>
                    <a:pt x="2380" y="123"/>
                    <a:pt x="2333" y="293"/>
                  </a:cubicBezTo>
                  <a:lnTo>
                    <a:pt x="2138" y="1024"/>
                  </a:lnTo>
                  <a:cubicBezTo>
                    <a:pt x="2091" y="1206"/>
                    <a:pt x="1931" y="1324"/>
                    <a:pt x="1752" y="1324"/>
                  </a:cubicBezTo>
                  <a:cubicBezTo>
                    <a:pt x="1718" y="1324"/>
                    <a:pt x="1682" y="1320"/>
                    <a:pt x="1647" y="1310"/>
                  </a:cubicBezTo>
                  <a:lnTo>
                    <a:pt x="789" y="1082"/>
                  </a:lnTo>
                  <a:cubicBezTo>
                    <a:pt x="754" y="1072"/>
                    <a:pt x="719" y="1068"/>
                    <a:pt x="684" y="1068"/>
                  </a:cubicBezTo>
                  <a:cubicBezTo>
                    <a:pt x="506" y="1068"/>
                    <a:pt x="346" y="1186"/>
                    <a:pt x="298" y="1367"/>
                  </a:cubicBezTo>
                  <a:lnTo>
                    <a:pt x="58" y="2259"/>
                  </a:lnTo>
                  <a:cubicBezTo>
                    <a:pt x="1" y="2476"/>
                    <a:pt x="138" y="2694"/>
                    <a:pt x="344" y="2751"/>
                  </a:cubicBezTo>
                  <a:lnTo>
                    <a:pt x="1201" y="2979"/>
                  </a:lnTo>
                  <a:cubicBezTo>
                    <a:pt x="1418" y="3036"/>
                    <a:pt x="1544" y="3254"/>
                    <a:pt x="1487" y="3471"/>
                  </a:cubicBezTo>
                  <a:lnTo>
                    <a:pt x="1247" y="4385"/>
                  </a:lnTo>
                  <a:cubicBezTo>
                    <a:pt x="1190" y="4603"/>
                    <a:pt x="1315" y="4820"/>
                    <a:pt x="1532" y="4877"/>
                  </a:cubicBezTo>
                  <a:lnTo>
                    <a:pt x="2664" y="5186"/>
                  </a:lnTo>
                  <a:cubicBezTo>
                    <a:pt x="2700" y="5195"/>
                    <a:pt x="2735" y="5199"/>
                    <a:pt x="2770" y="5199"/>
                  </a:cubicBezTo>
                  <a:cubicBezTo>
                    <a:pt x="2948" y="5199"/>
                    <a:pt x="3108" y="5082"/>
                    <a:pt x="3156" y="4900"/>
                  </a:cubicBezTo>
                  <a:lnTo>
                    <a:pt x="3407" y="3951"/>
                  </a:lnTo>
                  <a:cubicBezTo>
                    <a:pt x="3457" y="3774"/>
                    <a:pt x="3625" y="3656"/>
                    <a:pt x="3809" y="3656"/>
                  </a:cubicBezTo>
                  <a:cubicBezTo>
                    <a:pt x="3839" y="3656"/>
                    <a:pt x="3869" y="3659"/>
                    <a:pt x="3899" y="3665"/>
                  </a:cubicBezTo>
                  <a:lnTo>
                    <a:pt x="4688" y="3882"/>
                  </a:lnTo>
                  <a:cubicBezTo>
                    <a:pt x="4723" y="3892"/>
                    <a:pt x="4758" y="3896"/>
                    <a:pt x="4793" y="3896"/>
                  </a:cubicBezTo>
                  <a:cubicBezTo>
                    <a:pt x="4971" y="3896"/>
                    <a:pt x="5131" y="3778"/>
                    <a:pt x="5179" y="3597"/>
                  </a:cubicBezTo>
                  <a:lnTo>
                    <a:pt x="5419" y="2694"/>
                  </a:lnTo>
                  <a:cubicBezTo>
                    <a:pt x="5477" y="2488"/>
                    <a:pt x="5339" y="2271"/>
                    <a:pt x="5134" y="2213"/>
                  </a:cubicBezTo>
                  <a:lnTo>
                    <a:pt x="4299" y="1985"/>
                  </a:lnTo>
                  <a:cubicBezTo>
                    <a:pt x="4082" y="1928"/>
                    <a:pt x="3956" y="1710"/>
                    <a:pt x="4013" y="1493"/>
                  </a:cubicBezTo>
                  <a:lnTo>
                    <a:pt x="4208" y="796"/>
                  </a:lnTo>
                  <a:cubicBezTo>
                    <a:pt x="4253" y="579"/>
                    <a:pt x="4128" y="350"/>
                    <a:pt x="3922" y="304"/>
                  </a:cubicBezTo>
                  <a:lnTo>
                    <a:pt x="2824" y="18"/>
                  </a:lnTo>
                  <a:cubicBezTo>
                    <a:pt x="2786" y="6"/>
                    <a:pt x="2747" y="1"/>
                    <a:pt x="271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2968;p44">
              <a:extLst>
                <a:ext uri="{FF2B5EF4-FFF2-40B4-BE49-F238E27FC236}">
                  <a16:creationId xmlns:a16="http://schemas.microsoft.com/office/drawing/2014/main" id="{54DCA5D6-74A2-D343-9F65-69F644FB73B8}"/>
                </a:ext>
              </a:extLst>
            </p:cNvPr>
            <p:cNvSpPr/>
            <p:nvPr/>
          </p:nvSpPr>
          <p:spPr>
            <a:xfrm>
              <a:off x="8352138" y="1268497"/>
              <a:ext cx="298849" cy="833870"/>
            </a:xfrm>
            <a:custGeom>
              <a:avLst/>
              <a:gdLst/>
              <a:ahLst/>
              <a:cxnLst/>
              <a:rect l="l" t="t" r="r" b="b"/>
              <a:pathLst>
                <a:path w="8678" h="24214" extrusionOk="0">
                  <a:moveTo>
                    <a:pt x="6723" y="1"/>
                  </a:moveTo>
                  <a:lnTo>
                    <a:pt x="1" y="24214"/>
                  </a:lnTo>
                  <a:cubicBezTo>
                    <a:pt x="1" y="24214"/>
                    <a:pt x="2024" y="23734"/>
                    <a:pt x="3202" y="21390"/>
                  </a:cubicBezTo>
                  <a:cubicBezTo>
                    <a:pt x="3373" y="21047"/>
                    <a:pt x="4665" y="15949"/>
                    <a:pt x="4665" y="15949"/>
                  </a:cubicBezTo>
                  <a:lnTo>
                    <a:pt x="6368" y="9547"/>
                  </a:lnTo>
                  <a:lnTo>
                    <a:pt x="8518" y="1578"/>
                  </a:lnTo>
                  <a:cubicBezTo>
                    <a:pt x="8678" y="972"/>
                    <a:pt x="8312" y="355"/>
                    <a:pt x="7694" y="218"/>
                  </a:cubicBezTo>
                  <a:lnTo>
                    <a:pt x="672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2969;p44">
              <a:extLst>
                <a:ext uri="{FF2B5EF4-FFF2-40B4-BE49-F238E27FC236}">
                  <a16:creationId xmlns:a16="http://schemas.microsoft.com/office/drawing/2014/main" id="{0DD2752B-CFB4-9A45-B393-828F28E4B03A}"/>
                </a:ext>
              </a:extLst>
            </p:cNvPr>
            <p:cNvSpPr/>
            <p:nvPr/>
          </p:nvSpPr>
          <p:spPr>
            <a:xfrm>
              <a:off x="5952684" y="2185399"/>
              <a:ext cx="42944" cy="4752"/>
            </a:xfrm>
            <a:custGeom>
              <a:avLst/>
              <a:gdLst/>
              <a:ahLst/>
              <a:cxnLst/>
              <a:rect l="l" t="t" r="r" b="b"/>
              <a:pathLst>
                <a:path w="1247" h="138" extrusionOk="0">
                  <a:moveTo>
                    <a:pt x="617" y="0"/>
                  </a:moveTo>
                  <a:cubicBezTo>
                    <a:pt x="286" y="0"/>
                    <a:pt x="0" y="34"/>
                    <a:pt x="0" y="69"/>
                  </a:cubicBezTo>
                  <a:cubicBezTo>
                    <a:pt x="0" y="103"/>
                    <a:pt x="286" y="137"/>
                    <a:pt x="617" y="137"/>
                  </a:cubicBezTo>
                  <a:cubicBezTo>
                    <a:pt x="960" y="137"/>
                    <a:pt x="1246" y="103"/>
                    <a:pt x="1246" y="69"/>
                  </a:cubicBezTo>
                  <a:cubicBezTo>
                    <a:pt x="1246" y="23"/>
                    <a:pt x="960" y="0"/>
                    <a:pt x="61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2970;p44">
              <a:extLst>
                <a:ext uri="{FF2B5EF4-FFF2-40B4-BE49-F238E27FC236}">
                  <a16:creationId xmlns:a16="http://schemas.microsoft.com/office/drawing/2014/main" id="{86FA6150-8E9A-DC4A-A09C-280FFF1FDB65}"/>
                </a:ext>
              </a:extLst>
            </p:cNvPr>
            <p:cNvSpPr/>
            <p:nvPr/>
          </p:nvSpPr>
          <p:spPr>
            <a:xfrm>
              <a:off x="6016047" y="2129095"/>
              <a:ext cx="4752" cy="43736"/>
            </a:xfrm>
            <a:custGeom>
              <a:avLst/>
              <a:gdLst/>
              <a:ahLst/>
              <a:cxnLst/>
              <a:rect l="l" t="t" r="r" b="b"/>
              <a:pathLst>
                <a:path w="138" h="1270" extrusionOk="0">
                  <a:moveTo>
                    <a:pt x="69" y="0"/>
                  </a:moveTo>
                  <a:cubicBezTo>
                    <a:pt x="35" y="0"/>
                    <a:pt x="1" y="286"/>
                    <a:pt x="1" y="640"/>
                  </a:cubicBezTo>
                  <a:cubicBezTo>
                    <a:pt x="1" y="983"/>
                    <a:pt x="35" y="1269"/>
                    <a:pt x="69" y="1269"/>
                  </a:cubicBezTo>
                  <a:cubicBezTo>
                    <a:pt x="104" y="1269"/>
                    <a:pt x="138" y="983"/>
                    <a:pt x="138" y="640"/>
                  </a:cubicBezTo>
                  <a:cubicBezTo>
                    <a:pt x="138" y="286"/>
                    <a:pt x="104" y="0"/>
                    <a:pt x="6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2971;p44">
              <a:extLst>
                <a:ext uri="{FF2B5EF4-FFF2-40B4-BE49-F238E27FC236}">
                  <a16:creationId xmlns:a16="http://schemas.microsoft.com/office/drawing/2014/main" id="{0964967D-B8ED-F54F-B3A0-74566FD06807}"/>
                </a:ext>
              </a:extLst>
            </p:cNvPr>
            <p:cNvSpPr/>
            <p:nvPr/>
          </p:nvSpPr>
          <p:spPr>
            <a:xfrm>
              <a:off x="6042838" y="2183814"/>
              <a:ext cx="42944" cy="4752"/>
            </a:xfrm>
            <a:custGeom>
              <a:avLst/>
              <a:gdLst/>
              <a:ahLst/>
              <a:cxnLst/>
              <a:rect l="l" t="t" r="r" b="b"/>
              <a:pathLst>
                <a:path w="1247" h="138" extrusionOk="0">
                  <a:moveTo>
                    <a:pt x="617" y="0"/>
                  </a:moveTo>
                  <a:cubicBezTo>
                    <a:pt x="286" y="0"/>
                    <a:pt x="0" y="35"/>
                    <a:pt x="0" y="69"/>
                  </a:cubicBezTo>
                  <a:cubicBezTo>
                    <a:pt x="0" y="115"/>
                    <a:pt x="286" y="138"/>
                    <a:pt x="617" y="138"/>
                  </a:cubicBezTo>
                  <a:cubicBezTo>
                    <a:pt x="960" y="138"/>
                    <a:pt x="1246" y="103"/>
                    <a:pt x="1246" y="69"/>
                  </a:cubicBezTo>
                  <a:cubicBezTo>
                    <a:pt x="1246" y="35"/>
                    <a:pt x="960" y="0"/>
                    <a:pt x="61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2972;p44">
              <a:extLst>
                <a:ext uri="{FF2B5EF4-FFF2-40B4-BE49-F238E27FC236}">
                  <a16:creationId xmlns:a16="http://schemas.microsoft.com/office/drawing/2014/main" id="{D3DCD91E-0C68-6E40-9AD3-0CAFCAE9A258}"/>
                </a:ext>
              </a:extLst>
            </p:cNvPr>
            <p:cNvSpPr/>
            <p:nvPr/>
          </p:nvSpPr>
          <p:spPr>
            <a:xfrm>
              <a:off x="6017631" y="2201136"/>
              <a:ext cx="4752" cy="43736"/>
            </a:xfrm>
            <a:custGeom>
              <a:avLst/>
              <a:gdLst/>
              <a:ahLst/>
              <a:cxnLst/>
              <a:rect l="l" t="t" r="r" b="b"/>
              <a:pathLst>
                <a:path w="138" h="1270" extrusionOk="0">
                  <a:moveTo>
                    <a:pt x="69" y="0"/>
                  </a:moveTo>
                  <a:cubicBezTo>
                    <a:pt x="23" y="0"/>
                    <a:pt x="0" y="286"/>
                    <a:pt x="0" y="629"/>
                  </a:cubicBezTo>
                  <a:cubicBezTo>
                    <a:pt x="0" y="984"/>
                    <a:pt x="23" y="1269"/>
                    <a:pt x="69" y="1269"/>
                  </a:cubicBezTo>
                  <a:cubicBezTo>
                    <a:pt x="103" y="1269"/>
                    <a:pt x="138" y="984"/>
                    <a:pt x="138" y="629"/>
                  </a:cubicBezTo>
                  <a:cubicBezTo>
                    <a:pt x="138" y="286"/>
                    <a:pt x="103" y="0"/>
                    <a:pt x="6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2973;p44">
              <a:extLst>
                <a:ext uri="{FF2B5EF4-FFF2-40B4-BE49-F238E27FC236}">
                  <a16:creationId xmlns:a16="http://schemas.microsoft.com/office/drawing/2014/main" id="{242A0AF8-F057-9E43-A9AD-16264038222B}"/>
                </a:ext>
              </a:extLst>
            </p:cNvPr>
            <p:cNvSpPr/>
            <p:nvPr/>
          </p:nvSpPr>
          <p:spPr>
            <a:xfrm>
              <a:off x="6038499" y="2201411"/>
              <a:ext cx="17357" cy="18768"/>
            </a:xfrm>
            <a:custGeom>
              <a:avLst/>
              <a:gdLst/>
              <a:ahLst/>
              <a:cxnLst/>
              <a:rect l="l" t="t" r="r" b="b"/>
              <a:pathLst>
                <a:path w="504" h="545" extrusionOk="0">
                  <a:moveTo>
                    <a:pt x="35" y="1"/>
                  </a:moveTo>
                  <a:cubicBezTo>
                    <a:pt x="30" y="1"/>
                    <a:pt x="26" y="2"/>
                    <a:pt x="23" y="4"/>
                  </a:cubicBezTo>
                  <a:cubicBezTo>
                    <a:pt x="0" y="27"/>
                    <a:pt x="69" y="164"/>
                    <a:pt x="195" y="312"/>
                  </a:cubicBezTo>
                  <a:cubicBezTo>
                    <a:pt x="309" y="447"/>
                    <a:pt x="413" y="544"/>
                    <a:pt x="457" y="544"/>
                  </a:cubicBezTo>
                  <a:cubicBezTo>
                    <a:pt x="462" y="544"/>
                    <a:pt x="466" y="543"/>
                    <a:pt x="469" y="541"/>
                  </a:cubicBezTo>
                  <a:cubicBezTo>
                    <a:pt x="503" y="507"/>
                    <a:pt x="423" y="370"/>
                    <a:pt x="298" y="221"/>
                  </a:cubicBezTo>
                  <a:cubicBezTo>
                    <a:pt x="194" y="97"/>
                    <a:pt x="81" y="1"/>
                    <a:pt x="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2974;p44">
              <a:extLst>
                <a:ext uri="{FF2B5EF4-FFF2-40B4-BE49-F238E27FC236}">
                  <a16:creationId xmlns:a16="http://schemas.microsoft.com/office/drawing/2014/main" id="{0A46AE12-369A-3948-8FF5-6BF9E5CDCB5B}"/>
                </a:ext>
              </a:extLst>
            </p:cNvPr>
            <p:cNvSpPr/>
            <p:nvPr/>
          </p:nvSpPr>
          <p:spPr>
            <a:xfrm>
              <a:off x="6035745" y="2153235"/>
              <a:ext cx="17735" cy="16564"/>
            </a:xfrm>
            <a:custGeom>
              <a:avLst/>
              <a:gdLst/>
              <a:ahLst/>
              <a:cxnLst/>
              <a:rect l="l" t="t" r="r" b="b"/>
              <a:pathLst>
                <a:path w="515" h="481" extrusionOk="0">
                  <a:moveTo>
                    <a:pt x="474" y="0"/>
                  </a:moveTo>
                  <a:cubicBezTo>
                    <a:pt x="430" y="0"/>
                    <a:pt x="324" y="75"/>
                    <a:pt x="218" y="191"/>
                  </a:cubicBezTo>
                  <a:cubicBezTo>
                    <a:pt x="80" y="317"/>
                    <a:pt x="0" y="442"/>
                    <a:pt x="35" y="477"/>
                  </a:cubicBezTo>
                  <a:cubicBezTo>
                    <a:pt x="37" y="479"/>
                    <a:pt x="41" y="481"/>
                    <a:pt x="46" y="481"/>
                  </a:cubicBezTo>
                  <a:cubicBezTo>
                    <a:pt x="86" y="481"/>
                    <a:pt x="198" y="405"/>
                    <a:pt x="309" y="294"/>
                  </a:cubicBezTo>
                  <a:cubicBezTo>
                    <a:pt x="435" y="157"/>
                    <a:pt x="515" y="31"/>
                    <a:pt x="492" y="8"/>
                  </a:cubicBezTo>
                  <a:cubicBezTo>
                    <a:pt x="488" y="3"/>
                    <a:pt x="482" y="0"/>
                    <a:pt x="47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2975;p44">
              <a:extLst>
                <a:ext uri="{FF2B5EF4-FFF2-40B4-BE49-F238E27FC236}">
                  <a16:creationId xmlns:a16="http://schemas.microsoft.com/office/drawing/2014/main" id="{0C62CD57-3BA8-8440-B7E3-6E9610AEE504}"/>
                </a:ext>
              </a:extLst>
            </p:cNvPr>
            <p:cNvSpPr/>
            <p:nvPr/>
          </p:nvSpPr>
          <p:spPr>
            <a:xfrm>
              <a:off x="5987327" y="2157471"/>
              <a:ext cx="16943" cy="13155"/>
            </a:xfrm>
            <a:custGeom>
              <a:avLst/>
              <a:gdLst/>
              <a:ahLst/>
              <a:cxnLst/>
              <a:rect l="l" t="t" r="r" b="b"/>
              <a:pathLst>
                <a:path w="492" h="382" extrusionOk="0">
                  <a:moveTo>
                    <a:pt x="48" y="1"/>
                  </a:moveTo>
                  <a:cubicBezTo>
                    <a:pt x="36" y="1"/>
                    <a:pt x="28" y="4"/>
                    <a:pt x="23" y="11"/>
                  </a:cubicBezTo>
                  <a:cubicBezTo>
                    <a:pt x="0" y="34"/>
                    <a:pt x="80" y="137"/>
                    <a:pt x="206" y="239"/>
                  </a:cubicBezTo>
                  <a:cubicBezTo>
                    <a:pt x="303" y="327"/>
                    <a:pt x="409" y="382"/>
                    <a:pt x="452" y="382"/>
                  </a:cubicBezTo>
                  <a:cubicBezTo>
                    <a:pt x="460" y="382"/>
                    <a:pt x="465" y="380"/>
                    <a:pt x="469" y="377"/>
                  </a:cubicBezTo>
                  <a:cubicBezTo>
                    <a:pt x="492" y="342"/>
                    <a:pt x="412" y="239"/>
                    <a:pt x="286" y="137"/>
                  </a:cubicBezTo>
                  <a:cubicBezTo>
                    <a:pt x="194" y="54"/>
                    <a:pt x="95" y="1"/>
                    <a:pt x="4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2976;p44">
              <a:extLst>
                <a:ext uri="{FF2B5EF4-FFF2-40B4-BE49-F238E27FC236}">
                  <a16:creationId xmlns:a16="http://schemas.microsoft.com/office/drawing/2014/main" id="{292A6370-34C8-4248-AA29-AA93A408C8E0}"/>
                </a:ext>
              </a:extLst>
            </p:cNvPr>
            <p:cNvSpPr/>
            <p:nvPr/>
          </p:nvSpPr>
          <p:spPr>
            <a:xfrm>
              <a:off x="5986122" y="2199414"/>
              <a:ext cx="16186" cy="16048"/>
            </a:xfrm>
            <a:custGeom>
              <a:avLst/>
              <a:gdLst/>
              <a:ahLst/>
              <a:cxnLst/>
              <a:rect l="l" t="t" r="r" b="b"/>
              <a:pathLst>
                <a:path w="470" h="466" extrusionOk="0">
                  <a:moveTo>
                    <a:pt x="432" y="1"/>
                  </a:moveTo>
                  <a:cubicBezTo>
                    <a:pt x="386" y="1"/>
                    <a:pt x="285" y="76"/>
                    <a:pt x="184" y="188"/>
                  </a:cubicBezTo>
                  <a:cubicBezTo>
                    <a:pt x="69" y="313"/>
                    <a:pt x="1" y="439"/>
                    <a:pt x="24" y="462"/>
                  </a:cubicBezTo>
                  <a:cubicBezTo>
                    <a:pt x="28" y="465"/>
                    <a:pt x="33" y="466"/>
                    <a:pt x="39" y="466"/>
                  </a:cubicBezTo>
                  <a:cubicBezTo>
                    <a:pt x="84" y="466"/>
                    <a:pt x="185" y="390"/>
                    <a:pt x="287" y="279"/>
                  </a:cubicBezTo>
                  <a:cubicBezTo>
                    <a:pt x="401" y="142"/>
                    <a:pt x="470" y="27"/>
                    <a:pt x="447" y="5"/>
                  </a:cubicBezTo>
                  <a:cubicBezTo>
                    <a:pt x="443" y="2"/>
                    <a:pt x="438" y="1"/>
                    <a:pt x="4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2977;p44">
              <a:extLst>
                <a:ext uri="{FF2B5EF4-FFF2-40B4-BE49-F238E27FC236}">
                  <a16:creationId xmlns:a16="http://schemas.microsoft.com/office/drawing/2014/main" id="{66039C39-ABA9-BD48-942C-C78D6D5BD134}"/>
                </a:ext>
              </a:extLst>
            </p:cNvPr>
            <p:cNvSpPr/>
            <p:nvPr/>
          </p:nvSpPr>
          <p:spPr>
            <a:xfrm>
              <a:off x="7135675" y="1477147"/>
              <a:ext cx="53585" cy="52001"/>
            </a:xfrm>
            <a:custGeom>
              <a:avLst/>
              <a:gdLst/>
              <a:ahLst/>
              <a:cxnLst/>
              <a:rect l="l" t="t" r="r" b="b"/>
              <a:pathLst>
                <a:path w="1556" h="1510" extrusionOk="0">
                  <a:moveTo>
                    <a:pt x="766" y="1"/>
                  </a:moveTo>
                  <a:lnTo>
                    <a:pt x="698" y="161"/>
                  </a:lnTo>
                  <a:cubicBezTo>
                    <a:pt x="595" y="401"/>
                    <a:pt x="412" y="584"/>
                    <a:pt x="183" y="698"/>
                  </a:cubicBezTo>
                  <a:lnTo>
                    <a:pt x="1" y="790"/>
                  </a:lnTo>
                  <a:lnTo>
                    <a:pt x="149" y="835"/>
                  </a:lnTo>
                  <a:cubicBezTo>
                    <a:pt x="401" y="938"/>
                    <a:pt x="606" y="1121"/>
                    <a:pt x="732" y="1373"/>
                  </a:cubicBezTo>
                  <a:lnTo>
                    <a:pt x="789" y="1510"/>
                  </a:lnTo>
                  <a:lnTo>
                    <a:pt x="835" y="1407"/>
                  </a:lnTo>
                  <a:cubicBezTo>
                    <a:pt x="938" y="1144"/>
                    <a:pt x="1144" y="938"/>
                    <a:pt x="1407" y="835"/>
                  </a:cubicBezTo>
                  <a:lnTo>
                    <a:pt x="1555" y="767"/>
                  </a:lnTo>
                  <a:lnTo>
                    <a:pt x="1395" y="710"/>
                  </a:lnTo>
                  <a:cubicBezTo>
                    <a:pt x="1144" y="595"/>
                    <a:pt x="938" y="401"/>
                    <a:pt x="824" y="138"/>
                  </a:cubicBezTo>
                  <a:lnTo>
                    <a:pt x="766"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2978;p44">
              <a:extLst>
                <a:ext uri="{FF2B5EF4-FFF2-40B4-BE49-F238E27FC236}">
                  <a16:creationId xmlns:a16="http://schemas.microsoft.com/office/drawing/2014/main" id="{DE84ABA1-23DB-F442-B603-642EB11B26F5}"/>
                </a:ext>
              </a:extLst>
            </p:cNvPr>
            <p:cNvSpPr/>
            <p:nvPr/>
          </p:nvSpPr>
          <p:spPr>
            <a:xfrm>
              <a:off x="7759248" y="3499867"/>
              <a:ext cx="53998" cy="52414"/>
            </a:xfrm>
            <a:custGeom>
              <a:avLst/>
              <a:gdLst/>
              <a:ahLst/>
              <a:cxnLst/>
              <a:rect l="l" t="t" r="r" b="b"/>
              <a:pathLst>
                <a:path w="1568" h="1522" extrusionOk="0">
                  <a:moveTo>
                    <a:pt x="778" y="1"/>
                  </a:moveTo>
                  <a:lnTo>
                    <a:pt x="698" y="172"/>
                  </a:lnTo>
                  <a:cubicBezTo>
                    <a:pt x="595" y="412"/>
                    <a:pt x="412" y="607"/>
                    <a:pt x="184" y="721"/>
                  </a:cubicBezTo>
                  <a:lnTo>
                    <a:pt x="1" y="801"/>
                  </a:lnTo>
                  <a:lnTo>
                    <a:pt x="150" y="858"/>
                  </a:lnTo>
                  <a:cubicBezTo>
                    <a:pt x="401" y="950"/>
                    <a:pt x="607" y="1133"/>
                    <a:pt x="733" y="1384"/>
                  </a:cubicBezTo>
                  <a:lnTo>
                    <a:pt x="801" y="1521"/>
                  </a:lnTo>
                  <a:lnTo>
                    <a:pt x="835" y="1407"/>
                  </a:lnTo>
                  <a:cubicBezTo>
                    <a:pt x="950" y="1155"/>
                    <a:pt x="1156" y="950"/>
                    <a:pt x="1407" y="835"/>
                  </a:cubicBezTo>
                  <a:lnTo>
                    <a:pt x="1567" y="778"/>
                  </a:lnTo>
                  <a:lnTo>
                    <a:pt x="1407" y="710"/>
                  </a:lnTo>
                  <a:cubicBezTo>
                    <a:pt x="1144" y="607"/>
                    <a:pt x="938" y="401"/>
                    <a:pt x="835" y="138"/>
                  </a:cubicBezTo>
                  <a:lnTo>
                    <a:pt x="77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2979;p44">
              <a:extLst>
                <a:ext uri="{FF2B5EF4-FFF2-40B4-BE49-F238E27FC236}">
                  <a16:creationId xmlns:a16="http://schemas.microsoft.com/office/drawing/2014/main" id="{3E349475-5EBD-AB47-B9BA-8EA17955021F}"/>
                </a:ext>
              </a:extLst>
            </p:cNvPr>
            <p:cNvSpPr/>
            <p:nvPr/>
          </p:nvSpPr>
          <p:spPr>
            <a:xfrm>
              <a:off x="7643129" y="2614096"/>
              <a:ext cx="29547" cy="3203"/>
            </a:xfrm>
            <a:custGeom>
              <a:avLst/>
              <a:gdLst/>
              <a:ahLst/>
              <a:cxnLst/>
              <a:rect l="l" t="t" r="r" b="b"/>
              <a:pathLst>
                <a:path w="858" h="93" extrusionOk="0">
                  <a:moveTo>
                    <a:pt x="435" y="1"/>
                  </a:moveTo>
                  <a:cubicBezTo>
                    <a:pt x="195" y="1"/>
                    <a:pt x="0" y="23"/>
                    <a:pt x="0" y="46"/>
                  </a:cubicBezTo>
                  <a:cubicBezTo>
                    <a:pt x="0" y="69"/>
                    <a:pt x="195" y="92"/>
                    <a:pt x="435" y="92"/>
                  </a:cubicBezTo>
                  <a:cubicBezTo>
                    <a:pt x="675" y="92"/>
                    <a:pt x="858" y="69"/>
                    <a:pt x="858" y="46"/>
                  </a:cubicBezTo>
                  <a:cubicBezTo>
                    <a:pt x="858" y="23"/>
                    <a:pt x="675" y="1"/>
                    <a:pt x="4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2980;p44">
              <a:extLst>
                <a:ext uri="{FF2B5EF4-FFF2-40B4-BE49-F238E27FC236}">
                  <a16:creationId xmlns:a16="http://schemas.microsoft.com/office/drawing/2014/main" id="{FC909A53-BC5C-9B4C-81B6-B9E697A2E2C2}"/>
                </a:ext>
              </a:extLst>
            </p:cNvPr>
            <p:cNvSpPr/>
            <p:nvPr/>
          </p:nvSpPr>
          <p:spPr>
            <a:xfrm>
              <a:off x="7686415" y="2575906"/>
              <a:ext cx="3582" cy="29582"/>
            </a:xfrm>
            <a:custGeom>
              <a:avLst/>
              <a:gdLst/>
              <a:ahLst/>
              <a:cxnLst/>
              <a:rect l="l" t="t" r="r" b="b"/>
              <a:pathLst>
                <a:path w="104" h="859" extrusionOk="0">
                  <a:moveTo>
                    <a:pt x="58" y="1"/>
                  </a:moveTo>
                  <a:cubicBezTo>
                    <a:pt x="24" y="1"/>
                    <a:pt x="1" y="195"/>
                    <a:pt x="1" y="435"/>
                  </a:cubicBezTo>
                  <a:cubicBezTo>
                    <a:pt x="1" y="675"/>
                    <a:pt x="24" y="858"/>
                    <a:pt x="58" y="858"/>
                  </a:cubicBezTo>
                  <a:cubicBezTo>
                    <a:pt x="81" y="858"/>
                    <a:pt x="104" y="675"/>
                    <a:pt x="104" y="435"/>
                  </a:cubicBezTo>
                  <a:cubicBezTo>
                    <a:pt x="104" y="195"/>
                    <a:pt x="81" y="1"/>
                    <a:pt x="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2981;p44">
              <a:extLst>
                <a:ext uri="{FF2B5EF4-FFF2-40B4-BE49-F238E27FC236}">
                  <a16:creationId xmlns:a16="http://schemas.microsoft.com/office/drawing/2014/main" id="{DBF3B8A2-BDB3-7547-AD37-15DAC9F8507F}"/>
                </a:ext>
              </a:extLst>
            </p:cNvPr>
            <p:cNvSpPr/>
            <p:nvPr/>
          </p:nvSpPr>
          <p:spPr>
            <a:xfrm>
              <a:off x="7704529" y="2612925"/>
              <a:ext cx="29169" cy="3581"/>
            </a:xfrm>
            <a:custGeom>
              <a:avLst/>
              <a:gdLst/>
              <a:ahLst/>
              <a:cxnLst/>
              <a:rect l="l" t="t" r="r" b="b"/>
              <a:pathLst>
                <a:path w="847" h="104" extrusionOk="0">
                  <a:moveTo>
                    <a:pt x="424" y="0"/>
                  </a:moveTo>
                  <a:cubicBezTo>
                    <a:pt x="195" y="0"/>
                    <a:pt x="1" y="23"/>
                    <a:pt x="1" y="46"/>
                  </a:cubicBezTo>
                  <a:cubicBezTo>
                    <a:pt x="1" y="80"/>
                    <a:pt x="195" y="103"/>
                    <a:pt x="424" y="103"/>
                  </a:cubicBezTo>
                  <a:cubicBezTo>
                    <a:pt x="664" y="103"/>
                    <a:pt x="847" y="80"/>
                    <a:pt x="847" y="46"/>
                  </a:cubicBezTo>
                  <a:cubicBezTo>
                    <a:pt x="847" y="23"/>
                    <a:pt x="664" y="0"/>
                    <a:pt x="42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2982;p44">
              <a:extLst>
                <a:ext uri="{FF2B5EF4-FFF2-40B4-BE49-F238E27FC236}">
                  <a16:creationId xmlns:a16="http://schemas.microsoft.com/office/drawing/2014/main" id="{3D8F2A2C-3665-184A-B2FA-C5A61B98A683}"/>
                </a:ext>
              </a:extLst>
            </p:cNvPr>
            <p:cNvSpPr/>
            <p:nvPr/>
          </p:nvSpPr>
          <p:spPr>
            <a:xfrm>
              <a:off x="7687620" y="2624737"/>
              <a:ext cx="3168" cy="29547"/>
            </a:xfrm>
            <a:custGeom>
              <a:avLst/>
              <a:gdLst/>
              <a:ahLst/>
              <a:cxnLst/>
              <a:rect l="l" t="t" r="r" b="b"/>
              <a:pathLst>
                <a:path w="92" h="858" extrusionOk="0">
                  <a:moveTo>
                    <a:pt x="46" y="0"/>
                  </a:moveTo>
                  <a:cubicBezTo>
                    <a:pt x="23" y="0"/>
                    <a:pt x="0" y="195"/>
                    <a:pt x="0" y="435"/>
                  </a:cubicBezTo>
                  <a:cubicBezTo>
                    <a:pt x="0" y="663"/>
                    <a:pt x="23" y="858"/>
                    <a:pt x="46" y="858"/>
                  </a:cubicBezTo>
                  <a:cubicBezTo>
                    <a:pt x="69" y="858"/>
                    <a:pt x="92" y="663"/>
                    <a:pt x="92" y="435"/>
                  </a:cubicBezTo>
                  <a:cubicBezTo>
                    <a:pt x="92" y="195"/>
                    <a:pt x="69" y="0"/>
                    <a:pt x="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2983;p44">
              <a:extLst>
                <a:ext uri="{FF2B5EF4-FFF2-40B4-BE49-F238E27FC236}">
                  <a16:creationId xmlns:a16="http://schemas.microsoft.com/office/drawing/2014/main" id="{618FB96C-ADCF-484F-9F8A-43DCBFFC7A59}"/>
                </a:ext>
              </a:extLst>
            </p:cNvPr>
            <p:cNvSpPr/>
            <p:nvPr/>
          </p:nvSpPr>
          <p:spPr>
            <a:xfrm>
              <a:off x="7701774" y="2624978"/>
              <a:ext cx="11846" cy="12432"/>
            </a:xfrm>
            <a:custGeom>
              <a:avLst/>
              <a:gdLst/>
              <a:ahLst/>
              <a:cxnLst/>
              <a:rect l="l" t="t" r="r" b="b"/>
              <a:pathLst>
                <a:path w="344" h="361" extrusionOk="0">
                  <a:moveTo>
                    <a:pt x="32" y="0"/>
                  </a:moveTo>
                  <a:cubicBezTo>
                    <a:pt x="28" y="0"/>
                    <a:pt x="25" y="2"/>
                    <a:pt x="24" y="5"/>
                  </a:cubicBezTo>
                  <a:cubicBezTo>
                    <a:pt x="1" y="16"/>
                    <a:pt x="47" y="108"/>
                    <a:pt x="138" y="210"/>
                  </a:cubicBezTo>
                  <a:cubicBezTo>
                    <a:pt x="211" y="305"/>
                    <a:pt x="285" y="361"/>
                    <a:pt x="314" y="361"/>
                  </a:cubicBezTo>
                  <a:cubicBezTo>
                    <a:pt x="317" y="361"/>
                    <a:pt x="319" y="360"/>
                    <a:pt x="321" y="359"/>
                  </a:cubicBezTo>
                  <a:cubicBezTo>
                    <a:pt x="344" y="348"/>
                    <a:pt x="287" y="233"/>
                    <a:pt x="207" y="142"/>
                  </a:cubicBezTo>
                  <a:cubicBezTo>
                    <a:pt x="137" y="62"/>
                    <a:pt x="59" y="0"/>
                    <a:pt x="3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2984;p44">
              <a:extLst>
                <a:ext uri="{FF2B5EF4-FFF2-40B4-BE49-F238E27FC236}">
                  <a16:creationId xmlns:a16="http://schemas.microsoft.com/office/drawing/2014/main" id="{A66970B1-A06D-A949-9850-EE3C146790D8}"/>
                </a:ext>
              </a:extLst>
            </p:cNvPr>
            <p:cNvSpPr/>
            <p:nvPr/>
          </p:nvSpPr>
          <p:spPr>
            <a:xfrm>
              <a:off x="7699811" y="2592264"/>
              <a:ext cx="12260" cy="11296"/>
            </a:xfrm>
            <a:custGeom>
              <a:avLst/>
              <a:gdLst/>
              <a:ahLst/>
              <a:cxnLst/>
              <a:rect l="l" t="t" r="r" b="b"/>
              <a:pathLst>
                <a:path w="356" h="328" extrusionOk="0">
                  <a:moveTo>
                    <a:pt x="322" y="1"/>
                  </a:moveTo>
                  <a:cubicBezTo>
                    <a:pt x="294" y="1"/>
                    <a:pt x="217" y="54"/>
                    <a:pt x="149" y="132"/>
                  </a:cubicBezTo>
                  <a:cubicBezTo>
                    <a:pt x="58" y="212"/>
                    <a:pt x="1" y="303"/>
                    <a:pt x="24" y="326"/>
                  </a:cubicBezTo>
                  <a:cubicBezTo>
                    <a:pt x="26" y="327"/>
                    <a:pt x="28" y="327"/>
                    <a:pt x="31" y="327"/>
                  </a:cubicBezTo>
                  <a:cubicBezTo>
                    <a:pt x="60" y="327"/>
                    <a:pt x="134" y="273"/>
                    <a:pt x="218" y="200"/>
                  </a:cubicBezTo>
                  <a:cubicBezTo>
                    <a:pt x="298" y="109"/>
                    <a:pt x="355" y="29"/>
                    <a:pt x="332" y="6"/>
                  </a:cubicBezTo>
                  <a:cubicBezTo>
                    <a:pt x="331" y="2"/>
                    <a:pt x="327" y="1"/>
                    <a:pt x="32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2985;p44">
              <a:extLst>
                <a:ext uri="{FF2B5EF4-FFF2-40B4-BE49-F238E27FC236}">
                  <a16:creationId xmlns:a16="http://schemas.microsoft.com/office/drawing/2014/main" id="{6265FD99-2B8B-F74C-86F3-D8FDA5535541}"/>
                </a:ext>
              </a:extLst>
            </p:cNvPr>
            <p:cNvSpPr/>
            <p:nvPr/>
          </p:nvSpPr>
          <p:spPr>
            <a:xfrm>
              <a:off x="7667131" y="2594984"/>
              <a:ext cx="11468" cy="8988"/>
            </a:xfrm>
            <a:custGeom>
              <a:avLst/>
              <a:gdLst/>
              <a:ahLst/>
              <a:cxnLst/>
              <a:rect l="l" t="t" r="r" b="b"/>
              <a:pathLst>
                <a:path w="333" h="261" extrusionOk="0">
                  <a:moveTo>
                    <a:pt x="36" y="1"/>
                  </a:moveTo>
                  <a:cubicBezTo>
                    <a:pt x="30" y="1"/>
                    <a:pt x="26" y="3"/>
                    <a:pt x="24" y="7"/>
                  </a:cubicBezTo>
                  <a:cubicBezTo>
                    <a:pt x="1" y="18"/>
                    <a:pt x="58" y="98"/>
                    <a:pt x="138" y="167"/>
                  </a:cubicBezTo>
                  <a:cubicBezTo>
                    <a:pt x="208" y="227"/>
                    <a:pt x="278" y="261"/>
                    <a:pt x="310" y="261"/>
                  </a:cubicBezTo>
                  <a:cubicBezTo>
                    <a:pt x="314" y="261"/>
                    <a:pt x="318" y="260"/>
                    <a:pt x="321" y="258"/>
                  </a:cubicBezTo>
                  <a:cubicBezTo>
                    <a:pt x="332" y="236"/>
                    <a:pt x="287" y="167"/>
                    <a:pt x="195" y="98"/>
                  </a:cubicBezTo>
                  <a:cubicBezTo>
                    <a:pt x="129" y="42"/>
                    <a:pt x="63" y="1"/>
                    <a:pt x="3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2986;p44">
              <a:extLst>
                <a:ext uri="{FF2B5EF4-FFF2-40B4-BE49-F238E27FC236}">
                  <a16:creationId xmlns:a16="http://schemas.microsoft.com/office/drawing/2014/main" id="{7E1DEDBD-8A02-FA47-821C-71D8D91BCF13}"/>
                </a:ext>
              </a:extLst>
            </p:cNvPr>
            <p:cNvSpPr/>
            <p:nvPr/>
          </p:nvSpPr>
          <p:spPr>
            <a:xfrm>
              <a:off x="7666339" y="2623497"/>
              <a:ext cx="11089" cy="10882"/>
            </a:xfrm>
            <a:custGeom>
              <a:avLst/>
              <a:gdLst/>
              <a:ahLst/>
              <a:cxnLst/>
              <a:rect l="l" t="t" r="r" b="b"/>
              <a:pathLst>
                <a:path w="322" h="316" extrusionOk="0">
                  <a:moveTo>
                    <a:pt x="294" y="1"/>
                  </a:moveTo>
                  <a:cubicBezTo>
                    <a:pt x="273" y="1"/>
                    <a:pt x="200" y="55"/>
                    <a:pt x="127" y="128"/>
                  </a:cubicBezTo>
                  <a:cubicBezTo>
                    <a:pt x="47" y="219"/>
                    <a:pt x="1" y="299"/>
                    <a:pt x="24" y="311"/>
                  </a:cubicBezTo>
                  <a:cubicBezTo>
                    <a:pt x="26" y="314"/>
                    <a:pt x="29" y="316"/>
                    <a:pt x="33" y="316"/>
                  </a:cubicBezTo>
                  <a:cubicBezTo>
                    <a:pt x="59" y="316"/>
                    <a:pt x="127" y="264"/>
                    <a:pt x="195" y="196"/>
                  </a:cubicBezTo>
                  <a:cubicBezTo>
                    <a:pt x="275" y="105"/>
                    <a:pt x="321" y="25"/>
                    <a:pt x="298" y="2"/>
                  </a:cubicBezTo>
                  <a:cubicBezTo>
                    <a:pt x="297" y="1"/>
                    <a:pt x="296" y="1"/>
                    <a:pt x="29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2987;p44">
              <a:extLst>
                <a:ext uri="{FF2B5EF4-FFF2-40B4-BE49-F238E27FC236}">
                  <a16:creationId xmlns:a16="http://schemas.microsoft.com/office/drawing/2014/main" id="{2C055FAB-8BA7-3A41-9011-3736F08AF693}"/>
                </a:ext>
              </a:extLst>
            </p:cNvPr>
            <p:cNvGrpSpPr/>
            <p:nvPr/>
          </p:nvGrpSpPr>
          <p:grpSpPr>
            <a:xfrm>
              <a:off x="6213298" y="1623374"/>
              <a:ext cx="535433" cy="633474"/>
              <a:chOff x="6226048" y="1435374"/>
              <a:chExt cx="535433" cy="633474"/>
            </a:xfrm>
          </p:grpSpPr>
          <p:sp>
            <p:nvSpPr>
              <p:cNvPr id="731" name="Google Shape;2988;p44">
                <a:extLst>
                  <a:ext uri="{FF2B5EF4-FFF2-40B4-BE49-F238E27FC236}">
                    <a16:creationId xmlns:a16="http://schemas.microsoft.com/office/drawing/2014/main" id="{4D414860-7787-F542-8016-B840128EA0AB}"/>
                  </a:ext>
                </a:extLst>
              </p:cNvPr>
              <p:cNvSpPr/>
              <p:nvPr/>
            </p:nvSpPr>
            <p:spPr>
              <a:xfrm>
                <a:off x="6226048" y="1533793"/>
                <a:ext cx="102383" cy="109477"/>
              </a:xfrm>
              <a:custGeom>
                <a:avLst/>
                <a:gdLst/>
                <a:ahLst/>
                <a:cxnLst/>
                <a:rect l="l" t="t" r="r" b="b"/>
                <a:pathLst>
                  <a:path w="2973" h="3179" extrusionOk="0">
                    <a:moveTo>
                      <a:pt x="2241" y="1"/>
                    </a:moveTo>
                    <a:lnTo>
                      <a:pt x="0" y="652"/>
                    </a:lnTo>
                    <a:lnTo>
                      <a:pt x="743" y="3179"/>
                    </a:lnTo>
                    <a:lnTo>
                      <a:pt x="2973" y="2527"/>
                    </a:lnTo>
                    <a:lnTo>
                      <a:pt x="22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2989;p44">
                <a:extLst>
                  <a:ext uri="{FF2B5EF4-FFF2-40B4-BE49-F238E27FC236}">
                    <a16:creationId xmlns:a16="http://schemas.microsoft.com/office/drawing/2014/main" id="{016ABF90-6FFA-A14C-9E43-42AEFE7F13D7}"/>
                  </a:ext>
                </a:extLst>
              </p:cNvPr>
              <p:cNvSpPr/>
              <p:nvPr/>
            </p:nvSpPr>
            <p:spPr>
              <a:xfrm>
                <a:off x="6561837" y="1435374"/>
                <a:ext cx="102417" cy="109477"/>
              </a:xfrm>
              <a:custGeom>
                <a:avLst/>
                <a:gdLst/>
                <a:ahLst/>
                <a:cxnLst/>
                <a:rect l="l" t="t" r="r" b="b"/>
                <a:pathLst>
                  <a:path w="2974" h="3179" extrusionOk="0">
                    <a:moveTo>
                      <a:pt x="2230" y="1"/>
                    </a:moveTo>
                    <a:lnTo>
                      <a:pt x="1" y="652"/>
                    </a:lnTo>
                    <a:lnTo>
                      <a:pt x="744" y="3179"/>
                    </a:lnTo>
                    <a:lnTo>
                      <a:pt x="2973" y="2527"/>
                    </a:lnTo>
                    <a:lnTo>
                      <a:pt x="2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2990;p44">
                <a:extLst>
                  <a:ext uri="{FF2B5EF4-FFF2-40B4-BE49-F238E27FC236}">
                    <a16:creationId xmlns:a16="http://schemas.microsoft.com/office/drawing/2014/main" id="{F15609CA-E890-CE46-ACCD-E83D19BB4866}"/>
                  </a:ext>
                </a:extLst>
              </p:cNvPr>
              <p:cNvSpPr/>
              <p:nvPr/>
            </p:nvSpPr>
            <p:spPr>
              <a:xfrm>
                <a:off x="6266201" y="1533001"/>
                <a:ext cx="495280" cy="535847"/>
              </a:xfrm>
              <a:custGeom>
                <a:avLst/>
                <a:gdLst/>
                <a:ahLst/>
                <a:cxnLst/>
                <a:rect l="l" t="t" r="r" b="b"/>
                <a:pathLst>
                  <a:path w="14382" h="15560" extrusionOk="0">
                    <a:moveTo>
                      <a:pt x="10952" y="5419"/>
                    </a:moveTo>
                    <a:lnTo>
                      <a:pt x="11512" y="7329"/>
                    </a:lnTo>
                    <a:lnTo>
                      <a:pt x="9603" y="7889"/>
                    </a:lnTo>
                    <a:lnTo>
                      <a:pt x="9043" y="5980"/>
                    </a:lnTo>
                    <a:lnTo>
                      <a:pt x="10952" y="5419"/>
                    </a:lnTo>
                    <a:close/>
                    <a:moveTo>
                      <a:pt x="5213" y="7111"/>
                    </a:moveTo>
                    <a:lnTo>
                      <a:pt x="5773" y="9009"/>
                    </a:lnTo>
                    <a:lnTo>
                      <a:pt x="3864" y="9569"/>
                    </a:lnTo>
                    <a:lnTo>
                      <a:pt x="3304" y="7660"/>
                    </a:lnTo>
                    <a:lnTo>
                      <a:pt x="5213" y="7111"/>
                    </a:lnTo>
                    <a:close/>
                    <a:moveTo>
                      <a:pt x="9409" y="1"/>
                    </a:moveTo>
                    <a:lnTo>
                      <a:pt x="7294" y="618"/>
                    </a:lnTo>
                    <a:lnTo>
                      <a:pt x="7866" y="2561"/>
                    </a:lnTo>
                    <a:lnTo>
                      <a:pt x="4402" y="3567"/>
                    </a:lnTo>
                    <a:lnTo>
                      <a:pt x="3830" y="1635"/>
                    </a:lnTo>
                    <a:lnTo>
                      <a:pt x="1486" y="2321"/>
                    </a:lnTo>
                    <a:lnTo>
                      <a:pt x="1978" y="4025"/>
                    </a:lnTo>
                    <a:lnTo>
                      <a:pt x="0" y="4665"/>
                    </a:lnTo>
                    <a:lnTo>
                      <a:pt x="2481" y="13125"/>
                    </a:lnTo>
                    <a:lnTo>
                      <a:pt x="3590" y="12793"/>
                    </a:lnTo>
                    <a:lnTo>
                      <a:pt x="4402" y="15560"/>
                    </a:lnTo>
                    <a:lnTo>
                      <a:pt x="6985" y="14794"/>
                    </a:lnTo>
                    <a:lnTo>
                      <a:pt x="6162" y="11981"/>
                    </a:lnTo>
                    <a:lnTo>
                      <a:pt x="7271" y="11650"/>
                    </a:lnTo>
                    <a:lnTo>
                      <a:pt x="8106" y="14474"/>
                    </a:lnTo>
                    <a:lnTo>
                      <a:pt x="10266" y="13845"/>
                    </a:lnTo>
                    <a:lnTo>
                      <a:pt x="9489" y="11193"/>
                    </a:lnTo>
                    <a:lnTo>
                      <a:pt x="10792" y="10815"/>
                    </a:lnTo>
                    <a:lnTo>
                      <a:pt x="11570" y="13456"/>
                    </a:lnTo>
                    <a:lnTo>
                      <a:pt x="14382" y="12633"/>
                    </a:lnTo>
                    <a:lnTo>
                      <a:pt x="13490" y="9581"/>
                    </a:lnTo>
                    <a:lnTo>
                      <a:pt x="14187" y="9375"/>
                    </a:lnTo>
                    <a:lnTo>
                      <a:pt x="11890" y="1510"/>
                    </a:lnTo>
                    <a:lnTo>
                      <a:pt x="10015" y="2058"/>
                    </a:lnTo>
                    <a:lnTo>
                      <a:pt x="94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 name="Google Shape;2991;p44">
              <a:extLst>
                <a:ext uri="{FF2B5EF4-FFF2-40B4-BE49-F238E27FC236}">
                  <a16:creationId xmlns:a16="http://schemas.microsoft.com/office/drawing/2014/main" id="{EEC2D352-7347-F545-A67C-060E625C51A9}"/>
                </a:ext>
              </a:extLst>
            </p:cNvPr>
            <p:cNvSpPr/>
            <p:nvPr/>
          </p:nvSpPr>
          <p:spPr>
            <a:xfrm>
              <a:off x="6593168" y="1142784"/>
              <a:ext cx="28755" cy="29547"/>
            </a:xfrm>
            <a:custGeom>
              <a:avLst/>
              <a:gdLst/>
              <a:ahLst/>
              <a:cxnLst/>
              <a:rect l="l" t="t" r="r" b="b"/>
              <a:pathLst>
                <a:path w="835" h="858" extrusionOk="0">
                  <a:moveTo>
                    <a:pt x="492" y="1"/>
                  </a:moveTo>
                  <a:lnTo>
                    <a:pt x="0" y="309"/>
                  </a:lnTo>
                  <a:lnTo>
                    <a:pt x="343" y="858"/>
                  </a:lnTo>
                  <a:lnTo>
                    <a:pt x="835" y="561"/>
                  </a:lnTo>
                  <a:lnTo>
                    <a:pt x="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2992;p44">
              <a:extLst>
                <a:ext uri="{FF2B5EF4-FFF2-40B4-BE49-F238E27FC236}">
                  <a16:creationId xmlns:a16="http://schemas.microsoft.com/office/drawing/2014/main" id="{375EDA24-C38F-AC41-BF28-170A075CEAF8}"/>
                </a:ext>
              </a:extLst>
            </p:cNvPr>
            <p:cNvSpPr/>
            <p:nvPr/>
          </p:nvSpPr>
          <p:spPr>
            <a:xfrm>
              <a:off x="6667585" y="1097500"/>
              <a:ext cx="28755" cy="29582"/>
            </a:xfrm>
            <a:custGeom>
              <a:avLst/>
              <a:gdLst/>
              <a:ahLst/>
              <a:cxnLst/>
              <a:rect l="l" t="t" r="r" b="b"/>
              <a:pathLst>
                <a:path w="835" h="859" extrusionOk="0">
                  <a:moveTo>
                    <a:pt x="492" y="1"/>
                  </a:moveTo>
                  <a:lnTo>
                    <a:pt x="0" y="298"/>
                  </a:lnTo>
                  <a:lnTo>
                    <a:pt x="343" y="858"/>
                  </a:lnTo>
                  <a:lnTo>
                    <a:pt x="835" y="561"/>
                  </a:lnTo>
                  <a:lnTo>
                    <a:pt x="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2993;p44">
              <a:extLst>
                <a:ext uri="{FF2B5EF4-FFF2-40B4-BE49-F238E27FC236}">
                  <a16:creationId xmlns:a16="http://schemas.microsoft.com/office/drawing/2014/main" id="{6A54F175-823A-9047-8422-1DEE15D2E08D}"/>
                </a:ext>
              </a:extLst>
            </p:cNvPr>
            <p:cNvSpPr/>
            <p:nvPr/>
          </p:nvSpPr>
          <p:spPr>
            <a:xfrm>
              <a:off x="6612073" y="1123879"/>
              <a:ext cx="136648" cy="139816"/>
            </a:xfrm>
            <a:custGeom>
              <a:avLst/>
              <a:gdLst/>
              <a:ahLst/>
              <a:cxnLst/>
              <a:rect l="l" t="t" r="r" b="b"/>
              <a:pathLst>
                <a:path w="3968" h="4060" extrusionOk="0">
                  <a:moveTo>
                    <a:pt x="2675" y="1190"/>
                  </a:moveTo>
                  <a:lnTo>
                    <a:pt x="2927" y="1624"/>
                  </a:lnTo>
                  <a:lnTo>
                    <a:pt x="2504" y="1887"/>
                  </a:lnTo>
                  <a:lnTo>
                    <a:pt x="2252" y="1453"/>
                  </a:lnTo>
                  <a:lnTo>
                    <a:pt x="2675" y="1190"/>
                  </a:lnTo>
                  <a:close/>
                  <a:moveTo>
                    <a:pt x="1406" y="1979"/>
                  </a:moveTo>
                  <a:lnTo>
                    <a:pt x="1658" y="2402"/>
                  </a:lnTo>
                  <a:lnTo>
                    <a:pt x="1235" y="2664"/>
                  </a:lnTo>
                  <a:lnTo>
                    <a:pt x="983" y="2242"/>
                  </a:lnTo>
                  <a:lnTo>
                    <a:pt x="1406" y="1979"/>
                  </a:lnTo>
                  <a:close/>
                  <a:moveTo>
                    <a:pt x="1944" y="1"/>
                  </a:moveTo>
                  <a:lnTo>
                    <a:pt x="1475" y="287"/>
                  </a:lnTo>
                  <a:lnTo>
                    <a:pt x="1738" y="710"/>
                  </a:lnTo>
                  <a:lnTo>
                    <a:pt x="972" y="1178"/>
                  </a:lnTo>
                  <a:lnTo>
                    <a:pt x="709" y="755"/>
                  </a:lnTo>
                  <a:lnTo>
                    <a:pt x="195" y="1075"/>
                  </a:lnTo>
                  <a:lnTo>
                    <a:pt x="423" y="1453"/>
                  </a:lnTo>
                  <a:lnTo>
                    <a:pt x="0" y="1738"/>
                  </a:lnTo>
                  <a:lnTo>
                    <a:pt x="1143" y="3602"/>
                  </a:lnTo>
                  <a:lnTo>
                    <a:pt x="1383" y="3453"/>
                  </a:lnTo>
                  <a:lnTo>
                    <a:pt x="1761" y="4059"/>
                  </a:lnTo>
                  <a:lnTo>
                    <a:pt x="2332" y="3716"/>
                  </a:lnTo>
                  <a:lnTo>
                    <a:pt x="1955" y="3087"/>
                  </a:lnTo>
                  <a:lnTo>
                    <a:pt x="2195" y="2950"/>
                  </a:lnTo>
                  <a:lnTo>
                    <a:pt x="2584" y="3568"/>
                  </a:lnTo>
                  <a:lnTo>
                    <a:pt x="3053" y="3282"/>
                  </a:lnTo>
                  <a:lnTo>
                    <a:pt x="2698" y="2699"/>
                  </a:lnTo>
                  <a:lnTo>
                    <a:pt x="2984" y="2527"/>
                  </a:lnTo>
                  <a:lnTo>
                    <a:pt x="3338" y="3110"/>
                  </a:lnTo>
                  <a:lnTo>
                    <a:pt x="3967" y="2722"/>
                  </a:lnTo>
                  <a:lnTo>
                    <a:pt x="3556" y="2047"/>
                  </a:lnTo>
                  <a:lnTo>
                    <a:pt x="3704" y="1956"/>
                  </a:lnTo>
                  <a:lnTo>
                    <a:pt x="2641" y="218"/>
                  </a:lnTo>
                  <a:lnTo>
                    <a:pt x="2229" y="458"/>
                  </a:lnTo>
                  <a:lnTo>
                    <a:pt x="19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2994;p44">
              <a:extLst>
                <a:ext uri="{FF2B5EF4-FFF2-40B4-BE49-F238E27FC236}">
                  <a16:creationId xmlns:a16="http://schemas.microsoft.com/office/drawing/2014/main" id="{47323760-8FF7-E847-9E4B-0D83F2BA894C}"/>
                </a:ext>
              </a:extLst>
            </p:cNvPr>
            <p:cNvGrpSpPr/>
            <p:nvPr/>
          </p:nvGrpSpPr>
          <p:grpSpPr>
            <a:xfrm>
              <a:off x="6692726" y="1348030"/>
              <a:ext cx="226007" cy="273260"/>
              <a:chOff x="6639801" y="1068455"/>
              <a:chExt cx="226007" cy="273260"/>
            </a:xfrm>
          </p:grpSpPr>
          <p:sp>
            <p:nvSpPr>
              <p:cNvPr id="725" name="Google Shape;2995;p44">
                <a:extLst>
                  <a:ext uri="{FF2B5EF4-FFF2-40B4-BE49-F238E27FC236}">
                    <a16:creationId xmlns:a16="http://schemas.microsoft.com/office/drawing/2014/main" id="{3940B7CA-5393-EA4A-9E86-E2FFCECD9510}"/>
                  </a:ext>
                </a:extLst>
              </p:cNvPr>
              <p:cNvSpPr/>
              <p:nvPr/>
            </p:nvSpPr>
            <p:spPr>
              <a:xfrm>
                <a:off x="6669726" y="1068455"/>
                <a:ext cx="42944" cy="46491"/>
              </a:xfrm>
              <a:custGeom>
                <a:avLst/>
                <a:gdLst/>
                <a:ahLst/>
                <a:cxnLst/>
                <a:rect l="l" t="t" r="r" b="b"/>
                <a:pathLst>
                  <a:path w="1247" h="1350" extrusionOk="0">
                    <a:moveTo>
                      <a:pt x="217" y="1"/>
                    </a:moveTo>
                    <a:lnTo>
                      <a:pt x="0" y="1155"/>
                    </a:lnTo>
                    <a:lnTo>
                      <a:pt x="1018" y="1350"/>
                    </a:lnTo>
                    <a:lnTo>
                      <a:pt x="1246" y="195"/>
                    </a:lnTo>
                    <a:lnTo>
                      <a:pt x="21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2996;p44">
                <a:extLst>
                  <a:ext uri="{FF2B5EF4-FFF2-40B4-BE49-F238E27FC236}">
                    <a16:creationId xmlns:a16="http://schemas.microsoft.com/office/drawing/2014/main" id="{23600EDA-FDB4-874C-B437-F78175A0F33C}"/>
                  </a:ext>
                </a:extLst>
              </p:cNvPr>
              <p:cNvSpPr/>
              <p:nvPr/>
            </p:nvSpPr>
            <p:spPr>
              <a:xfrm>
                <a:off x="6823243" y="1098001"/>
                <a:ext cx="42565" cy="46491"/>
              </a:xfrm>
              <a:custGeom>
                <a:avLst/>
                <a:gdLst/>
                <a:ahLst/>
                <a:cxnLst/>
                <a:rect l="l" t="t" r="r" b="b"/>
                <a:pathLst>
                  <a:path w="1236" h="1350" extrusionOk="0">
                    <a:moveTo>
                      <a:pt x="218" y="0"/>
                    </a:moveTo>
                    <a:lnTo>
                      <a:pt x="1" y="1155"/>
                    </a:lnTo>
                    <a:lnTo>
                      <a:pt x="1018" y="1349"/>
                    </a:lnTo>
                    <a:lnTo>
                      <a:pt x="1235" y="195"/>
                    </a:lnTo>
                    <a:lnTo>
                      <a:pt x="218"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2997;p44">
                <a:extLst>
                  <a:ext uri="{FF2B5EF4-FFF2-40B4-BE49-F238E27FC236}">
                    <a16:creationId xmlns:a16="http://schemas.microsoft.com/office/drawing/2014/main" id="{DC82D268-8290-0B40-97E9-11A39CC95EBC}"/>
                  </a:ext>
                </a:extLst>
              </p:cNvPr>
              <p:cNvSpPr/>
              <p:nvPr/>
            </p:nvSpPr>
            <p:spPr>
              <a:xfrm>
                <a:off x="6639801" y="1109813"/>
                <a:ext cx="210275" cy="231902"/>
              </a:xfrm>
              <a:custGeom>
                <a:avLst/>
                <a:gdLst/>
                <a:ahLst/>
                <a:cxnLst/>
                <a:rect l="l" t="t" r="r" b="b"/>
                <a:pathLst>
                  <a:path w="6106" h="6734" extrusionOk="0">
                    <a:moveTo>
                      <a:pt x="1441" y="2492"/>
                    </a:moveTo>
                    <a:lnTo>
                      <a:pt x="2310" y="2664"/>
                    </a:lnTo>
                    <a:lnTo>
                      <a:pt x="2150" y="3533"/>
                    </a:lnTo>
                    <a:lnTo>
                      <a:pt x="1269" y="3361"/>
                    </a:lnTo>
                    <a:lnTo>
                      <a:pt x="1441" y="2492"/>
                    </a:lnTo>
                    <a:close/>
                    <a:moveTo>
                      <a:pt x="4070" y="2995"/>
                    </a:moveTo>
                    <a:lnTo>
                      <a:pt x="4939" y="3167"/>
                    </a:lnTo>
                    <a:lnTo>
                      <a:pt x="4767" y="4036"/>
                    </a:lnTo>
                    <a:lnTo>
                      <a:pt x="3899" y="3864"/>
                    </a:lnTo>
                    <a:lnTo>
                      <a:pt x="4070" y="2995"/>
                    </a:lnTo>
                    <a:close/>
                    <a:moveTo>
                      <a:pt x="1807" y="0"/>
                    </a:moveTo>
                    <a:lnTo>
                      <a:pt x="1669" y="778"/>
                    </a:lnTo>
                    <a:lnTo>
                      <a:pt x="743" y="629"/>
                    </a:lnTo>
                    <a:lnTo>
                      <a:pt x="0" y="4493"/>
                    </a:lnTo>
                    <a:lnTo>
                      <a:pt x="515" y="4596"/>
                    </a:lnTo>
                    <a:lnTo>
                      <a:pt x="275" y="5853"/>
                    </a:lnTo>
                    <a:lnTo>
                      <a:pt x="1452" y="6082"/>
                    </a:lnTo>
                    <a:lnTo>
                      <a:pt x="1692" y="4790"/>
                    </a:lnTo>
                    <a:lnTo>
                      <a:pt x="2207" y="4893"/>
                    </a:lnTo>
                    <a:lnTo>
                      <a:pt x="1955" y="6174"/>
                    </a:lnTo>
                    <a:lnTo>
                      <a:pt x="2950" y="6368"/>
                    </a:lnTo>
                    <a:lnTo>
                      <a:pt x="3178" y="5156"/>
                    </a:lnTo>
                    <a:lnTo>
                      <a:pt x="3773" y="5270"/>
                    </a:lnTo>
                    <a:lnTo>
                      <a:pt x="3544" y="6482"/>
                    </a:lnTo>
                    <a:lnTo>
                      <a:pt x="4836" y="6734"/>
                    </a:lnTo>
                    <a:lnTo>
                      <a:pt x="5099" y="5328"/>
                    </a:lnTo>
                    <a:lnTo>
                      <a:pt x="5419" y="5396"/>
                    </a:lnTo>
                    <a:lnTo>
                      <a:pt x="6105" y="1795"/>
                    </a:lnTo>
                    <a:lnTo>
                      <a:pt x="5248" y="1635"/>
                    </a:lnTo>
                    <a:lnTo>
                      <a:pt x="5431" y="686"/>
                    </a:lnTo>
                    <a:lnTo>
                      <a:pt x="4470" y="503"/>
                    </a:lnTo>
                    <a:lnTo>
                      <a:pt x="4299" y="1395"/>
                    </a:lnTo>
                    <a:lnTo>
                      <a:pt x="2710" y="1086"/>
                    </a:lnTo>
                    <a:lnTo>
                      <a:pt x="2881" y="206"/>
                    </a:lnTo>
                    <a:lnTo>
                      <a:pt x="180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2998;p44">
                <a:extLst>
                  <a:ext uri="{FF2B5EF4-FFF2-40B4-BE49-F238E27FC236}">
                    <a16:creationId xmlns:a16="http://schemas.microsoft.com/office/drawing/2014/main" id="{0EFA8CE2-95EB-9C40-948C-21093FD5191F}"/>
                  </a:ext>
                </a:extLst>
              </p:cNvPr>
              <p:cNvSpPr/>
              <p:nvPr/>
            </p:nvSpPr>
            <p:spPr>
              <a:xfrm>
                <a:off x="6669726" y="1068455"/>
                <a:ext cx="42944" cy="45699"/>
              </a:xfrm>
              <a:custGeom>
                <a:avLst/>
                <a:gdLst/>
                <a:ahLst/>
                <a:cxnLst/>
                <a:rect l="l" t="t" r="r" b="b"/>
                <a:pathLst>
                  <a:path w="1247" h="1327" extrusionOk="0">
                    <a:moveTo>
                      <a:pt x="217" y="1"/>
                    </a:moveTo>
                    <a:lnTo>
                      <a:pt x="0" y="1155"/>
                    </a:lnTo>
                    <a:lnTo>
                      <a:pt x="915" y="1327"/>
                    </a:lnTo>
                    <a:lnTo>
                      <a:pt x="938" y="1201"/>
                    </a:lnTo>
                    <a:lnTo>
                      <a:pt x="1040" y="1213"/>
                    </a:lnTo>
                    <a:lnTo>
                      <a:pt x="1246" y="195"/>
                    </a:lnTo>
                    <a:lnTo>
                      <a:pt x="21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2999;p44">
                <a:extLst>
                  <a:ext uri="{FF2B5EF4-FFF2-40B4-BE49-F238E27FC236}">
                    <a16:creationId xmlns:a16="http://schemas.microsoft.com/office/drawing/2014/main" id="{C1779B7D-746D-E54F-B751-F4DB52225F88}"/>
                  </a:ext>
                </a:extLst>
              </p:cNvPr>
              <p:cNvSpPr/>
              <p:nvPr/>
            </p:nvSpPr>
            <p:spPr>
              <a:xfrm>
                <a:off x="6824035" y="1098001"/>
                <a:ext cx="41773" cy="46491"/>
              </a:xfrm>
              <a:custGeom>
                <a:avLst/>
                <a:gdLst/>
                <a:ahLst/>
                <a:cxnLst/>
                <a:rect l="l" t="t" r="r" b="b"/>
                <a:pathLst>
                  <a:path w="1213" h="1350" extrusionOk="0">
                    <a:moveTo>
                      <a:pt x="195" y="0"/>
                    </a:moveTo>
                    <a:lnTo>
                      <a:pt x="1" y="1018"/>
                    </a:lnTo>
                    <a:lnTo>
                      <a:pt x="81" y="1029"/>
                    </a:lnTo>
                    <a:lnTo>
                      <a:pt x="58" y="1166"/>
                    </a:lnTo>
                    <a:lnTo>
                      <a:pt x="995" y="1349"/>
                    </a:lnTo>
                    <a:lnTo>
                      <a:pt x="1212" y="195"/>
                    </a:lnTo>
                    <a:lnTo>
                      <a:pt x="195"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3000;p44">
                <a:extLst>
                  <a:ext uri="{FF2B5EF4-FFF2-40B4-BE49-F238E27FC236}">
                    <a16:creationId xmlns:a16="http://schemas.microsoft.com/office/drawing/2014/main" id="{07DB43A2-5A19-DA4D-AD1A-F89B4A5BD40B}"/>
                  </a:ext>
                </a:extLst>
              </p:cNvPr>
              <p:cNvSpPr/>
              <p:nvPr/>
            </p:nvSpPr>
            <p:spPr>
              <a:xfrm>
                <a:off x="6639801" y="1109813"/>
                <a:ext cx="210275" cy="231902"/>
              </a:xfrm>
              <a:custGeom>
                <a:avLst/>
                <a:gdLst/>
                <a:ahLst/>
                <a:cxnLst/>
                <a:rect l="l" t="t" r="r" b="b"/>
                <a:pathLst>
                  <a:path w="6106" h="6734" extrusionOk="0">
                    <a:moveTo>
                      <a:pt x="1441" y="2492"/>
                    </a:moveTo>
                    <a:lnTo>
                      <a:pt x="2310" y="2652"/>
                    </a:lnTo>
                    <a:lnTo>
                      <a:pt x="2138" y="3533"/>
                    </a:lnTo>
                    <a:lnTo>
                      <a:pt x="1269" y="3361"/>
                    </a:lnTo>
                    <a:lnTo>
                      <a:pt x="1441" y="2492"/>
                    </a:lnTo>
                    <a:close/>
                    <a:moveTo>
                      <a:pt x="4070" y="2995"/>
                    </a:moveTo>
                    <a:lnTo>
                      <a:pt x="4939" y="3167"/>
                    </a:lnTo>
                    <a:lnTo>
                      <a:pt x="4767" y="4036"/>
                    </a:lnTo>
                    <a:lnTo>
                      <a:pt x="3899" y="3864"/>
                    </a:lnTo>
                    <a:lnTo>
                      <a:pt x="4070" y="2995"/>
                    </a:lnTo>
                    <a:close/>
                    <a:moveTo>
                      <a:pt x="1807" y="0"/>
                    </a:moveTo>
                    <a:lnTo>
                      <a:pt x="1658" y="778"/>
                    </a:lnTo>
                    <a:lnTo>
                      <a:pt x="743" y="629"/>
                    </a:lnTo>
                    <a:lnTo>
                      <a:pt x="0" y="4493"/>
                    </a:lnTo>
                    <a:lnTo>
                      <a:pt x="515" y="4596"/>
                    </a:lnTo>
                    <a:lnTo>
                      <a:pt x="275" y="5853"/>
                    </a:lnTo>
                    <a:lnTo>
                      <a:pt x="1452" y="6082"/>
                    </a:lnTo>
                    <a:lnTo>
                      <a:pt x="1692" y="4790"/>
                    </a:lnTo>
                    <a:lnTo>
                      <a:pt x="2207" y="4893"/>
                    </a:lnTo>
                    <a:lnTo>
                      <a:pt x="1955" y="6174"/>
                    </a:lnTo>
                    <a:lnTo>
                      <a:pt x="2950" y="6368"/>
                    </a:lnTo>
                    <a:lnTo>
                      <a:pt x="3178" y="5156"/>
                    </a:lnTo>
                    <a:lnTo>
                      <a:pt x="3773" y="5270"/>
                    </a:lnTo>
                    <a:lnTo>
                      <a:pt x="3544" y="6482"/>
                    </a:lnTo>
                    <a:lnTo>
                      <a:pt x="4836" y="6734"/>
                    </a:lnTo>
                    <a:lnTo>
                      <a:pt x="5099" y="5328"/>
                    </a:lnTo>
                    <a:lnTo>
                      <a:pt x="5419" y="5396"/>
                    </a:lnTo>
                    <a:lnTo>
                      <a:pt x="6105" y="1795"/>
                    </a:lnTo>
                    <a:lnTo>
                      <a:pt x="5248" y="1635"/>
                    </a:lnTo>
                    <a:lnTo>
                      <a:pt x="5431" y="698"/>
                    </a:lnTo>
                    <a:lnTo>
                      <a:pt x="5351" y="675"/>
                    </a:lnTo>
                    <a:lnTo>
                      <a:pt x="4470" y="503"/>
                    </a:lnTo>
                    <a:lnTo>
                      <a:pt x="4299" y="1395"/>
                    </a:lnTo>
                    <a:lnTo>
                      <a:pt x="2710" y="1086"/>
                    </a:lnTo>
                    <a:lnTo>
                      <a:pt x="2881" y="206"/>
                    </a:lnTo>
                    <a:lnTo>
                      <a:pt x="180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 name="Google Shape;3001;p44">
              <a:extLst>
                <a:ext uri="{FF2B5EF4-FFF2-40B4-BE49-F238E27FC236}">
                  <a16:creationId xmlns:a16="http://schemas.microsoft.com/office/drawing/2014/main" id="{CD9A4018-8A4E-BE42-8B53-FF1E2703548D}"/>
                </a:ext>
              </a:extLst>
            </p:cNvPr>
            <p:cNvSpPr/>
            <p:nvPr/>
          </p:nvSpPr>
          <p:spPr>
            <a:xfrm rot="1364717">
              <a:off x="8695581" y="1840452"/>
              <a:ext cx="234834" cy="192199"/>
            </a:xfrm>
            <a:custGeom>
              <a:avLst/>
              <a:gdLst/>
              <a:ahLst/>
              <a:cxnLst/>
              <a:rect l="l" t="t" r="r" b="b"/>
              <a:pathLst>
                <a:path w="6819" h="5581" extrusionOk="0">
                  <a:moveTo>
                    <a:pt x="5012" y="0"/>
                  </a:moveTo>
                  <a:lnTo>
                    <a:pt x="5012" y="0"/>
                  </a:lnTo>
                  <a:cubicBezTo>
                    <a:pt x="5012" y="12"/>
                    <a:pt x="5195" y="126"/>
                    <a:pt x="5458" y="400"/>
                  </a:cubicBezTo>
                  <a:cubicBezTo>
                    <a:pt x="5835" y="778"/>
                    <a:pt x="6098" y="1258"/>
                    <a:pt x="6235" y="1784"/>
                  </a:cubicBezTo>
                  <a:cubicBezTo>
                    <a:pt x="6418" y="2561"/>
                    <a:pt x="6281" y="3373"/>
                    <a:pt x="5869" y="4059"/>
                  </a:cubicBezTo>
                  <a:cubicBezTo>
                    <a:pt x="5306" y="4942"/>
                    <a:pt x="4347" y="5436"/>
                    <a:pt x="3362" y="5436"/>
                  </a:cubicBezTo>
                  <a:cubicBezTo>
                    <a:pt x="2907" y="5436"/>
                    <a:pt x="2446" y="5331"/>
                    <a:pt x="2017" y="5110"/>
                  </a:cubicBezTo>
                  <a:cubicBezTo>
                    <a:pt x="874" y="4516"/>
                    <a:pt x="245" y="3247"/>
                    <a:pt x="462" y="1966"/>
                  </a:cubicBezTo>
                  <a:cubicBezTo>
                    <a:pt x="565" y="1441"/>
                    <a:pt x="794" y="949"/>
                    <a:pt x="1148" y="537"/>
                  </a:cubicBezTo>
                  <a:cubicBezTo>
                    <a:pt x="1399" y="252"/>
                    <a:pt x="1571" y="137"/>
                    <a:pt x="1559" y="126"/>
                  </a:cubicBezTo>
                  <a:lnTo>
                    <a:pt x="1559" y="126"/>
                  </a:lnTo>
                  <a:cubicBezTo>
                    <a:pt x="1514" y="137"/>
                    <a:pt x="1468" y="172"/>
                    <a:pt x="1434" y="195"/>
                  </a:cubicBezTo>
                  <a:cubicBezTo>
                    <a:pt x="1319" y="286"/>
                    <a:pt x="1205" y="389"/>
                    <a:pt x="1102" y="503"/>
                  </a:cubicBezTo>
                  <a:cubicBezTo>
                    <a:pt x="725" y="903"/>
                    <a:pt x="473" y="1406"/>
                    <a:pt x="371" y="1944"/>
                  </a:cubicBezTo>
                  <a:cubicBezTo>
                    <a:pt x="0" y="3839"/>
                    <a:pt x="1457" y="5581"/>
                    <a:pt x="3359" y="5581"/>
                  </a:cubicBezTo>
                  <a:cubicBezTo>
                    <a:pt x="3395" y="5581"/>
                    <a:pt x="3432" y="5580"/>
                    <a:pt x="3469" y="5579"/>
                  </a:cubicBezTo>
                  <a:cubicBezTo>
                    <a:pt x="5424" y="5522"/>
                    <a:pt x="6818" y="3658"/>
                    <a:pt x="6327" y="1761"/>
                  </a:cubicBezTo>
                  <a:cubicBezTo>
                    <a:pt x="6189" y="1223"/>
                    <a:pt x="5892" y="732"/>
                    <a:pt x="5492" y="355"/>
                  </a:cubicBezTo>
                  <a:cubicBezTo>
                    <a:pt x="5389" y="252"/>
                    <a:pt x="5275" y="160"/>
                    <a:pt x="5149" y="80"/>
                  </a:cubicBezTo>
                  <a:cubicBezTo>
                    <a:pt x="5103" y="46"/>
                    <a:pt x="5069" y="23"/>
                    <a:pt x="5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3002;p44">
              <a:extLst>
                <a:ext uri="{FF2B5EF4-FFF2-40B4-BE49-F238E27FC236}">
                  <a16:creationId xmlns:a16="http://schemas.microsoft.com/office/drawing/2014/main" id="{B7209F89-5F17-3B4A-88E5-C9A60E73FD96}"/>
                </a:ext>
              </a:extLst>
            </p:cNvPr>
            <p:cNvSpPr/>
            <p:nvPr/>
          </p:nvSpPr>
          <p:spPr>
            <a:xfrm rot="1364717">
              <a:off x="8830478" y="1812252"/>
              <a:ext cx="4752" cy="146087"/>
            </a:xfrm>
            <a:custGeom>
              <a:avLst/>
              <a:gdLst/>
              <a:ahLst/>
              <a:cxnLst/>
              <a:rect l="l" t="t" r="r" b="b"/>
              <a:pathLst>
                <a:path w="138" h="4242" extrusionOk="0">
                  <a:moveTo>
                    <a:pt x="69" y="0"/>
                  </a:moveTo>
                  <a:cubicBezTo>
                    <a:pt x="34" y="0"/>
                    <a:pt x="0" y="949"/>
                    <a:pt x="0" y="2127"/>
                  </a:cubicBezTo>
                  <a:cubicBezTo>
                    <a:pt x="0" y="3293"/>
                    <a:pt x="34" y="4241"/>
                    <a:pt x="69" y="4241"/>
                  </a:cubicBezTo>
                  <a:cubicBezTo>
                    <a:pt x="114" y="4241"/>
                    <a:pt x="137" y="3293"/>
                    <a:pt x="137" y="2127"/>
                  </a:cubicBezTo>
                  <a:cubicBezTo>
                    <a:pt x="137" y="949"/>
                    <a:pt x="11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3003;p44">
              <a:extLst>
                <a:ext uri="{FF2B5EF4-FFF2-40B4-BE49-F238E27FC236}">
                  <a16:creationId xmlns:a16="http://schemas.microsoft.com/office/drawing/2014/main" id="{F886A029-C458-4244-A8DF-83310612D9A7}"/>
                </a:ext>
              </a:extLst>
            </p:cNvPr>
            <p:cNvSpPr/>
            <p:nvPr/>
          </p:nvSpPr>
          <p:spPr>
            <a:xfrm>
              <a:off x="6538067" y="3727044"/>
              <a:ext cx="63021" cy="939386"/>
            </a:xfrm>
            <a:custGeom>
              <a:avLst/>
              <a:gdLst/>
              <a:ahLst/>
              <a:cxnLst/>
              <a:rect l="l" t="t" r="r" b="b"/>
              <a:pathLst>
                <a:path w="1830" h="27278" extrusionOk="0">
                  <a:moveTo>
                    <a:pt x="1830" y="0"/>
                  </a:moveTo>
                  <a:lnTo>
                    <a:pt x="69" y="69"/>
                  </a:lnTo>
                  <a:lnTo>
                    <a:pt x="1" y="27277"/>
                  </a:lnTo>
                  <a:lnTo>
                    <a:pt x="1201" y="27277"/>
                  </a:lnTo>
                  <a:lnTo>
                    <a:pt x="183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3004;p44">
              <a:extLst>
                <a:ext uri="{FF2B5EF4-FFF2-40B4-BE49-F238E27FC236}">
                  <a16:creationId xmlns:a16="http://schemas.microsoft.com/office/drawing/2014/main" id="{C0EF124B-E4C9-884D-9B5E-3632DB3D7F2E}"/>
                </a:ext>
              </a:extLst>
            </p:cNvPr>
            <p:cNvSpPr/>
            <p:nvPr/>
          </p:nvSpPr>
          <p:spPr>
            <a:xfrm>
              <a:off x="6750643" y="3716782"/>
              <a:ext cx="247674" cy="949649"/>
            </a:xfrm>
            <a:custGeom>
              <a:avLst/>
              <a:gdLst/>
              <a:ahLst/>
              <a:cxnLst/>
              <a:rect l="l" t="t" r="r" b="b"/>
              <a:pathLst>
                <a:path w="7192" h="27576" extrusionOk="0">
                  <a:moveTo>
                    <a:pt x="1" y="1"/>
                  </a:moveTo>
                  <a:lnTo>
                    <a:pt x="5854" y="27575"/>
                  </a:lnTo>
                  <a:lnTo>
                    <a:pt x="7192" y="27575"/>
                  </a:lnTo>
                  <a:lnTo>
                    <a:pt x="232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3005;p44">
              <a:extLst>
                <a:ext uri="{FF2B5EF4-FFF2-40B4-BE49-F238E27FC236}">
                  <a16:creationId xmlns:a16="http://schemas.microsoft.com/office/drawing/2014/main" id="{5D65BC34-74A8-0045-A981-0B9F312CBCF8}"/>
                </a:ext>
              </a:extLst>
            </p:cNvPr>
            <p:cNvSpPr/>
            <p:nvPr/>
          </p:nvSpPr>
          <p:spPr>
            <a:xfrm>
              <a:off x="6104238" y="3723497"/>
              <a:ext cx="268922" cy="942933"/>
            </a:xfrm>
            <a:custGeom>
              <a:avLst/>
              <a:gdLst/>
              <a:ahLst/>
              <a:cxnLst/>
              <a:rect l="l" t="t" r="r" b="b"/>
              <a:pathLst>
                <a:path w="7809" h="27381" extrusionOk="0">
                  <a:moveTo>
                    <a:pt x="5865" y="0"/>
                  </a:moveTo>
                  <a:lnTo>
                    <a:pt x="0" y="27380"/>
                  </a:lnTo>
                  <a:lnTo>
                    <a:pt x="1338" y="27380"/>
                  </a:lnTo>
                  <a:lnTo>
                    <a:pt x="7809" y="103"/>
                  </a:lnTo>
                  <a:lnTo>
                    <a:pt x="586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3006;p44">
              <a:extLst>
                <a:ext uri="{FF2B5EF4-FFF2-40B4-BE49-F238E27FC236}">
                  <a16:creationId xmlns:a16="http://schemas.microsoft.com/office/drawing/2014/main" id="{3C1AE45A-BEA5-7E40-91B1-713238F5D02C}"/>
                </a:ext>
              </a:extLst>
            </p:cNvPr>
            <p:cNvSpPr/>
            <p:nvPr/>
          </p:nvSpPr>
          <p:spPr>
            <a:xfrm>
              <a:off x="5986156" y="2826017"/>
              <a:ext cx="1187371" cy="922477"/>
            </a:xfrm>
            <a:custGeom>
              <a:avLst/>
              <a:gdLst/>
              <a:ahLst/>
              <a:cxnLst/>
              <a:rect l="l" t="t" r="r" b="b"/>
              <a:pathLst>
                <a:path w="34479" h="26787" extrusionOk="0">
                  <a:moveTo>
                    <a:pt x="27681" y="1"/>
                  </a:moveTo>
                  <a:cubicBezTo>
                    <a:pt x="18672" y="1"/>
                    <a:pt x="19174" y="12369"/>
                    <a:pt x="16999" y="18094"/>
                  </a:cubicBezTo>
                  <a:cubicBezTo>
                    <a:pt x="15187" y="22848"/>
                    <a:pt x="10300" y="23283"/>
                    <a:pt x="7967" y="23283"/>
                  </a:cubicBezTo>
                  <a:cubicBezTo>
                    <a:pt x="7445" y="23283"/>
                    <a:pt x="7051" y="23261"/>
                    <a:pt x="6848" y="23261"/>
                  </a:cubicBezTo>
                  <a:cubicBezTo>
                    <a:pt x="6760" y="23261"/>
                    <a:pt x="6642" y="23261"/>
                    <a:pt x="6500" y="23261"/>
                  </a:cubicBezTo>
                  <a:cubicBezTo>
                    <a:pt x="4854" y="23261"/>
                    <a:pt x="0" y="23338"/>
                    <a:pt x="1863" y="25296"/>
                  </a:cubicBezTo>
                  <a:cubicBezTo>
                    <a:pt x="2805" y="26280"/>
                    <a:pt x="8544" y="26787"/>
                    <a:pt x="14654" y="26787"/>
                  </a:cubicBezTo>
                  <a:cubicBezTo>
                    <a:pt x="21677" y="26787"/>
                    <a:pt x="29189" y="26118"/>
                    <a:pt x="30466" y="24736"/>
                  </a:cubicBezTo>
                  <a:cubicBezTo>
                    <a:pt x="32867" y="22152"/>
                    <a:pt x="33244" y="14596"/>
                    <a:pt x="33885" y="7119"/>
                  </a:cubicBezTo>
                  <a:cubicBezTo>
                    <a:pt x="34478" y="309"/>
                    <a:pt x="29172" y="6"/>
                    <a:pt x="28221" y="6"/>
                  </a:cubicBezTo>
                  <a:cubicBezTo>
                    <a:pt x="28128" y="6"/>
                    <a:pt x="28077" y="8"/>
                    <a:pt x="28077" y="8"/>
                  </a:cubicBezTo>
                  <a:cubicBezTo>
                    <a:pt x="27943" y="3"/>
                    <a:pt x="27811" y="1"/>
                    <a:pt x="2768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3007;p44">
              <a:extLst>
                <a:ext uri="{FF2B5EF4-FFF2-40B4-BE49-F238E27FC236}">
                  <a16:creationId xmlns:a16="http://schemas.microsoft.com/office/drawing/2014/main" id="{803A0D73-1C71-B74B-98D4-12EDB14EDBB2}"/>
                </a:ext>
              </a:extLst>
            </p:cNvPr>
            <p:cNvSpPr/>
            <p:nvPr/>
          </p:nvSpPr>
          <p:spPr>
            <a:xfrm>
              <a:off x="6027859" y="2826672"/>
              <a:ext cx="1131513" cy="923235"/>
            </a:xfrm>
            <a:custGeom>
              <a:avLst/>
              <a:gdLst/>
              <a:ahLst/>
              <a:cxnLst/>
              <a:rect l="l" t="t" r="r" b="b"/>
              <a:pathLst>
                <a:path w="32857" h="26809" extrusionOk="0">
                  <a:moveTo>
                    <a:pt x="27278" y="1"/>
                  </a:moveTo>
                  <a:lnTo>
                    <a:pt x="27278" y="1"/>
                  </a:lnTo>
                  <a:cubicBezTo>
                    <a:pt x="27278" y="1"/>
                    <a:pt x="32216" y="1007"/>
                    <a:pt x="31748" y="6174"/>
                  </a:cubicBezTo>
                  <a:cubicBezTo>
                    <a:pt x="31290" y="11342"/>
                    <a:pt x="29998" y="20396"/>
                    <a:pt x="27598" y="22694"/>
                  </a:cubicBezTo>
                  <a:cubicBezTo>
                    <a:pt x="25616" y="24591"/>
                    <a:pt x="18866" y="25272"/>
                    <a:pt x="13709" y="25272"/>
                  </a:cubicBezTo>
                  <a:cubicBezTo>
                    <a:pt x="12619" y="25272"/>
                    <a:pt x="11600" y="25242"/>
                    <a:pt x="10713" y="25186"/>
                  </a:cubicBezTo>
                  <a:cubicBezTo>
                    <a:pt x="4814" y="24809"/>
                    <a:pt x="1075" y="23688"/>
                    <a:pt x="1075" y="23688"/>
                  </a:cubicBezTo>
                  <a:cubicBezTo>
                    <a:pt x="1075" y="23688"/>
                    <a:pt x="1" y="24386"/>
                    <a:pt x="332" y="24831"/>
                  </a:cubicBezTo>
                  <a:cubicBezTo>
                    <a:pt x="628" y="25254"/>
                    <a:pt x="3109" y="26808"/>
                    <a:pt x="14491" y="26808"/>
                  </a:cubicBezTo>
                  <a:cubicBezTo>
                    <a:pt x="15429" y="26808"/>
                    <a:pt x="16428" y="26797"/>
                    <a:pt x="17492" y="26775"/>
                  </a:cubicBezTo>
                  <a:cubicBezTo>
                    <a:pt x="31450" y="26478"/>
                    <a:pt x="30479" y="24420"/>
                    <a:pt x="31062" y="22168"/>
                  </a:cubicBezTo>
                  <a:cubicBezTo>
                    <a:pt x="31645" y="19916"/>
                    <a:pt x="32856" y="7923"/>
                    <a:pt x="32685" y="5283"/>
                  </a:cubicBezTo>
                  <a:cubicBezTo>
                    <a:pt x="32513" y="2653"/>
                    <a:pt x="31187" y="458"/>
                    <a:pt x="272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3008;p44">
              <a:extLst>
                <a:ext uri="{FF2B5EF4-FFF2-40B4-BE49-F238E27FC236}">
                  <a16:creationId xmlns:a16="http://schemas.microsoft.com/office/drawing/2014/main" id="{FF72CB15-A8B3-9049-90FC-CD3E24218AF1}"/>
                </a:ext>
              </a:extLst>
            </p:cNvPr>
            <p:cNvSpPr/>
            <p:nvPr/>
          </p:nvSpPr>
          <p:spPr>
            <a:xfrm>
              <a:off x="5688523" y="3207365"/>
              <a:ext cx="2747217" cy="1469310"/>
            </a:xfrm>
            <a:custGeom>
              <a:avLst/>
              <a:gdLst/>
              <a:ahLst/>
              <a:cxnLst/>
              <a:rect l="l" t="t" r="r" b="b"/>
              <a:pathLst>
                <a:path w="79774" h="42666" extrusionOk="0">
                  <a:moveTo>
                    <a:pt x="0" y="1"/>
                  </a:moveTo>
                  <a:lnTo>
                    <a:pt x="0" y="2127"/>
                  </a:lnTo>
                  <a:lnTo>
                    <a:pt x="4264" y="2127"/>
                  </a:lnTo>
                  <a:lnTo>
                    <a:pt x="2058" y="42597"/>
                  </a:lnTo>
                  <a:lnTo>
                    <a:pt x="3281" y="42665"/>
                  </a:lnTo>
                  <a:lnTo>
                    <a:pt x="5476" y="2127"/>
                  </a:lnTo>
                  <a:lnTo>
                    <a:pt x="75429" y="2127"/>
                  </a:lnTo>
                  <a:lnTo>
                    <a:pt x="77304" y="42631"/>
                  </a:lnTo>
                  <a:lnTo>
                    <a:pt x="78516" y="42631"/>
                  </a:lnTo>
                  <a:lnTo>
                    <a:pt x="76641" y="2127"/>
                  </a:lnTo>
                  <a:lnTo>
                    <a:pt x="79773" y="2127"/>
                  </a:lnTo>
                  <a:lnTo>
                    <a:pt x="7977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3009;p44">
              <a:extLst>
                <a:ext uri="{FF2B5EF4-FFF2-40B4-BE49-F238E27FC236}">
                  <a16:creationId xmlns:a16="http://schemas.microsoft.com/office/drawing/2014/main" id="{7B4F1B30-5115-C647-B2AF-9094F41F1EFF}"/>
                </a:ext>
              </a:extLst>
            </p:cNvPr>
            <p:cNvSpPr/>
            <p:nvPr/>
          </p:nvSpPr>
          <p:spPr>
            <a:xfrm>
              <a:off x="5877475" y="2460510"/>
              <a:ext cx="902366" cy="657550"/>
            </a:xfrm>
            <a:custGeom>
              <a:avLst/>
              <a:gdLst/>
              <a:ahLst/>
              <a:cxnLst/>
              <a:rect l="l" t="t" r="r" b="b"/>
              <a:pathLst>
                <a:path w="26203" h="19094" extrusionOk="0">
                  <a:moveTo>
                    <a:pt x="24961" y="1"/>
                  </a:moveTo>
                  <a:cubicBezTo>
                    <a:pt x="24941" y="1"/>
                    <a:pt x="24920" y="1"/>
                    <a:pt x="24900" y="2"/>
                  </a:cubicBezTo>
                  <a:lnTo>
                    <a:pt x="1247" y="1122"/>
                  </a:lnTo>
                  <a:cubicBezTo>
                    <a:pt x="538" y="1157"/>
                    <a:pt x="1" y="1785"/>
                    <a:pt x="69" y="2483"/>
                  </a:cubicBezTo>
                  <a:lnTo>
                    <a:pt x="1521" y="17962"/>
                  </a:lnTo>
                  <a:cubicBezTo>
                    <a:pt x="1590" y="18602"/>
                    <a:pt x="2127" y="19094"/>
                    <a:pt x="2767" y="19094"/>
                  </a:cubicBezTo>
                  <a:lnTo>
                    <a:pt x="24968" y="19094"/>
                  </a:lnTo>
                  <a:cubicBezTo>
                    <a:pt x="25654" y="19094"/>
                    <a:pt x="26203" y="18533"/>
                    <a:pt x="26203" y="17848"/>
                  </a:cubicBezTo>
                  <a:lnTo>
                    <a:pt x="26203" y="1248"/>
                  </a:lnTo>
                  <a:cubicBezTo>
                    <a:pt x="26203" y="560"/>
                    <a:pt x="25653" y="1"/>
                    <a:pt x="249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3010;p44">
              <a:extLst>
                <a:ext uri="{FF2B5EF4-FFF2-40B4-BE49-F238E27FC236}">
                  <a16:creationId xmlns:a16="http://schemas.microsoft.com/office/drawing/2014/main" id="{32CBB5A2-8F99-A746-83BF-E728F9A5C212}"/>
                </a:ext>
              </a:extLst>
            </p:cNvPr>
            <p:cNvSpPr/>
            <p:nvPr/>
          </p:nvSpPr>
          <p:spPr>
            <a:xfrm>
              <a:off x="6345155" y="2623532"/>
              <a:ext cx="152007" cy="129623"/>
            </a:xfrm>
            <a:custGeom>
              <a:avLst/>
              <a:gdLst/>
              <a:ahLst/>
              <a:cxnLst/>
              <a:rect l="l" t="t" r="r" b="b"/>
              <a:pathLst>
                <a:path w="4414" h="3764" extrusionOk="0">
                  <a:moveTo>
                    <a:pt x="2548" y="1"/>
                  </a:moveTo>
                  <a:cubicBezTo>
                    <a:pt x="2541" y="1"/>
                    <a:pt x="2534" y="1"/>
                    <a:pt x="2527" y="1"/>
                  </a:cubicBezTo>
                  <a:cubicBezTo>
                    <a:pt x="847" y="1"/>
                    <a:pt x="1" y="2024"/>
                    <a:pt x="1190" y="3213"/>
                  </a:cubicBezTo>
                  <a:cubicBezTo>
                    <a:pt x="1574" y="3593"/>
                    <a:pt x="2044" y="3764"/>
                    <a:pt x="2506" y="3764"/>
                  </a:cubicBezTo>
                  <a:cubicBezTo>
                    <a:pt x="3474" y="3764"/>
                    <a:pt x="4402" y="3014"/>
                    <a:pt x="4402" y="1876"/>
                  </a:cubicBezTo>
                  <a:cubicBezTo>
                    <a:pt x="4414" y="842"/>
                    <a:pt x="3579" y="1"/>
                    <a:pt x="25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3011;p44">
              <a:extLst>
                <a:ext uri="{FF2B5EF4-FFF2-40B4-BE49-F238E27FC236}">
                  <a16:creationId xmlns:a16="http://schemas.microsoft.com/office/drawing/2014/main" id="{F65F2046-093E-6F47-BA66-E3F143A29510}"/>
                </a:ext>
              </a:extLst>
            </p:cNvPr>
            <p:cNvSpPr/>
            <p:nvPr/>
          </p:nvSpPr>
          <p:spPr>
            <a:xfrm>
              <a:off x="6362098" y="2635757"/>
              <a:ext cx="122460" cy="104931"/>
            </a:xfrm>
            <a:custGeom>
              <a:avLst/>
              <a:gdLst/>
              <a:ahLst/>
              <a:cxnLst/>
              <a:rect l="l" t="t" r="r" b="b"/>
              <a:pathLst>
                <a:path w="3556" h="3047" extrusionOk="0">
                  <a:moveTo>
                    <a:pt x="1372" y="858"/>
                  </a:moveTo>
                  <a:cubicBezTo>
                    <a:pt x="1555" y="858"/>
                    <a:pt x="1647" y="1075"/>
                    <a:pt x="1521" y="1212"/>
                  </a:cubicBezTo>
                  <a:cubicBezTo>
                    <a:pt x="1477" y="1252"/>
                    <a:pt x="1425" y="1270"/>
                    <a:pt x="1375" y="1270"/>
                  </a:cubicBezTo>
                  <a:cubicBezTo>
                    <a:pt x="1267" y="1270"/>
                    <a:pt x="1167" y="1188"/>
                    <a:pt x="1167" y="1064"/>
                  </a:cubicBezTo>
                  <a:cubicBezTo>
                    <a:pt x="1178" y="949"/>
                    <a:pt x="1258" y="869"/>
                    <a:pt x="1372" y="869"/>
                  </a:cubicBezTo>
                  <a:lnTo>
                    <a:pt x="1372" y="858"/>
                  </a:lnTo>
                  <a:close/>
                  <a:moveTo>
                    <a:pt x="2527" y="858"/>
                  </a:moveTo>
                  <a:cubicBezTo>
                    <a:pt x="2710" y="858"/>
                    <a:pt x="2801" y="1075"/>
                    <a:pt x="2676" y="1212"/>
                  </a:cubicBezTo>
                  <a:cubicBezTo>
                    <a:pt x="2632" y="1252"/>
                    <a:pt x="2580" y="1270"/>
                    <a:pt x="2530" y="1270"/>
                  </a:cubicBezTo>
                  <a:cubicBezTo>
                    <a:pt x="2422" y="1270"/>
                    <a:pt x="2321" y="1188"/>
                    <a:pt x="2321" y="1064"/>
                  </a:cubicBezTo>
                  <a:cubicBezTo>
                    <a:pt x="2333" y="949"/>
                    <a:pt x="2413" y="869"/>
                    <a:pt x="2527" y="869"/>
                  </a:cubicBezTo>
                  <a:lnTo>
                    <a:pt x="2527" y="858"/>
                  </a:lnTo>
                  <a:close/>
                  <a:moveTo>
                    <a:pt x="2796" y="1420"/>
                  </a:moveTo>
                  <a:cubicBezTo>
                    <a:pt x="2821" y="1420"/>
                    <a:pt x="2846" y="1423"/>
                    <a:pt x="2870" y="1429"/>
                  </a:cubicBezTo>
                  <a:cubicBezTo>
                    <a:pt x="2939" y="1441"/>
                    <a:pt x="2984" y="1498"/>
                    <a:pt x="3007" y="1578"/>
                  </a:cubicBezTo>
                  <a:cubicBezTo>
                    <a:pt x="3030" y="1692"/>
                    <a:pt x="3030" y="1807"/>
                    <a:pt x="2984" y="1910"/>
                  </a:cubicBezTo>
                  <a:cubicBezTo>
                    <a:pt x="2916" y="2070"/>
                    <a:pt x="2813" y="2207"/>
                    <a:pt x="2676" y="2310"/>
                  </a:cubicBezTo>
                  <a:cubicBezTo>
                    <a:pt x="2485" y="2453"/>
                    <a:pt x="2257" y="2524"/>
                    <a:pt x="2030" y="2524"/>
                  </a:cubicBezTo>
                  <a:cubicBezTo>
                    <a:pt x="1822" y="2524"/>
                    <a:pt x="1616" y="2464"/>
                    <a:pt x="1441" y="2344"/>
                  </a:cubicBezTo>
                  <a:cubicBezTo>
                    <a:pt x="1292" y="2252"/>
                    <a:pt x="1178" y="2115"/>
                    <a:pt x="1109" y="1967"/>
                  </a:cubicBezTo>
                  <a:cubicBezTo>
                    <a:pt x="1052" y="1864"/>
                    <a:pt x="1041" y="1738"/>
                    <a:pt x="1064" y="1624"/>
                  </a:cubicBezTo>
                  <a:cubicBezTo>
                    <a:pt x="1075" y="1555"/>
                    <a:pt x="1132" y="1498"/>
                    <a:pt x="1201" y="1464"/>
                  </a:cubicBezTo>
                  <a:cubicBezTo>
                    <a:pt x="1228" y="1456"/>
                    <a:pt x="1256" y="1453"/>
                    <a:pt x="1284" y="1453"/>
                  </a:cubicBezTo>
                  <a:cubicBezTo>
                    <a:pt x="1387" y="1453"/>
                    <a:pt x="1496" y="1494"/>
                    <a:pt x="1612" y="1521"/>
                  </a:cubicBezTo>
                  <a:cubicBezTo>
                    <a:pt x="1750" y="1555"/>
                    <a:pt x="1887" y="1578"/>
                    <a:pt x="2035" y="1578"/>
                  </a:cubicBezTo>
                  <a:cubicBezTo>
                    <a:pt x="2173" y="1567"/>
                    <a:pt x="2321" y="1544"/>
                    <a:pt x="2458" y="1498"/>
                  </a:cubicBezTo>
                  <a:cubicBezTo>
                    <a:pt x="2569" y="1470"/>
                    <a:pt x="2688" y="1420"/>
                    <a:pt x="2796" y="1420"/>
                  </a:cubicBezTo>
                  <a:close/>
                  <a:moveTo>
                    <a:pt x="2035" y="0"/>
                  </a:moveTo>
                  <a:cubicBezTo>
                    <a:pt x="675" y="0"/>
                    <a:pt x="0" y="1647"/>
                    <a:pt x="949" y="2595"/>
                  </a:cubicBezTo>
                  <a:cubicBezTo>
                    <a:pt x="1261" y="2907"/>
                    <a:pt x="1643" y="3046"/>
                    <a:pt x="2018" y="3046"/>
                  </a:cubicBezTo>
                  <a:cubicBezTo>
                    <a:pt x="2799" y="3046"/>
                    <a:pt x="3548" y="2440"/>
                    <a:pt x="3556" y="1521"/>
                  </a:cubicBezTo>
                  <a:cubicBezTo>
                    <a:pt x="3556" y="686"/>
                    <a:pt x="2870" y="0"/>
                    <a:pt x="203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3012;p44">
              <a:extLst>
                <a:ext uri="{FF2B5EF4-FFF2-40B4-BE49-F238E27FC236}">
                  <a16:creationId xmlns:a16="http://schemas.microsoft.com/office/drawing/2014/main" id="{EDF7826A-3C96-154B-9B92-785EA4FE891E}"/>
                </a:ext>
              </a:extLst>
            </p:cNvPr>
            <p:cNvSpPr/>
            <p:nvPr/>
          </p:nvSpPr>
          <p:spPr>
            <a:xfrm>
              <a:off x="6256585" y="2984149"/>
              <a:ext cx="185480" cy="224842"/>
            </a:xfrm>
            <a:custGeom>
              <a:avLst/>
              <a:gdLst/>
              <a:ahLst/>
              <a:cxnLst/>
              <a:rect l="l" t="t" r="r" b="b"/>
              <a:pathLst>
                <a:path w="5386" h="6529" extrusionOk="0">
                  <a:moveTo>
                    <a:pt x="4471" y="1"/>
                  </a:moveTo>
                  <a:lnTo>
                    <a:pt x="995" y="321"/>
                  </a:lnTo>
                  <a:cubicBezTo>
                    <a:pt x="995" y="321"/>
                    <a:pt x="1" y="6231"/>
                    <a:pt x="1155" y="6528"/>
                  </a:cubicBezTo>
                  <a:lnTo>
                    <a:pt x="5385" y="6528"/>
                  </a:lnTo>
                  <a:cubicBezTo>
                    <a:pt x="5385" y="6528"/>
                    <a:pt x="3865" y="1887"/>
                    <a:pt x="44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3013;p44">
              <a:extLst>
                <a:ext uri="{FF2B5EF4-FFF2-40B4-BE49-F238E27FC236}">
                  <a16:creationId xmlns:a16="http://schemas.microsoft.com/office/drawing/2014/main" id="{A1EB169D-551A-CF41-87CB-258376F91D61}"/>
                </a:ext>
              </a:extLst>
            </p:cNvPr>
            <p:cNvSpPr/>
            <p:nvPr/>
          </p:nvSpPr>
          <p:spPr>
            <a:xfrm>
              <a:off x="6288094" y="2781767"/>
              <a:ext cx="97665" cy="93463"/>
            </a:xfrm>
            <a:custGeom>
              <a:avLst/>
              <a:gdLst/>
              <a:ahLst/>
              <a:cxnLst/>
              <a:rect l="l" t="t" r="r" b="b"/>
              <a:pathLst>
                <a:path w="2836" h="2714" extrusionOk="0">
                  <a:moveTo>
                    <a:pt x="1356" y="0"/>
                  </a:moveTo>
                  <a:cubicBezTo>
                    <a:pt x="664" y="0"/>
                    <a:pt x="0" y="542"/>
                    <a:pt x="0" y="1362"/>
                  </a:cubicBezTo>
                  <a:cubicBezTo>
                    <a:pt x="0" y="2173"/>
                    <a:pt x="663" y="2713"/>
                    <a:pt x="1354" y="2713"/>
                  </a:cubicBezTo>
                  <a:cubicBezTo>
                    <a:pt x="1686" y="2713"/>
                    <a:pt x="2024" y="2589"/>
                    <a:pt x="2298" y="2311"/>
                  </a:cubicBezTo>
                  <a:cubicBezTo>
                    <a:pt x="2835" y="1785"/>
                    <a:pt x="2835" y="928"/>
                    <a:pt x="2298" y="402"/>
                  </a:cubicBezTo>
                  <a:cubicBezTo>
                    <a:pt x="2024" y="124"/>
                    <a:pt x="1687" y="0"/>
                    <a:pt x="1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3014;p44">
              <a:extLst>
                <a:ext uri="{FF2B5EF4-FFF2-40B4-BE49-F238E27FC236}">
                  <a16:creationId xmlns:a16="http://schemas.microsoft.com/office/drawing/2014/main" id="{C88A1730-4AB3-DE41-81CB-90FCA7D00FFB}"/>
                </a:ext>
              </a:extLst>
            </p:cNvPr>
            <p:cNvSpPr/>
            <p:nvPr/>
          </p:nvSpPr>
          <p:spPr>
            <a:xfrm>
              <a:off x="8125788" y="2640096"/>
              <a:ext cx="29961" cy="114987"/>
            </a:xfrm>
            <a:custGeom>
              <a:avLst/>
              <a:gdLst/>
              <a:ahLst/>
              <a:cxnLst/>
              <a:rect l="l" t="t" r="r" b="b"/>
              <a:pathLst>
                <a:path w="870" h="3339" extrusionOk="0">
                  <a:moveTo>
                    <a:pt x="332" y="0"/>
                  </a:moveTo>
                  <a:cubicBezTo>
                    <a:pt x="0" y="0"/>
                    <a:pt x="423" y="3338"/>
                    <a:pt x="423" y="3338"/>
                  </a:cubicBezTo>
                  <a:lnTo>
                    <a:pt x="869" y="3338"/>
                  </a:lnTo>
                  <a:cubicBezTo>
                    <a:pt x="869" y="3338"/>
                    <a:pt x="6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3015;p44">
              <a:extLst>
                <a:ext uri="{FF2B5EF4-FFF2-40B4-BE49-F238E27FC236}">
                  <a16:creationId xmlns:a16="http://schemas.microsoft.com/office/drawing/2014/main" id="{205B645D-AFDC-544F-B13A-F877346717EF}"/>
                </a:ext>
              </a:extLst>
            </p:cNvPr>
            <p:cNvSpPr/>
            <p:nvPr/>
          </p:nvSpPr>
          <p:spPr>
            <a:xfrm>
              <a:off x="8163565" y="2640096"/>
              <a:ext cx="29582" cy="114987"/>
            </a:xfrm>
            <a:custGeom>
              <a:avLst/>
              <a:gdLst/>
              <a:ahLst/>
              <a:cxnLst/>
              <a:rect l="l" t="t" r="r" b="b"/>
              <a:pathLst>
                <a:path w="859" h="3339" extrusionOk="0">
                  <a:moveTo>
                    <a:pt x="332" y="0"/>
                  </a:moveTo>
                  <a:cubicBezTo>
                    <a:pt x="1" y="0"/>
                    <a:pt x="424" y="3338"/>
                    <a:pt x="424" y="3338"/>
                  </a:cubicBezTo>
                  <a:lnTo>
                    <a:pt x="858" y="3338"/>
                  </a:lnTo>
                  <a:cubicBezTo>
                    <a:pt x="858" y="3338"/>
                    <a:pt x="664" y="0"/>
                    <a:pt x="33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3016;p44">
              <a:extLst>
                <a:ext uri="{FF2B5EF4-FFF2-40B4-BE49-F238E27FC236}">
                  <a16:creationId xmlns:a16="http://schemas.microsoft.com/office/drawing/2014/main" id="{3CEC02B9-FF12-B846-A8A8-F6C3320C8BDF}"/>
                </a:ext>
              </a:extLst>
            </p:cNvPr>
            <p:cNvSpPr/>
            <p:nvPr/>
          </p:nvSpPr>
          <p:spPr>
            <a:xfrm>
              <a:off x="8221039" y="2640096"/>
              <a:ext cx="29582" cy="114987"/>
            </a:xfrm>
            <a:custGeom>
              <a:avLst/>
              <a:gdLst/>
              <a:ahLst/>
              <a:cxnLst/>
              <a:rect l="l" t="t" r="r" b="b"/>
              <a:pathLst>
                <a:path w="859" h="3339" extrusionOk="0">
                  <a:moveTo>
                    <a:pt x="332" y="0"/>
                  </a:moveTo>
                  <a:cubicBezTo>
                    <a:pt x="1" y="0"/>
                    <a:pt x="412" y="3338"/>
                    <a:pt x="412" y="3338"/>
                  </a:cubicBezTo>
                  <a:lnTo>
                    <a:pt x="858" y="3338"/>
                  </a:lnTo>
                  <a:cubicBezTo>
                    <a:pt x="858" y="3338"/>
                    <a:pt x="664" y="0"/>
                    <a:pt x="33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3017;p44">
              <a:extLst>
                <a:ext uri="{FF2B5EF4-FFF2-40B4-BE49-F238E27FC236}">
                  <a16:creationId xmlns:a16="http://schemas.microsoft.com/office/drawing/2014/main" id="{04DF90F1-0267-144F-AEA8-8FB45B9BE1B4}"/>
                </a:ext>
              </a:extLst>
            </p:cNvPr>
            <p:cNvSpPr/>
            <p:nvPr/>
          </p:nvSpPr>
          <p:spPr>
            <a:xfrm>
              <a:off x="8197829" y="2646776"/>
              <a:ext cx="26792" cy="116158"/>
            </a:xfrm>
            <a:custGeom>
              <a:avLst/>
              <a:gdLst/>
              <a:ahLst/>
              <a:cxnLst/>
              <a:rect l="l" t="t" r="r" b="b"/>
              <a:pathLst>
                <a:path w="778" h="3373" extrusionOk="0">
                  <a:moveTo>
                    <a:pt x="0" y="3304"/>
                  </a:moveTo>
                  <a:lnTo>
                    <a:pt x="115" y="3327"/>
                  </a:lnTo>
                  <a:cubicBezTo>
                    <a:pt x="115" y="3327"/>
                    <a:pt x="115" y="3324"/>
                    <a:pt x="115" y="3319"/>
                  </a:cubicBezTo>
                  <a:lnTo>
                    <a:pt x="115" y="3319"/>
                  </a:lnTo>
                  <a:lnTo>
                    <a:pt x="0" y="3304"/>
                  </a:lnTo>
                  <a:close/>
                  <a:moveTo>
                    <a:pt x="439" y="0"/>
                  </a:moveTo>
                  <a:cubicBezTo>
                    <a:pt x="124" y="0"/>
                    <a:pt x="115" y="3133"/>
                    <a:pt x="115" y="3319"/>
                  </a:cubicBezTo>
                  <a:lnTo>
                    <a:pt x="115" y="3319"/>
                  </a:lnTo>
                  <a:lnTo>
                    <a:pt x="549" y="3373"/>
                  </a:lnTo>
                  <a:cubicBezTo>
                    <a:pt x="549" y="3373"/>
                    <a:pt x="778" y="46"/>
                    <a:pt x="446" y="0"/>
                  </a:cubicBezTo>
                  <a:cubicBezTo>
                    <a:pt x="444" y="0"/>
                    <a:pt x="442" y="0"/>
                    <a:pt x="4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3018;p44">
              <a:extLst>
                <a:ext uri="{FF2B5EF4-FFF2-40B4-BE49-F238E27FC236}">
                  <a16:creationId xmlns:a16="http://schemas.microsoft.com/office/drawing/2014/main" id="{9FEB5BC1-90FB-B247-ACC6-F78CCC70D589}"/>
                </a:ext>
              </a:extLst>
            </p:cNvPr>
            <p:cNvSpPr/>
            <p:nvPr/>
          </p:nvSpPr>
          <p:spPr>
            <a:xfrm>
              <a:off x="8152166" y="2640096"/>
              <a:ext cx="29926" cy="114987"/>
            </a:xfrm>
            <a:custGeom>
              <a:avLst/>
              <a:gdLst/>
              <a:ahLst/>
              <a:cxnLst/>
              <a:rect l="l" t="t" r="r" b="b"/>
              <a:pathLst>
                <a:path w="869" h="3339" extrusionOk="0">
                  <a:moveTo>
                    <a:pt x="332" y="0"/>
                  </a:moveTo>
                  <a:cubicBezTo>
                    <a:pt x="0" y="0"/>
                    <a:pt x="423" y="3338"/>
                    <a:pt x="423" y="3338"/>
                  </a:cubicBezTo>
                  <a:lnTo>
                    <a:pt x="869" y="3338"/>
                  </a:lnTo>
                  <a:cubicBezTo>
                    <a:pt x="869" y="3338"/>
                    <a:pt x="6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3019;p44">
              <a:extLst>
                <a:ext uri="{FF2B5EF4-FFF2-40B4-BE49-F238E27FC236}">
                  <a16:creationId xmlns:a16="http://schemas.microsoft.com/office/drawing/2014/main" id="{157E5650-5094-7C4F-9F04-D46BE4CF9CFE}"/>
                </a:ext>
              </a:extLst>
            </p:cNvPr>
            <p:cNvSpPr/>
            <p:nvPr/>
          </p:nvSpPr>
          <p:spPr>
            <a:xfrm>
              <a:off x="8119073" y="2755044"/>
              <a:ext cx="153178" cy="178386"/>
            </a:xfrm>
            <a:custGeom>
              <a:avLst/>
              <a:gdLst/>
              <a:ahLst/>
              <a:cxnLst/>
              <a:rect l="l" t="t" r="r" b="b"/>
              <a:pathLst>
                <a:path w="4448" h="5180" extrusionOk="0">
                  <a:moveTo>
                    <a:pt x="1" y="0"/>
                  </a:moveTo>
                  <a:lnTo>
                    <a:pt x="538" y="5179"/>
                  </a:lnTo>
                  <a:lnTo>
                    <a:pt x="4448" y="5053"/>
                  </a:lnTo>
                  <a:lnTo>
                    <a:pt x="444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3020;p44">
              <a:extLst>
                <a:ext uri="{FF2B5EF4-FFF2-40B4-BE49-F238E27FC236}">
                  <a16:creationId xmlns:a16="http://schemas.microsoft.com/office/drawing/2014/main" id="{FB4DF4B2-1636-F848-BB3D-81A797CE4984}"/>
                </a:ext>
              </a:extLst>
            </p:cNvPr>
            <p:cNvSpPr/>
            <p:nvPr/>
          </p:nvSpPr>
          <p:spPr>
            <a:xfrm>
              <a:off x="8061599" y="3108567"/>
              <a:ext cx="374060" cy="100420"/>
            </a:xfrm>
            <a:custGeom>
              <a:avLst/>
              <a:gdLst/>
              <a:ahLst/>
              <a:cxnLst/>
              <a:rect l="l" t="t" r="r" b="b"/>
              <a:pathLst>
                <a:path w="10862" h="2916" extrusionOk="0">
                  <a:moveTo>
                    <a:pt x="1" y="0"/>
                  </a:moveTo>
                  <a:lnTo>
                    <a:pt x="275" y="2915"/>
                  </a:lnTo>
                  <a:lnTo>
                    <a:pt x="10861" y="2881"/>
                  </a:lnTo>
                  <a:lnTo>
                    <a:pt x="10301" y="23"/>
                  </a:lnTo>
                  <a:lnTo>
                    <a:pt x="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3021;p44">
              <a:extLst>
                <a:ext uri="{FF2B5EF4-FFF2-40B4-BE49-F238E27FC236}">
                  <a16:creationId xmlns:a16="http://schemas.microsoft.com/office/drawing/2014/main" id="{57CF15C4-CEB6-9045-A4FF-EF991EF3025B}"/>
                </a:ext>
              </a:extLst>
            </p:cNvPr>
            <p:cNvSpPr/>
            <p:nvPr/>
          </p:nvSpPr>
          <p:spPr>
            <a:xfrm>
              <a:off x="8012389" y="3016450"/>
              <a:ext cx="371684" cy="100799"/>
            </a:xfrm>
            <a:custGeom>
              <a:avLst/>
              <a:gdLst/>
              <a:ahLst/>
              <a:cxnLst/>
              <a:rect l="l" t="t" r="r" b="b"/>
              <a:pathLst>
                <a:path w="10793" h="2927" extrusionOk="0">
                  <a:moveTo>
                    <a:pt x="1" y="0"/>
                  </a:moveTo>
                  <a:lnTo>
                    <a:pt x="252" y="2927"/>
                  </a:lnTo>
                  <a:lnTo>
                    <a:pt x="10793" y="2721"/>
                  </a:lnTo>
                  <a:lnTo>
                    <a:pt x="10312" y="126"/>
                  </a:lnTo>
                  <a:lnTo>
                    <a:pt x="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3022;p44">
              <a:extLst>
                <a:ext uri="{FF2B5EF4-FFF2-40B4-BE49-F238E27FC236}">
                  <a16:creationId xmlns:a16="http://schemas.microsoft.com/office/drawing/2014/main" id="{B68DECB9-FE27-F042-8DC4-A8E5BCDBCED3}"/>
                </a:ext>
              </a:extLst>
            </p:cNvPr>
            <p:cNvSpPr/>
            <p:nvPr/>
          </p:nvSpPr>
          <p:spPr>
            <a:xfrm>
              <a:off x="8142318" y="3147136"/>
              <a:ext cx="222087" cy="18941"/>
            </a:xfrm>
            <a:custGeom>
              <a:avLst/>
              <a:gdLst/>
              <a:ahLst/>
              <a:cxnLst/>
              <a:rect l="l" t="t" r="r" b="b"/>
              <a:pathLst>
                <a:path w="6449" h="550" extrusionOk="0">
                  <a:moveTo>
                    <a:pt x="0" y="1"/>
                  </a:moveTo>
                  <a:lnTo>
                    <a:pt x="0" y="538"/>
                  </a:lnTo>
                  <a:lnTo>
                    <a:pt x="6448" y="549"/>
                  </a:lnTo>
                  <a:lnTo>
                    <a:pt x="6448" y="12"/>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3023;p44">
              <a:extLst>
                <a:ext uri="{FF2B5EF4-FFF2-40B4-BE49-F238E27FC236}">
                  <a16:creationId xmlns:a16="http://schemas.microsoft.com/office/drawing/2014/main" id="{C1CF2A09-B83C-C84C-910D-0C22E10BB6EE}"/>
                </a:ext>
              </a:extLst>
            </p:cNvPr>
            <p:cNvSpPr/>
            <p:nvPr/>
          </p:nvSpPr>
          <p:spPr>
            <a:xfrm>
              <a:off x="8013595" y="3030225"/>
              <a:ext cx="350815" cy="67739"/>
            </a:xfrm>
            <a:custGeom>
              <a:avLst/>
              <a:gdLst/>
              <a:ahLst/>
              <a:cxnLst/>
              <a:rect l="l" t="t" r="r" b="b"/>
              <a:pathLst>
                <a:path w="10187" h="1967" extrusionOk="0">
                  <a:moveTo>
                    <a:pt x="0" y="0"/>
                  </a:moveTo>
                  <a:lnTo>
                    <a:pt x="160" y="1967"/>
                  </a:lnTo>
                  <a:lnTo>
                    <a:pt x="10186" y="1875"/>
                  </a:lnTo>
                  <a:lnTo>
                    <a:pt x="9866"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3024;p44">
              <a:extLst>
                <a:ext uri="{FF2B5EF4-FFF2-40B4-BE49-F238E27FC236}">
                  <a16:creationId xmlns:a16="http://schemas.microsoft.com/office/drawing/2014/main" id="{9F6E8B6D-FDCD-5341-9C26-1A58712ABEB2}"/>
                </a:ext>
              </a:extLst>
            </p:cNvPr>
            <p:cNvSpPr/>
            <p:nvPr/>
          </p:nvSpPr>
          <p:spPr>
            <a:xfrm>
              <a:off x="8018691" y="3053848"/>
              <a:ext cx="316584" cy="7094"/>
            </a:xfrm>
            <a:custGeom>
              <a:avLst/>
              <a:gdLst/>
              <a:ahLst/>
              <a:cxnLst/>
              <a:rect l="l" t="t" r="r" b="b"/>
              <a:pathLst>
                <a:path w="9193" h="206" extrusionOk="0">
                  <a:moveTo>
                    <a:pt x="355" y="0"/>
                  </a:moveTo>
                  <a:cubicBezTo>
                    <a:pt x="241" y="0"/>
                    <a:pt x="115" y="0"/>
                    <a:pt x="1" y="23"/>
                  </a:cubicBezTo>
                  <a:cubicBezTo>
                    <a:pt x="115" y="46"/>
                    <a:pt x="241" y="57"/>
                    <a:pt x="355" y="57"/>
                  </a:cubicBezTo>
                  <a:lnTo>
                    <a:pt x="1350" y="92"/>
                  </a:lnTo>
                  <a:cubicBezTo>
                    <a:pt x="2173" y="126"/>
                    <a:pt x="3327" y="149"/>
                    <a:pt x="4596" y="172"/>
                  </a:cubicBezTo>
                  <a:cubicBezTo>
                    <a:pt x="5865" y="195"/>
                    <a:pt x="7009" y="206"/>
                    <a:pt x="7843" y="206"/>
                  </a:cubicBezTo>
                  <a:lnTo>
                    <a:pt x="8838" y="206"/>
                  </a:lnTo>
                  <a:cubicBezTo>
                    <a:pt x="8952" y="206"/>
                    <a:pt x="9078" y="206"/>
                    <a:pt x="9192" y="183"/>
                  </a:cubicBezTo>
                  <a:cubicBezTo>
                    <a:pt x="9078" y="160"/>
                    <a:pt x="8952" y="149"/>
                    <a:pt x="8838" y="149"/>
                  </a:cubicBezTo>
                  <a:lnTo>
                    <a:pt x="7843" y="115"/>
                  </a:lnTo>
                  <a:cubicBezTo>
                    <a:pt x="7020" y="92"/>
                    <a:pt x="5865" y="57"/>
                    <a:pt x="4596" y="35"/>
                  </a:cubicBezTo>
                  <a:cubicBezTo>
                    <a:pt x="3327" y="12"/>
                    <a:pt x="2173" y="0"/>
                    <a:pt x="135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3025;p44">
              <a:extLst>
                <a:ext uri="{FF2B5EF4-FFF2-40B4-BE49-F238E27FC236}">
                  <a16:creationId xmlns:a16="http://schemas.microsoft.com/office/drawing/2014/main" id="{D17DAD4B-967F-C742-A968-F1E8997B79C7}"/>
                </a:ext>
              </a:extLst>
            </p:cNvPr>
            <p:cNvSpPr/>
            <p:nvPr/>
          </p:nvSpPr>
          <p:spPr>
            <a:xfrm>
              <a:off x="8016350" y="3067623"/>
              <a:ext cx="318926" cy="6715"/>
            </a:xfrm>
            <a:custGeom>
              <a:avLst/>
              <a:gdLst/>
              <a:ahLst/>
              <a:cxnLst/>
              <a:rect l="l" t="t" r="r" b="b"/>
              <a:pathLst>
                <a:path w="9261" h="195" extrusionOk="0">
                  <a:moveTo>
                    <a:pt x="7900" y="0"/>
                  </a:moveTo>
                  <a:cubicBezTo>
                    <a:pt x="7065" y="0"/>
                    <a:pt x="5899" y="12"/>
                    <a:pt x="4630" y="35"/>
                  </a:cubicBezTo>
                  <a:cubicBezTo>
                    <a:pt x="3350" y="46"/>
                    <a:pt x="2195" y="69"/>
                    <a:pt x="1349" y="103"/>
                  </a:cubicBezTo>
                  <a:lnTo>
                    <a:pt x="366" y="138"/>
                  </a:lnTo>
                  <a:cubicBezTo>
                    <a:pt x="240" y="138"/>
                    <a:pt x="114" y="149"/>
                    <a:pt x="0" y="172"/>
                  </a:cubicBezTo>
                  <a:cubicBezTo>
                    <a:pt x="81" y="180"/>
                    <a:pt x="167" y="188"/>
                    <a:pt x="256" y="188"/>
                  </a:cubicBezTo>
                  <a:cubicBezTo>
                    <a:pt x="292" y="188"/>
                    <a:pt x="329" y="187"/>
                    <a:pt x="366" y="183"/>
                  </a:cubicBezTo>
                  <a:lnTo>
                    <a:pt x="1360" y="195"/>
                  </a:lnTo>
                  <a:cubicBezTo>
                    <a:pt x="2195" y="195"/>
                    <a:pt x="3361" y="183"/>
                    <a:pt x="4630" y="172"/>
                  </a:cubicBezTo>
                  <a:cubicBezTo>
                    <a:pt x="5910" y="149"/>
                    <a:pt x="7065" y="126"/>
                    <a:pt x="7911" y="103"/>
                  </a:cubicBezTo>
                  <a:lnTo>
                    <a:pt x="8894" y="69"/>
                  </a:lnTo>
                  <a:cubicBezTo>
                    <a:pt x="9020" y="69"/>
                    <a:pt x="9146" y="58"/>
                    <a:pt x="9260" y="35"/>
                  </a:cubicBezTo>
                  <a:cubicBezTo>
                    <a:pt x="9146" y="12"/>
                    <a:pt x="9020" y="12"/>
                    <a:pt x="8906" y="12"/>
                  </a:cubicBezTo>
                  <a:lnTo>
                    <a:pt x="790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3026;p44">
              <a:extLst>
                <a:ext uri="{FF2B5EF4-FFF2-40B4-BE49-F238E27FC236}">
                  <a16:creationId xmlns:a16="http://schemas.microsoft.com/office/drawing/2014/main" id="{48FF1F88-20A8-1F4E-B0D6-B5E3E21EC86A}"/>
                </a:ext>
              </a:extLst>
            </p:cNvPr>
            <p:cNvSpPr/>
            <p:nvPr/>
          </p:nvSpPr>
          <p:spPr>
            <a:xfrm>
              <a:off x="8041144" y="2923920"/>
              <a:ext cx="371684" cy="100833"/>
            </a:xfrm>
            <a:custGeom>
              <a:avLst/>
              <a:gdLst/>
              <a:ahLst/>
              <a:cxnLst/>
              <a:rect l="l" t="t" r="r" b="b"/>
              <a:pathLst>
                <a:path w="10793" h="2928" extrusionOk="0">
                  <a:moveTo>
                    <a:pt x="0" y="1"/>
                  </a:moveTo>
                  <a:lnTo>
                    <a:pt x="252" y="2927"/>
                  </a:lnTo>
                  <a:lnTo>
                    <a:pt x="10792" y="2721"/>
                  </a:lnTo>
                  <a:lnTo>
                    <a:pt x="10312" y="138"/>
                  </a:lnTo>
                  <a:lnTo>
                    <a:pt x="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3027;p44">
              <a:extLst>
                <a:ext uri="{FF2B5EF4-FFF2-40B4-BE49-F238E27FC236}">
                  <a16:creationId xmlns:a16="http://schemas.microsoft.com/office/drawing/2014/main" id="{A3B70448-8164-7A43-8E16-2B7DE7A012C3}"/>
                </a:ext>
              </a:extLst>
            </p:cNvPr>
            <p:cNvSpPr/>
            <p:nvPr/>
          </p:nvSpPr>
          <p:spPr>
            <a:xfrm>
              <a:off x="8042315" y="2937694"/>
              <a:ext cx="350815" cy="68152"/>
            </a:xfrm>
            <a:custGeom>
              <a:avLst/>
              <a:gdLst/>
              <a:ahLst/>
              <a:cxnLst/>
              <a:rect l="l" t="t" r="r" b="b"/>
              <a:pathLst>
                <a:path w="10187" h="1979" extrusionOk="0">
                  <a:moveTo>
                    <a:pt x="1" y="1"/>
                  </a:moveTo>
                  <a:lnTo>
                    <a:pt x="161" y="1979"/>
                  </a:lnTo>
                  <a:lnTo>
                    <a:pt x="10187" y="1876"/>
                  </a:lnTo>
                  <a:lnTo>
                    <a:pt x="9866" y="6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3028;p44">
              <a:extLst>
                <a:ext uri="{FF2B5EF4-FFF2-40B4-BE49-F238E27FC236}">
                  <a16:creationId xmlns:a16="http://schemas.microsoft.com/office/drawing/2014/main" id="{B8CAAF4B-BF67-DF41-BCBD-EC5C97D7F74A}"/>
                </a:ext>
              </a:extLst>
            </p:cNvPr>
            <p:cNvSpPr/>
            <p:nvPr/>
          </p:nvSpPr>
          <p:spPr>
            <a:xfrm>
              <a:off x="8047446" y="2961559"/>
              <a:ext cx="316963" cy="7060"/>
            </a:xfrm>
            <a:custGeom>
              <a:avLst/>
              <a:gdLst/>
              <a:ahLst/>
              <a:cxnLst/>
              <a:rect l="l" t="t" r="r" b="b"/>
              <a:pathLst>
                <a:path w="9204" h="205" extrusionOk="0">
                  <a:moveTo>
                    <a:pt x="265" y="1"/>
                  </a:moveTo>
                  <a:cubicBezTo>
                    <a:pt x="174" y="1"/>
                    <a:pt x="84" y="11"/>
                    <a:pt x="0" y="28"/>
                  </a:cubicBezTo>
                  <a:cubicBezTo>
                    <a:pt x="115" y="39"/>
                    <a:pt x="240" y="51"/>
                    <a:pt x="366" y="51"/>
                  </a:cubicBezTo>
                  <a:lnTo>
                    <a:pt x="1349" y="97"/>
                  </a:lnTo>
                  <a:cubicBezTo>
                    <a:pt x="2184" y="119"/>
                    <a:pt x="3327" y="154"/>
                    <a:pt x="4596" y="165"/>
                  </a:cubicBezTo>
                  <a:cubicBezTo>
                    <a:pt x="5865" y="188"/>
                    <a:pt x="7020" y="199"/>
                    <a:pt x="7854" y="199"/>
                  </a:cubicBezTo>
                  <a:lnTo>
                    <a:pt x="8837" y="199"/>
                  </a:lnTo>
                  <a:cubicBezTo>
                    <a:pt x="8871" y="203"/>
                    <a:pt x="8905" y="204"/>
                    <a:pt x="8940" y="204"/>
                  </a:cubicBezTo>
                  <a:cubicBezTo>
                    <a:pt x="9025" y="204"/>
                    <a:pt x="9114" y="196"/>
                    <a:pt x="9203" y="188"/>
                  </a:cubicBezTo>
                  <a:cubicBezTo>
                    <a:pt x="9077" y="165"/>
                    <a:pt x="8952" y="154"/>
                    <a:pt x="8837" y="154"/>
                  </a:cubicBezTo>
                  <a:lnTo>
                    <a:pt x="7854" y="108"/>
                  </a:lnTo>
                  <a:cubicBezTo>
                    <a:pt x="7020" y="85"/>
                    <a:pt x="5876" y="62"/>
                    <a:pt x="4596" y="39"/>
                  </a:cubicBezTo>
                  <a:cubicBezTo>
                    <a:pt x="3327" y="17"/>
                    <a:pt x="2184" y="5"/>
                    <a:pt x="1349" y="5"/>
                  </a:cubicBezTo>
                  <a:lnTo>
                    <a:pt x="366" y="5"/>
                  </a:lnTo>
                  <a:cubicBezTo>
                    <a:pt x="332" y="2"/>
                    <a:pt x="299" y="1"/>
                    <a:pt x="26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3029;p44">
              <a:extLst>
                <a:ext uri="{FF2B5EF4-FFF2-40B4-BE49-F238E27FC236}">
                  <a16:creationId xmlns:a16="http://schemas.microsoft.com/office/drawing/2014/main" id="{45E04520-FD26-414E-8042-6675F4FAE6E2}"/>
                </a:ext>
              </a:extLst>
            </p:cNvPr>
            <p:cNvSpPr/>
            <p:nvPr/>
          </p:nvSpPr>
          <p:spPr>
            <a:xfrm>
              <a:off x="8045069" y="2975506"/>
              <a:ext cx="319339" cy="6474"/>
            </a:xfrm>
            <a:custGeom>
              <a:avLst/>
              <a:gdLst/>
              <a:ahLst/>
              <a:cxnLst/>
              <a:rect l="l" t="t" r="r" b="b"/>
              <a:pathLst>
                <a:path w="9273" h="188" extrusionOk="0">
                  <a:moveTo>
                    <a:pt x="7912" y="0"/>
                  </a:moveTo>
                  <a:cubicBezTo>
                    <a:pt x="7077" y="0"/>
                    <a:pt x="5911" y="12"/>
                    <a:pt x="4631" y="35"/>
                  </a:cubicBezTo>
                  <a:cubicBezTo>
                    <a:pt x="3362" y="46"/>
                    <a:pt x="2196" y="69"/>
                    <a:pt x="1361" y="92"/>
                  </a:cubicBezTo>
                  <a:lnTo>
                    <a:pt x="355" y="137"/>
                  </a:lnTo>
                  <a:cubicBezTo>
                    <a:pt x="324" y="134"/>
                    <a:pt x="293" y="133"/>
                    <a:pt x="261" y="133"/>
                  </a:cubicBezTo>
                  <a:cubicBezTo>
                    <a:pt x="174" y="133"/>
                    <a:pt x="84" y="144"/>
                    <a:pt x="1" y="160"/>
                  </a:cubicBezTo>
                  <a:cubicBezTo>
                    <a:pt x="84" y="177"/>
                    <a:pt x="174" y="188"/>
                    <a:pt x="261" y="188"/>
                  </a:cubicBezTo>
                  <a:cubicBezTo>
                    <a:pt x="293" y="188"/>
                    <a:pt x="324" y="186"/>
                    <a:pt x="355" y="183"/>
                  </a:cubicBezTo>
                  <a:lnTo>
                    <a:pt x="1361" y="183"/>
                  </a:lnTo>
                  <a:cubicBezTo>
                    <a:pt x="2196" y="183"/>
                    <a:pt x="3362" y="183"/>
                    <a:pt x="4631" y="160"/>
                  </a:cubicBezTo>
                  <a:cubicBezTo>
                    <a:pt x="5911" y="137"/>
                    <a:pt x="7077" y="115"/>
                    <a:pt x="7912" y="92"/>
                  </a:cubicBezTo>
                  <a:lnTo>
                    <a:pt x="8906" y="57"/>
                  </a:lnTo>
                  <a:cubicBezTo>
                    <a:pt x="9021" y="57"/>
                    <a:pt x="9146" y="46"/>
                    <a:pt x="9272" y="23"/>
                  </a:cubicBezTo>
                  <a:cubicBezTo>
                    <a:pt x="9146" y="12"/>
                    <a:pt x="9021" y="0"/>
                    <a:pt x="890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3030;p44">
              <a:extLst>
                <a:ext uri="{FF2B5EF4-FFF2-40B4-BE49-F238E27FC236}">
                  <a16:creationId xmlns:a16="http://schemas.microsoft.com/office/drawing/2014/main" id="{73CF9ADC-5125-FF4C-9591-F68799277C05}"/>
                </a:ext>
              </a:extLst>
            </p:cNvPr>
            <p:cNvSpPr/>
            <p:nvPr/>
          </p:nvSpPr>
          <p:spPr>
            <a:xfrm>
              <a:off x="7725018" y="2793613"/>
              <a:ext cx="38226" cy="230731"/>
            </a:xfrm>
            <a:custGeom>
              <a:avLst/>
              <a:gdLst/>
              <a:ahLst/>
              <a:cxnLst/>
              <a:rect l="l" t="t" r="r" b="b"/>
              <a:pathLst>
                <a:path w="1110" h="6700" extrusionOk="0">
                  <a:moveTo>
                    <a:pt x="595" y="1"/>
                  </a:moveTo>
                  <a:lnTo>
                    <a:pt x="595" y="1"/>
                  </a:lnTo>
                  <a:cubicBezTo>
                    <a:pt x="549" y="81"/>
                    <a:pt x="503" y="161"/>
                    <a:pt x="469" y="252"/>
                  </a:cubicBezTo>
                  <a:cubicBezTo>
                    <a:pt x="355" y="492"/>
                    <a:pt x="275" y="744"/>
                    <a:pt x="195" y="1007"/>
                  </a:cubicBezTo>
                  <a:cubicBezTo>
                    <a:pt x="80" y="1384"/>
                    <a:pt x="69" y="1795"/>
                    <a:pt x="160" y="2184"/>
                  </a:cubicBezTo>
                  <a:cubicBezTo>
                    <a:pt x="218" y="2413"/>
                    <a:pt x="332" y="2630"/>
                    <a:pt x="480" y="2813"/>
                  </a:cubicBezTo>
                  <a:cubicBezTo>
                    <a:pt x="641" y="2996"/>
                    <a:pt x="778" y="3190"/>
                    <a:pt x="892" y="3407"/>
                  </a:cubicBezTo>
                  <a:cubicBezTo>
                    <a:pt x="972" y="3625"/>
                    <a:pt x="938" y="3865"/>
                    <a:pt x="812" y="4059"/>
                  </a:cubicBezTo>
                  <a:cubicBezTo>
                    <a:pt x="686" y="4242"/>
                    <a:pt x="561" y="4425"/>
                    <a:pt x="400" y="4596"/>
                  </a:cubicBezTo>
                  <a:cubicBezTo>
                    <a:pt x="138" y="4905"/>
                    <a:pt x="0" y="5294"/>
                    <a:pt x="12" y="5705"/>
                  </a:cubicBezTo>
                  <a:cubicBezTo>
                    <a:pt x="12" y="5980"/>
                    <a:pt x="92" y="6243"/>
                    <a:pt x="229" y="6471"/>
                  </a:cubicBezTo>
                  <a:cubicBezTo>
                    <a:pt x="275" y="6563"/>
                    <a:pt x="332" y="6643"/>
                    <a:pt x="412" y="6700"/>
                  </a:cubicBezTo>
                  <a:cubicBezTo>
                    <a:pt x="412" y="6688"/>
                    <a:pt x="355" y="6608"/>
                    <a:pt x="263" y="6448"/>
                  </a:cubicBezTo>
                  <a:cubicBezTo>
                    <a:pt x="160" y="6220"/>
                    <a:pt x="92" y="5957"/>
                    <a:pt x="103" y="5705"/>
                  </a:cubicBezTo>
                  <a:cubicBezTo>
                    <a:pt x="103" y="5328"/>
                    <a:pt x="240" y="4962"/>
                    <a:pt x="503" y="4676"/>
                  </a:cubicBezTo>
                  <a:cubicBezTo>
                    <a:pt x="652" y="4505"/>
                    <a:pt x="801" y="4322"/>
                    <a:pt x="926" y="4116"/>
                  </a:cubicBezTo>
                  <a:cubicBezTo>
                    <a:pt x="1075" y="3899"/>
                    <a:pt x="1109" y="3613"/>
                    <a:pt x="1018" y="3350"/>
                  </a:cubicBezTo>
                  <a:cubicBezTo>
                    <a:pt x="903" y="3122"/>
                    <a:pt x="755" y="2916"/>
                    <a:pt x="583" y="2733"/>
                  </a:cubicBezTo>
                  <a:cubicBezTo>
                    <a:pt x="446" y="2561"/>
                    <a:pt x="343" y="2367"/>
                    <a:pt x="275" y="2150"/>
                  </a:cubicBezTo>
                  <a:cubicBezTo>
                    <a:pt x="195" y="1784"/>
                    <a:pt x="195" y="1395"/>
                    <a:pt x="298" y="1030"/>
                  </a:cubicBezTo>
                  <a:cubicBezTo>
                    <a:pt x="458" y="389"/>
                    <a:pt x="629" y="12"/>
                    <a:pt x="59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3031;p44">
              <a:extLst>
                <a:ext uri="{FF2B5EF4-FFF2-40B4-BE49-F238E27FC236}">
                  <a16:creationId xmlns:a16="http://schemas.microsoft.com/office/drawing/2014/main" id="{1699BF11-6F2C-EF4A-870B-AB1883EE4C86}"/>
                </a:ext>
              </a:extLst>
            </p:cNvPr>
            <p:cNvSpPr/>
            <p:nvPr/>
          </p:nvSpPr>
          <p:spPr>
            <a:xfrm>
              <a:off x="7768305" y="2793613"/>
              <a:ext cx="38226" cy="230731"/>
            </a:xfrm>
            <a:custGeom>
              <a:avLst/>
              <a:gdLst/>
              <a:ahLst/>
              <a:cxnLst/>
              <a:rect l="l" t="t" r="r" b="b"/>
              <a:pathLst>
                <a:path w="1110" h="6700" extrusionOk="0">
                  <a:moveTo>
                    <a:pt x="595" y="1"/>
                  </a:moveTo>
                  <a:lnTo>
                    <a:pt x="595" y="1"/>
                  </a:lnTo>
                  <a:cubicBezTo>
                    <a:pt x="550" y="81"/>
                    <a:pt x="504" y="172"/>
                    <a:pt x="470" y="264"/>
                  </a:cubicBezTo>
                  <a:cubicBezTo>
                    <a:pt x="355" y="504"/>
                    <a:pt x="275" y="755"/>
                    <a:pt x="195" y="1007"/>
                  </a:cubicBezTo>
                  <a:cubicBezTo>
                    <a:pt x="81" y="1395"/>
                    <a:pt x="69" y="1795"/>
                    <a:pt x="161" y="2196"/>
                  </a:cubicBezTo>
                  <a:cubicBezTo>
                    <a:pt x="218" y="2424"/>
                    <a:pt x="332" y="2641"/>
                    <a:pt x="481" y="2824"/>
                  </a:cubicBezTo>
                  <a:cubicBezTo>
                    <a:pt x="641" y="2996"/>
                    <a:pt x="778" y="3202"/>
                    <a:pt x="893" y="3419"/>
                  </a:cubicBezTo>
                  <a:cubicBezTo>
                    <a:pt x="973" y="3625"/>
                    <a:pt x="938" y="3876"/>
                    <a:pt x="813" y="4059"/>
                  </a:cubicBezTo>
                  <a:cubicBezTo>
                    <a:pt x="687" y="4253"/>
                    <a:pt x="550" y="4436"/>
                    <a:pt x="412" y="4608"/>
                  </a:cubicBezTo>
                  <a:cubicBezTo>
                    <a:pt x="138" y="4916"/>
                    <a:pt x="1" y="5305"/>
                    <a:pt x="12" y="5717"/>
                  </a:cubicBezTo>
                  <a:cubicBezTo>
                    <a:pt x="12" y="5980"/>
                    <a:pt x="92" y="6254"/>
                    <a:pt x="230" y="6483"/>
                  </a:cubicBezTo>
                  <a:cubicBezTo>
                    <a:pt x="275" y="6574"/>
                    <a:pt x="332" y="6643"/>
                    <a:pt x="412" y="6700"/>
                  </a:cubicBezTo>
                  <a:cubicBezTo>
                    <a:pt x="412" y="6700"/>
                    <a:pt x="355" y="6620"/>
                    <a:pt x="264" y="6460"/>
                  </a:cubicBezTo>
                  <a:cubicBezTo>
                    <a:pt x="161" y="6220"/>
                    <a:pt x="104" y="5968"/>
                    <a:pt x="104" y="5717"/>
                  </a:cubicBezTo>
                  <a:cubicBezTo>
                    <a:pt x="104" y="5328"/>
                    <a:pt x="241" y="4962"/>
                    <a:pt x="504" y="4688"/>
                  </a:cubicBezTo>
                  <a:cubicBezTo>
                    <a:pt x="652" y="4505"/>
                    <a:pt x="801" y="4322"/>
                    <a:pt x="927" y="4128"/>
                  </a:cubicBezTo>
                  <a:cubicBezTo>
                    <a:pt x="1075" y="3899"/>
                    <a:pt x="1110" y="3613"/>
                    <a:pt x="1018" y="3362"/>
                  </a:cubicBezTo>
                  <a:cubicBezTo>
                    <a:pt x="904" y="3133"/>
                    <a:pt x="755" y="2927"/>
                    <a:pt x="584" y="2744"/>
                  </a:cubicBezTo>
                  <a:cubicBezTo>
                    <a:pt x="447" y="2573"/>
                    <a:pt x="344" y="2367"/>
                    <a:pt x="275" y="2161"/>
                  </a:cubicBezTo>
                  <a:cubicBezTo>
                    <a:pt x="195" y="1784"/>
                    <a:pt x="195" y="1395"/>
                    <a:pt x="298" y="1030"/>
                  </a:cubicBezTo>
                  <a:cubicBezTo>
                    <a:pt x="458" y="389"/>
                    <a:pt x="630" y="12"/>
                    <a:pt x="59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3032;p44">
              <a:extLst>
                <a:ext uri="{FF2B5EF4-FFF2-40B4-BE49-F238E27FC236}">
                  <a16:creationId xmlns:a16="http://schemas.microsoft.com/office/drawing/2014/main" id="{0F874477-BAAD-D346-AFB6-045F516608CE}"/>
                </a:ext>
              </a:extLst>
            </p:cNvPr>
            <p:cNvSpPr/>
            <p:nvPr/>
          </p:nvSpPr>
          <p:spPr>
            <a:xfrm>
              <a:off x="7659279" y="3065247"/>
              <a:ext cx="260244" cy="138818"/>
            </a:xfrm>
            <a:custGeom>
              <a:avLst/>
              <a:gdLst/>
              <a:ahLst/>
              <a:cxnLst/>
              <a:rect l="l" t="t" r="r" b="b"/>
              <a:pathLst>
                <a:path w="7557" h="4031" extrusionOk="0">
                  <a:moveTo>
                    <a:pt x="6154" y="947"/>
                  </a:moveTo>
                  <a:cubicBezTo>
                    <a:pt x="6350" y="947"/>
                    <a:pt x="6617" y="980"/>
                    <a:pt x="6779" y="1133"/>
                  </a:cubicBezTo>
                  <a:cubicBezTo>
                    <a:pt x="6905" y="1247"/>
                    <a:pt x="6974" y="1418"/>
                    <a:pt x="6951" y="1601"/>
                  </a:cubicBezTo>
                  <a:cubicBezTo>
                    <a:pt x="6974" y="1796"/>
                    <a:pt x="6894" y="1990"/>
                    <a:pt x="6745" y="2127"/>
                  </a:cubicBezTo>
                  <a:lnTo>
                    <a:pt x="6757" y="2127"/>
                  </a:lnTo>
                  <a:cubicBezTo>
                    <a:pt x="6610" y="2233"/>
                    <a:pt x="6395" y="2266"/>
                    <a:pt x="6182" y="2266"/>
                  </a:cubicBezTo>
                  <a:cubicBezTo>
                    <a:pt x="6028" y="2266"/>
                    <a:pt x="5875" y="2249"/>
                    <a:pt x="5751" y="2230"/>
                  </a:cubicBezTo>
                  <a:cubicBezTo>
                    <a:pt x="5899" y="1818"/>
                    <a:pt x="6002" y="1384"/>
                    <a:pt x="6048" y="950"/>
                  </a:cubicBezTo>
                  <a:cubicBezTo>
                    <a:pt x="6079" y="948"/>
                    <a:pt x="6115" y="947"/>
                    <a:pt x="6154" y="947"/>
                  </a:cubicBezTo>
                  <a:close/>
                  <a:moveTo>
                    <a:pt x="217" y="1"/>
                  </a:moveTo>
                  <a:cubicBezTo>
                    <a:pt x="217" y="1"/>
                    <a:pt x="0" y="3876"/>
                    <a:pt x="2973" y="4025"/>
                  </a:cubicBezTo>
                  <a:cubicBezTo>
                    <a:pt x="3044" y="4029"/>
                    <a:pt x="3113" y="4030"/>
                    <a:pt x="3181" y="4030"/>
                  </a:cubicBezTo>
                  <a:cubicBezTo>
                    <a:pt x="4380" y="4030"/>
                    <a:pt x="5088" y="3470"/>
                    <a:pt x="5499" y="2767"/>
                  </a:cubicBezTo>
                  <a:cubicBezTo>
                    <a:pt x="5716" y="2813"/>
                    <a:pt x="5945" y="2847"/>
                    <a:pt x="6162" y="2847"/>
                  </a:cubicBezTo>
                  <a:cubicBezTo>
                    <a:pt x="6183" y="2848"/>
                    <a:pt x="6203" y="2848"/>
                    <a:pt x="6224" y="2848"/>
                  </a:cubicBezTo>
                  <a:cubicBezTo>
                    <a:pt x="6533" y="2848"/>
                    <a:pt x="6831" y="2767"/>
                    <a:pt x="7088" y="2596"/>
                  </a:cubicBezTo>
                  <a:cubicBezTo>
                    <a:pt x="7294" y="2447"/>
                    <a:pt x="7534" y="2150"/>
                    <a:pt x="7545" y="1601"/>
                  </a:cubicBezTo>
                  <a:cubicBezTo>
                    <a:pt x="7557" y="1258"/>
                    <a:pt x="7420" y="915"/>
                    <a:pt x="7168" y="687"/>
                  </a:cubicBezTo>
                  <a:lnTo>
                    <a:pt x="7157" y="687"/>
                  </a:lnTo>
                  <a:cubicBezTo>
                    <a:pt x="6825" y="401"/>
                    <a:pt x="6368" y="367"/>
                    <a:pt x="6082" y="367"/>
                  </a:cubicBezTo>
                  <a:lnTo>
                    <a:pt x="6082" y="35"/>
                  </a:lnTo>
                  <a:lnTo>
                    <a:pt x="21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3033;p44">
              <a:extLst>
                <a:ext uri="{FF2B5EF4-FFF2-40B4-BE49-F238E27FC236}">
                  <a16:creationId xmlns:a16="http://schemas.microsoft.com/office/drawing/2014/main" id="{5311A476-8545-AA4D-B49F-6E28E2535886}"/>
                </a:ext>
              </a:extLst>
            </p:cNvPr>
            <p:cNvSpPr/>
            <p:nvPr/>
          </p:nvSpPr>
          <p:spPr>
            <a:xfrm>
              <a:off x="7739413" y="3108464"/>
              <a:ext cx="54136" cy="57063"/>
            </a:xfrm>
            <a:custGeom>
              <a:avLst/>
              <a:gdLst/>
              <a:ahLst/>
              <a:cxnLst/>
              <a:rect l="l" t="t" r="r" b="b"/>
              <a:pathLst>
                <a:path w="1572" h="1657" extrusionOk="0">
                  <a:moveTo>
                    <a:pt x="900" y="0"/>
                  </a:moveTo>
                  <a:cubicBezTo>
                    <a:pt x="430" y="0"/>
                    <a:pt x="1" y="410"/>
                    <a:pt x="85" y="952"/>
                  </a:cubicBezTo>
                  <a:cubicBezTo>
                    <a:pt x="155" y="1398"/>
                    <a:pt x="530" y="1657"/>
                    <a:pt x="911" y="1657"/>
                  </a:cubicBezTo>
                  <a:cubicBezTo>
                    <a:pt x="1155" y="1657"/>
                    <a:pt x="1402" y="1550"/>
                    <a:pt x="1572" y="1318"/>
                  </a:cubicBezTo>
                  <a:lnTo>
                    <a:pt x="966" y="872"/>
                  </a:lnTo>
                  <a:lnTo>
                    <a:pt x="1457" y="209"/>
                  </a:lnTo>
                  <a:lnTo>
                    <a:pt x="1389" y="163"/>
                  </a:lnTo>
                  <a:cubicBezTo>
                    <a:pt x="1234" y="51"/>
                    <a:pt x="1065" y="0"/>
                    <a:pt x="90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3034;p44">
              <a:extLst>
                <a:ext uri="{FF2B5EF4-FFF2-40B4-BE49-F238E27FC236}">
                  <a16:creationId xmlns:a16="http://schemas.microsoft.com/office/drawing/2014/main" id="{CE3B1424-6BE0-444F-B0DC-9080C89F67DE}"/>
                </a:ext>
              </a:extLst>
            </p:cNvPr>
            <p:cNvSpPr/>
            <p:nvPr/>
          </p:nvSpPr>
          <p:spPr>
            <a:xfrm>
              <a:off x="7731699" y="3108567"/>
              <a:ext cx="61850" cy="56822"/>
            </a:xfrm>
            <a:custGeom>
              <a:avLst/>
              <a:gdLst/>
              <a:ahLst/>
              <a:cxnLst/>
              <a:rect l="l" t="t" r="r" b="b"/>
              <a:pathLst>
                <a:path w="1796" h="1650" extrusionOk="0">
                  <a:moveTo>
                    <a:pt x="1132" y="0"/>
                  </a:moveTo>
                  <a:cubicBezTo>
                    <a:pt x="332" y="0"/>
                    <a:pt x="1" y="1018"/>
                    <a:pt x="641" y="1486"/>
                  </a:cubicBezTo>
                  <a:cubicBezTo>
                    <a:pt x="788" y="1597"/>
                    <a:pt x="960" y="1650"/>
                    <a:pt x="1130" y="1650"/>
                  </a:cubicBezTo>
                  <a:cubicBezTo>
                    <a:pt x="1382" y="1650"/>
                    <a:pt x="1632" y="1533"/>
                    <a:pt x="1796" y="1315"/>
                  </a:cubicBezTo>
                  <a:lnTo>
                    <a:pt x="1190" y="869"/>
                  </a:lnTo>
                  <a:lnTo>
                    <a:pt x="1681" y="195"/>
                  </a:lnTo>
                  <a:lnTo>
                    <a:pt x="1613" y="160"/>
                  </a:lnTo>
                  <a:cubicBezTo>
                    <a:pt x="1475" y="46"/>
                    <a:pt x="1304" y="0"/>
                    <a:pt x="1132"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3035;p44">
              <a:extLst>
                <a:ext uri="{FF2B5EF4-FFF2-40B4-BE49-F238E27FC236}">
                  <a16:creationId xmlns:a16="http://schemas.microsoft.com/office/drawing/2014/main" id="{124A70D1-709E-024B-BF82-45E34A0B9179}"/>
                </a:ext>
              </a:extLst>
            </p:cNvPr>
            <p:cNvSpPr/>
            <p:nvPr/>
          </p:nvSpPr>
          <p:spPr>
            <a:xfrm>
              <a:off x="7804532" y="3127439"/>
              <a:ext cx="13809" cy="11847"/>
            </a:xfrm>
            <a:custGeom>
              <a:avLst/>
              <a:gdLst/>
              <a:ahLst/>
              <a:cxnLst/>
              <a:rect l="l" t="t" r="r" b="b"/>
              <a:pathLst>
                <a:path w="401" h="344" extrusionOk="0">
                  <a:moveTo>
                    <a:pt x="226" y="0"/>
                  </a:moveTo>
                  <a:cubicBezTo>
                    <a:pt x="187" y="0"/>
                    <a:pt x="147" y="15"/>
                    <a:pt x="115" y="47"/>
                  </a:cubicBezTo>
                  <a:cubicBezTo>
                    <a:pt x="1" y="161"/>
                    <a:pt x="81" y="344"/>
                    <a:pt x="229" y="344"/>
                  </a:cubicBezTo>
                  <a:cubicBezTo>
                    <a:pt x="321" y="344"/>
                    <a:pt x="401" y="264"/>
                    <a:pt x="401" y="173"/>
                  </a:cubicBezTo>
                  <a:cubicBezTo>
                    <a:pt x="401" y="70"/>
                    <a:pt x="314" y="0"/>
                    <a:pt x="2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3036;p44">
              <a:extLst>
                <a:ext uri="{FF2B5EF4-FFF2-40B4-BE49-F238E27FC236}">
                  <a16:creationId xmlns:a16="http://schemas.microsoft.com/office/drawing/2014/main" id="{6EE578AC-555A-3845-A47F-DD305D92A092}"/>
                </a:ext>
              </a:extLst>
            </p:cNvPr>
            <p:cNvSpPr/>
            <p:nvPr/>
          </p:nvSpPr>
          <p:spPr>
            <a:xfrm>
              <a:off x="7804532" y="3127473"/>
              <a:ext cx="15772" cy="11812"/>
            </a:xfrm>
            <a:custGeom>
              <a:avLst/>
              <a:gdLst/>
              <a:ahLst/>
              <a:cxnLst/>
              <a:rect l="l" t="t" r="r" b="b"/>
              <a:pathLst>
                <a:path w="458" h="343" extrusionOk="0">
                  <a:moveTo>
                    <a:pt x="229" y="0"/>
                  </a:moveTo>
                  <a:cubicBezTo>
                    <a:pt x="1" y="0"/>
                    <a:pt x="1" y="343"/>
                    <a:pt x="229" y="343"/>
                  </a:cubicBezTo>
                  <a:cubicBezTo>
                    <a:pt x="458" y="343"/>
                    <a:pt x="458" y="0"/>
                    <a:pt x="229"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3037;p44">
              <a:extLst>
                <a:ext uri="{FF2B5EF4-FFF2-40B4-BE49-F238E27FC236}">
                  <a16:creationId xmlns:a16="http://schemas.microsoft.com/office/drawing/2014/main" id="{31B22EDE-F7C2-EF4B-A948-674ED266CA9E}"/>
                </a:ext>
              </a:extLst>
            </p:cNvPr>
            <p:cNvSpPr/>
            <p:nvPr/>
          </p:nvSpPr>
          <p:spPr>
            <a:xfrm>
              <a:off x="7838899" y="3127817"/>
              <a:ext cx="13706" cy="11778"/>
            </a:xfrm>
            <a:custGeom>
              <a:avLst/>
              <a:gdLst/>
              <a:ahLst/>
              <a:cxnLst/>
              <a:rect l="l" t="t" r="r" b="b"/>
              <a:pathLst>
                <a:path w="398" h="342" extrusionOk="0">
                  <a:moveTo>
                    <a:pt x="245" y="0"/>
                  </a:moveTo>
                  <a:cubicBezTo>
                    <a:pt x="239" y="0"/>
                    <a:pt x="232" y="1"/>
                    <a:pt x="226" y="1"/>
                  </a:cubicBezTo>
                  <a:cubicBezTo>
                    <a:pt x="222" y="1"/>
                    <a:pt x="217" y="1"/>
                    <a:pt x="213" y="1"/>
                  </a:cubicBezTo>
                  <a:cubicBezTo>
                    <a:pt x="73" y="1"/>
                    <a:pt x="0" y="187"/>
                    <a:pt x="112" y="287"/>
                  </a:cubicBezTo>
                  <a:cubicBezTo>
                    <a:pt x="145" y="325"/>
                    <a:pt x="188" y="341"/>
                    <a:pt x="230" y="341"/>
                  </a:cubicBezTo>
                  <a:cubicBezTo>
                    <a:pt x="315" y="341"/>
                    <a:pt x="397" y="273"/>
                    <a:pt x="397" y="173"/>
                  </a:cubicBezTo>
                  <a:cubicBezTo>
                    <a:pt x="397" y="77"/>
                    <a:pt x="337" y="0"/>
                    <a:pt x="24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3038;p44">
              <a:extLst>
                <a:ext uri="{FF2B5EF4-FFF2-40B4-BE49-F238E27FC236}">
                  <a16:creationId xmlns:a16="http://schemas.microsoft.com/office/drawing/2014/main" id="{FE10828A-3092-074D-B64F-E95051403198}"/>
                </a:ext>
              </a:extLst>
            </p:cNvPr>
            <p:cNvSpPr/>
            <p:nvPr/>
          </p:nvSpPr>
          <p:spPr>
            <a:xfrm>
              <a:off x="7839588" y="3127473"/>
              <a:ext cx="14980" cy="11812"/>
            </a:xfrm>
            <a:custGeom>
              <a:avLst/>
              <a:gdLst/>
              <a:ahLst/>
              <a:cxnLst/>
              <a:rect l="l" t="t" r="r" b="b"/>
              <a:pathLst>
                <a:path w="435" h="343" extrusionOk="0">
                  <a:moveTo>
                    <a:pt x="206" y="0"/>
                  </a:moveTo>
                  <a:lnTo>
                    <a:pt x="206" y="11"/>
                  </a:lnTo>
                  <a:cubicBezTo>
                    <a:pt x="0" y="23"/>
                    <a:pt x="0" y="332"/>
                    <a:pt x="206" y="343"/>
                  </a:cubicBezTo>
                  <a:cubicBezTo>
                    <a:pt x="434" y="343"/>
                    <a:pt x="434" y="0"/>
                    <a:pt x="206"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3039;p44">
              <a:extLst>
                <a:ext uri="{FF2B5EF4-FFF2-40B4-BE49-F238E27FC236}">
                  <a16:creationId xmlns:a16="http://schemas.microsoft.com/office/drawing/2014/main" id="{773B1F39-7B46-9948-8CFD-62DC23562874}"/>
                </a:ext>
              </a:extLst>
            </p:cNvPr>
            <p:cNvSpPr/>
            <p:nvPr/>
          </p:nvSpPr>
          <p:spPr>
            <a:xfrm>
              <a:off x="7709281" y="3126681"/>
              <a:ext cx="13809" cy="11950"/>
            </a:xfrm>
            <a:custGeom>
              <a:avLst/>
              <a:gdLst/>
              <a:ahLst/>
              <a:cxnLst/>
              <a:rect l="l" t="t" r="r" b="b"/>
              <a:pathLst>
                <a:path w="401" h="347" extrusionOk="0">
                  <a:moveTo>
                    <a:pt x="240" y="0"/>
                  </a:moveTo>
                  <a:cubicBezTo>
                    <a:pt x="80" y="0"/>
                    <a:pt x="0" y="183"/>
                    <a:pt x="114" y="297"/>
                  </a:cubicBezTo>
                  <a:cubicBezTo>
                    <a:pt x="148" y="331"/>
                    <a:pt x="190" y="346"/>
                    <a:pt x="231" y="346"/>
                  </a:cubicBezTo>
                  <a:cubicBezTo>
                    <a:pt x="317" y="346"/>
                    <a:pt x="400" y="280"/>
                    <a:pt x="400" y="172"/>
                  </a:cubicBezTo>
                  <a:cubicBezTo>
                    <a:pt x="400" y="80"/>
                    <a:pt x="332" y="0"/>
                    <a:pt x="24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3040;p44">
              <a:extLst>
                <a:ext uri="{FF2B5EF4-FFF2-40B4-BE49-F238E27FC236}">
                  <a16:creationId xmlns:a16="http://schemas.microsoft.com/office/drawing/2014/main" id="{CDDEB87E-C3C4-6B46-B40C-A0E9AB38DC24}"/>
                </a:ext>
              </a:extLst>
            </p:cNvPr>
            <p:cNvSpPr/>
            <p:nvPr/>
          </p:nvSpPr>
          <p:spPr>
            <a:xfrm>
              <a:off x="7710038" y="3126647"/>
              <a:ext cx="15566" cy="11915"/>
            </a:xfrm>
            <a:custGeom>
              <a:avLst/>
              <a:gdLst/>
              <a:ahLst/>
              <a:cxnLst/>
              <a:rect l="l" t="t" r="r" b="b"/>
              <a:pathLst>
                <a:path w="452" h="346" extrusionOk="0">
                  <a:moveTo>
                    <a:pt x="228" y="0"/>
                  </a:moveTo>
                  <a:cubicBezTo>
                    <a:pt x="221" y="0"/>
                    <a:pt x="214" y="1"/>
                    <a:pt x="207" y="1"/>
                  </a:cubicBezTo>
                  <a:cubicBezTo>
                    <a:pt x="1" y="24"/>
                    <a:pt x="1" y="333"/>
                    <a:pt x="207" y="344"/>
                  </a:cubicBezTo>
                  <a:cubicBezTo>
                    <a:pt x="214" y="345"/>
                    <a:pt x="221" y="345"/>
                    <a:pt x="228" y="345"/>
                  </a:cubicBezTo>
                  <a:cubicBezTo>
                    <a:pt x="451" y="345"/>
                    <a:pt x="451" y="0"/>
                    <a:pt x="228"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3041;p44">
              <a:extLst>
                <a:ext uri="{FF2B5EF4-FFF2-40B4-BE49-F238E27FC236}">
                  <a16:creationId xmlns:a16="http://schemas.microsoft.com/office/drawing/2014/main" id="{27C645DB-3FC2-D34E-B9DA-6C777F2515BB}"/>
                </a:ext>
              </a:extLst>
            </p:cNvPr>
            <p:cNvSpPr/>
            <p:nvPr/>
          </p:nvSpPr>
          <p:spPr>
            <a:xfrm>
              <a:off x="7680527" y="3126681"/>
              <a:ext cx="13809" cy="11743"/>
            </a:xfrm>
            <a:custGeom>
              <a:avLst/>
              <a:gdLst/>
              <a:ahLst/>
              <a:cxnLst/>
              <a:rect l="l" t="t" r="r" b="b"/>
              <a:pathLst>
                <a:path w="401" h="341" extrusionOk="0">
                  <a:moveTo>
                    <a:pt x="229" y="0"/>
                  </a:moveTo>
                  <a:cubicBezTo>
                    <a:pt x="81" y="0"/>
                    <a:pt x="1" y="183"/>
                    <a:pt x="115" y="286"/>
                  </a:cubicBezTo>
                  <a:cubicBezTo>
                    <a:pt x="149" y="324"/>
                    <a:pt x="191" y="340"/>
                    <a:pt x="233" y="340"/>
                  </a:cubicBezTo>
                  <a:cubicBezTo>
                    <a:pt x="318" y="340"/>
                    <a:pt x="401" y="271"/>
                    <a:pt x="401" y="172"/>
                  </a:cubicBezTo>
                  <a:cubicBezTo>
                    <a:pt x="401" y="80"/>
                    <a:pt x="332" y="0"/>
                    <a:pt x="22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3042;p44">
              <a:extLst>
                <a:ext uri="{FF2B5EF4-FFF2-40B4-BE49-F238E27FC236}">
                  <a16:creationId xmlns:a16="http://schemas.microsoft.com/office/drawing/2014/main" id="{5222FA6D-403D-4040-8B74-73CACBA50AC4}"/>
                </a:ext>
              </a:extLst>
            </p:cNvPr>
            <p:cNvSpPr/>
            <p:nvPr/>
          </p:nvSpPr>
          <p:spPr>
            <a:xfrm>
              <a:off x="7680527" y="3126681"/>
              <a:ext cx="13809" cy="11847"/>
            </a:xfrm>
            <a:custGeom>
              <a:avLst/>
              <a:gdLst/>
              <a:ahLst/>
              <a:cxnLst/>
              <a:rect l="l" t="t" r="r" b="b"/>
              <a:pathLst>
                <a:path w="401" h="344" extrusionOk="0">
                  <a:moveTo>
                    <a:pt x="229" y="0"/>
                  </a:moveTo>
                  <a:cubicBezTo>
                    <a:pt x="1" y="0"/>
                    <a:pt x="1" y="343"/>
                    <a:pt x="229" y="343"/>
                  </a:cubicBezTo>
                  <a:cubicBezTo>
                    <a:pt x="332" y="343"/>
                    <a:pt x="401" y="263"/>
                    <a:pt x="401" y="172"/>
                  </a:cubicBezTo>
                  <a:cubicBezTo>
                    <a:pt x="401" y="80"/>
                    <a:pt x="332" y="0"/>
                    <a:pt x="229"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3043;p44">
              <a:extLst>
                <a:ext uri="{FF2B5EF4-FFF2-40B4-BE49-F238E27FC236}">
                  <a16:creationId xmlns:a16="http://schemas.microsoft.com/office/drawing/2014/main" id="{6574A59A-CC45-8548-AC61-02C48C41A84D}"/>
                </a:ext>
              </a:extLst>
            </p:cNvPr>
            <p:cNvSpPr/>
            <p:nvPr/>
          </p:nvSpPr>
          <p:spPr>
            <a:xfrm>
              <a:off x="7505728" y="4610060"/>
              <a:ext cx="294923" cy="65776"/>
            </a:xfrm>
            <a:custGeom>
              <a:avLst/>
              <a:gdLst/>
              <a:ahLst/>
              <a:cxnLst/>
              <a:rect l="l" t="t" r="r" b="b"/>
              <a:pathLst>
                <a:path w="8564" h="1910" extrusionOk="0">
                  <a:moveTo>
                    <a:pt x="4596" y="0"/>
                  </a:moveTo>
                  <a:lnTo>
                    <a:pt x="1" y="126"/>
                  </a:lnTo>
                  <a:lnTo>
                    <a:pt x="138" y="1909"/>
                  </a:lnTo>
                  <a:lnTo>
                    <a:pt x="424" y="1909"/>
                  </a:lnTo>
                  <a:cubicBezTo>
                    <a:pt x="1693" y="1887"/>
                    <a:pt x="6837" y="1658"/>
                    <a:pt x="7660" y="1338"/>
                  </a:cubicBezTo>
                  <a:cubicBezTo>
                    <a:pt x="8563" y="972"/>
                    <a:pt x="4631" y="412"/>
                    <a:pt x="4631" y="412"/>
                  </a:cubicBezTo>
                  <a:lnTo>
                    <a:pt x="459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3044;p44">
              <a:extLst>
                <a:ext uri="{FF2B5EF4-FFF2-40B4-BE49-F238E27FC236}">
                  <a16:creationId xmlns:a16="http://schemas.microsoft.com/office/drawing/2014/main" id="{6CE2A50C-C279-B049-B075-8C30138E0139}"/>
                </a:ext>
              </a:extLst>
            </p:cNvPr>
            <p:cNvSpPr/>
            <p:nvPr/>
          </p:nvSpPr>
          <p:spPr>
            <a:xfrm>
              <a:off x="7506520" y="4629172"/>
              <a:ext cx="60679" cy="44700"/>
            </a:xfrm>
            <a:custGeom>
              <a:avLst/>
              <a:gdLst/>
              <a:ahLst/>
              <a:cxnLst/>
              <a:rect l="l" t="t" r="r" b="b"/>
              <a:pathLst>
                <a:path w="1762" h="1298" extrusionOk="0">
                  <a:moveTo>
                    <a:pt x="228" y="0"/>
                  </a:moveTo>
                  <a:cubicBezTo>
                    <a:pt x="152" y="0"/>
                    <a:pt x="76" y="6"/>
                    <a:pt x="1" y="17"/>
                  </a:cubicBezTo>
                  <a:lnTo>
                    <a:pt x="103" y="1297"/>
                  </a:lnTo>
                  <a:lnTo>
                    <a:pt x="1761" y="1194"/>
                  </a:lnTo>
                  <a:cubicBezTo>
                    <a:pt x="1658" y="806"/>
                    <a:pt x="1418" y="486"/>
                    <a:pt x="1098" y="268"/>
                  </a:cubicBezTo>
                  <a:cubicBezTo>
                    <a:pt x="840" y="94"/>
                    <a:pt x="538" y="0"/>
                    <a:pt x="22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3045;p44">
              <a:extLst>
                <a:ext uri="{FF2B5EF4-FFF2-40B4-BE49-F238E27FC236}">
                  <a16:creationId xmlns:a16="http://schemas.microsoft.com/office/drawing/2014/main" id="{B6BB2AFE-A692-5746-B21D-5043FEB4A632}"/>
                </a:ext>
              </a:extLst>
            </p:cNvPr>
            <p:cNvSpPr/>
            <p:nvPr/>
          </p:nvSpPr>
          <p:spPr>
            <a:xfrm>
              <a:off x="7510446" y="4636025"/>
              <a:ext cx="268922" cy="39844"/>
            </a:xfrm>
            <a:custGeom>
              <a:avLst/>
              <a:gdLst/>
              <a:ahLst/>
              <a:cxnLst/>
              <a:rect l="l" t="t" r="r" b="b"/>
              <a:pathLst>
                <a:path w="7809" h="1157" extrusionOk="0">
                  <a:moveTo>
                    <a:pt x="6426" y="1"/>
                  </a:moveTo>
                  <a:cubicBezTo>
                    <a:pt x="6151" y="35"/>
                    <a:pt x="6071" y="618"/>
                    <a:pt x="6071" y="618"/>
                  </a:cubicBezTo>
                  <a:lnTo>
                    <a:pt x="1" y="1053"/>
                  </a:lnTo>
                  <a:lnTo>
                    <a:pt x="1" y="1155"/>
                  </a:lnTo>
                  <a:cubicBezTo>
                    <a:pt x="60" y="1156"/>
                    <a:pt x="120" y="1156"/>
                    <a:pt x="183" y="1156"/>
                  </a:cubicBezTo>
                  <a:cubicBezTo>
                    <a:pt x="2572" y="1156"/>
                    <a:pt x="7516" y="738"/>
                    <a:pt x="7660" y="515"/>
                  </a:cubicBezTo>
                  <a:cubicBezTo>
                    <a:pt x="7809" y="287"/>
                    <a:pt x="6426" y="1"/>
                    <a:pt x="642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3046;p44">
              <a:extLst>
                <a:ext uri="{FF2B5EF4-FFF2-40B4-BE49-F238E27FC236}">
                  <a16:creationId xmlns:a16="http://schemas.microsoft.com/office/drawing/2014/main" id="{E2119F38-73C0-7D46-86AE-3D340B977A40}"/>
                </a:ext>
              </a:extLst>
            </p:cNvPr>
            <p:cNvSpPr/>
            <p:nvPr/>
          </p:nvSpPr>
          <p:spPr>
            <a:xfrm>
              <a:off x="7508104" y="4651384"/>
              <a:ext cx="265754" cy="21282"/>
            </a:xfrm>
            <a:custGeom>
              <a:avLst/>
              <a:gdLst/>
              <a:ahLst/>
              <a:cxnLst/>
              <a:rect l="l" t="t" r="r" b="b"/>
              <a:pathLst>
                <a:path w="7717" h="618" extrusionOk="0">
                  <a:moveTo>
                    <a:pt x="7637" y="1"/>
                  </a:moveTo>
                  <a:lnTo>
                    <a:pt x="7420" y="23"/>
                  </a:lnTo>
                  <a:lnTo>
                    <a:pt x="6597" y="103"/>
                  </a:lnTo>
                  <a:cubicBezTo>
                    <a:pt x="5888" y="172"/>
                    <a:pt x="4927" y="264"/>
                    <a:pt x="3864" y="355"/>
                  </a:cubicBezTo>
                  <a:cubicBezTo>
                    <a:pt x="2790" y="435"/>
                    <a:pt x="1829" y="492"/>
                    <a:pt x="1132" y="538"/>
                  </a:cubicBezTo>
                  <a:lnTo>
                    <a:pt x="297" y="584"/>
                  </a:lnTo>
                  <a:lnTo>
                    <a:pt x="69" y="607"/>
                  </a:lnTo>
                  <a:lnTo>
                    <a:pt x="0" y="618"/>
                  </a:lnTo>
                  <a:lnTo>
                    <a:pt x="297" y="618"/>
                  </a:lnTo>
                  <a:lnTo>
                    <a:pt x="1132" y="584"/>
                  </a:lnTo>
                  <a:cubicBezTo>
                    <a:pt x="1829" y="549"/>
                    <a:pt x="2801" y="492"/>
                    <a:pt x="3864" y="412"/>
                  </a:cubicBezTo>
                  <a:cubicBezTo>
                    <a:pt x="4927" y="321"/>
                    <a:pt x="5899" y="229"/>
                    <a:pt x="6597" y="149"/>
                  </a:cubicBezTo>
                  <a:lnTo>
                    <a:pt x="7420" y="46"/>
                  </a:lnTo>
                  <a:lnTo>
                    <a:pt x="7648" y="12"/>
                  </a:lnTo>
                  <a:cubicBezTo>
                    <a:pt x="7671" y="12"/>
                    <a:pt x="7694" y="1"/>
                    <a:pt x="77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3047;p44">
              <a:extLst>
                <a:ext uri="{FF2B5EF4-FFF2-40B4-BE49-F238E27FC236}">
                  <a16:creationId xmlns:a16="http://schemas.microsoft.com/office/drawing/2014/main" id="{FDC0F5FC-44D1-324E-B5A4-D0620229724A}"/>
                </a:ext>
              </a:extLst>
            </p:cNvPr>
            <p:cNvSpPr/>
            <p:nvPr/>
          </p:nvSpPr>
          <p:spPr>
            <a:xfrm>
              <a:off x="7718303" y="4634062"/>
              <a:ext cx="14223" cy="25621"/>
            </a:xfrm>
            <a:custGeom>
              <a:avLst/>
              <a:gdLst/>
              <a:ahLst/>
              <a:cxnLst/>
              <a:rect l="l" t="t" r="r" b="b"/>
              <a:pathLst>
                <a:path w="413" h="744" extrusionOk="0">
                  <a:moveTo>
                    <a:pt x="413" y="1"/>
                  </a:moveTo>
                  <a:cubicBezTo>
                    <a:pt x="275" y="69"/>
                    <a:pt x="172" y="172"/>
                    <a:pt x="104" y="321"/>
                  </a:cubicBezTo>
                  <a:cubicBezTo>
                    <a:pt x="35" y="446"/>
                    <a:pt x="1" y="595"/>
                    <a:pt x="35" y="744"/>
                  </a:cubicBezTo>
                  <a:cubicBezTo>
                    <a:pt x="58" y="606"/>
                    <a:pt x="104" y="469"/>
                    <a:pt x="161" y="344"/>
                  </a:cubicBezTo>
                  <a:cubicBezTo>
                    <a:pt x="230" y="218"/>
                    <a:pt x="321" y="103"/>
                    <a:pt x="4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3048;p44">
              <a:extLst>
                <a:ext uri="{FF2B5EF4-FFF2-40B4-BE49-F238E27FC236}">
                  <a16:creationId xmlns:a16="http://schemas.microsoft.com/office/drawing/2014/main" id="{8F404218-7D9B-9445-A69C-A7F51AD4530D}"/>
                </a:ext>
              </a:extLst>
            </p:cNvPr>
            <p:cNvSpPr/>
            <p:nvPr/>
          </p:nvSpPr>
          <p:spPr>
            <a:xfrm>
              <a:off x="7671470" y="4626176"/>
              <a:ext cx="7507" cy="13844"/>
            </a:xfrm>
            <a:custGeom>
              <a:avLst/>
              <a:gdLst/>
              <a:ahLst/>
              <a:cxnLst/>
              <a:rect l="l" t="t" r="r" b="b"/>
              <a:pathLst>
                <a:path w="218" h="402" extrusionOk="0">
                  <a:moveTo>
                    <a:pt x="206" y="1"/>
                  </a:moveTo>
                  <a:cubicBezTo>
                    <a:pt x="195" y="1"/>
                    <a:pt x="138" y="81"/>
                    <a:pt x="81" y="195"/>
                  </a:cubicBezTo>
                  <a:cubicBezTo>
                    <a:pt x="35" y="252"/>
                    <a:pt x="1" y="332"/>
                    <a:pt x="1" y="401"/>
                  </a:cubicBezTo>
                  <a:cubicBezTo>
                    <a:pt x="12" y="401"/>
                    <a:pt x="69" y="332"/>
                    <a:pt x="126" y="218"/>
                  </a:cubicBezTo>
                  <a:cubicBezTo>
                    <a:pt x="183" y="104"/>
                    <a:pt x="218" y="12"/>
                    <a:pt x="20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3049;p44">
              <a:extLst>
                <a:ext uri="{FF2B5EF4-FFF2-40B4-BE49-F238E27FC236}">
                  <a16:creationId xmlns:a16="http://schemas.microsoft.com/office/drawing/2014/main" id="{C9085608-1173-094A-8591-A6D07A08B742}"/>
                </a:ext>
              </a:extLst>
            </p:cNvPr>
            <p:cNvSpPr/>
            <p:nvPr/>
          </p:nvSpPr>
          <p:spPr>
            <a:xfrm>
              <a:off x="7657695" y="4624558"/>
              <a:ext cx="9884" cy="9987"/>
            </a:xfrm>
            <a:custGeom>
              <a:avLst/>
              <a:gdLst/>
              <a:ahLst/>
              <a:cxnLst/>
              <a:rect l="l" t="t" r="r" b="b"/>
              <a:pathLst>
                <a:path w="287" h="290" extrusionOk="0">
                  <a:moveTo>
                    <a:pt x="271" y="1"/>
                  </a:moveTo>
                  <a:cubicBezTo>
                    <a:pt x="252" y="1"/>
                    <a:pt x="189" y="55"/>
                    <a:pt x="126" y="128"/>
                  </a:cubicBezTo>
                  <a:cubicBezTo>
                    <a:pt x="46" y="208"/>
                    <a:pt x="0" y="277"/>
                    <a:pt x="12" y="288"/>
                  </a:cubicBezTo>
                  <a:cubicBezTo>
                    <a:pt x="13" y="289"/>
                    <a:pt x="14" y="289"/>
                    <a:pt x="16" y="289"/>
                  </a:cubicBezTo>
                  <a:cubicBezTo>
                    <a:pt x="35" y="289"/>
                    <a:pt x="98" y="235"/>
                    <a:pt x="161" y="162"/>
                  </a:cubicBezTo>
                  <a:cubicBezTo>
                    <a:pt x="241" y="94"/>
                    <a:pt x="286" y="25"/>
                    <a:pt x="275" y="2"/>
                  </a:cubicBezTo>
                  <a:cubicBezTo>
                    <a:pt x="274" y="1"/>
                    <a:pt x="272" y="1"/>
                    <a:pt x="2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3050;p44">
              <a:extLst>
                <a:ext uri="{FF2B5EF4-FFF2-40B4-BE49-F238E27FC236}">
                  <a16:creationId xmlns:a16="http://schemas.microsoft.com/office/drawing/2014/main" id="{14247B7E-DA6E-6947-9E6D-289D05DEB7AB}"/>
                </a:ext>
              </a:extLst>
            </p:cNvPr>
            <p:cNvSpPr/>
            <p:nvPr/>
          </p:nvSpPr>
          <p:spPr>
            <a:xfrm>
              <a:off x="7649017" y="4618703"/>
              <a:ext cx="16186" cy="1997"/>
            </a:xfrm>
            <a:custGeom>
              <a:avLst/>
              <a:gdLst/>
              <a:ahLst/>
              <a:cxnLst/>
              <a:rect l="l" t="t" r="r" b="b"/>
              <a:pathLst>
                <a:path w="470" h="58" extrusionOk="0">
                  <a:moveTo>
                    <a:pt x="310" y="1"/>
                  </a:moveTo>
                  <a:cubicBezTo>
                    <a:pt x="204" y="1"/>
                    <a:pt x="100" y="16"/>
                    <a:pt x="1" y="46"/>
                  </a:cubicBezTo>
                  <a:cubicBezTo>
                    <a:pt x="50" y="54"/>
                    <a:pt x="103" y="58"/>
                    <a:pt x="155" y="58"/>
                  </a:cubicBezTo>
                  <a:cubicBezTo>
                    <a:pt x="261" y="58"/>
                    <a:pt x="371" y="43"/>
                    <a:pt x="470" y="12"/>
                  </a:cubicBezTo>
                  <a:cubicBezTo>
                    <a:pt x="416" y="5"/>
                    <a:pt x="363" y="1"/>
                    <a:pt x="3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3051;p44">
              <a:extLst>
                <a:ext uri="{FF2B5EF4-FFF2-40B4-BE49-F238E27FC236}">
                  <a16:creationId xmlns:a16="http://schemas.microsoft.com/office/drawing/2014/main" id="{432B246B-1440-8346-9D35-33C303BBA16F}"/>
                </a:ext>
              </a:extLst>
            </p:cNvPr>
            <p:cNvSpPr/>
            <p:nvPr/>
          </p:nvSpPr>
          <p:spPr>
            <a:xfrm>
              <a:off x="7675396" y="4610680"/>
              <a:ext cx="28790" cy="18286"/>
            </a:xfrm>
            <a:custGeom>
              <a:avLst/>
              <a:gdLst/>
              <a:ahLst/>
              <a:cxnLst/>
              <a:rect l="l" t="t" r="r" b="b"/>
              <a:pathLst>
                <a:path w="836" h="531" extrusionOk="0">
                  <a:moveTo>
                    <a:pt x="578" y="51"/>
                  </a:moveTo>
                  <a:cubicBezTo>
                    <a:pt x="638" y="51"/>
                    <a:pt x="698" y="62"/>
                    <a:pt x="755" y="85"/>
                  </a:cubicBezTo>
                  <a:cubicBezTo>
                    <a:pt x="801" y="119"/>
                    <a:pt x="790" y="177"/>
                    <a:pt x="733" y="211"/>
                  </a:cubicBezTo>
                  <a:cubicBezTo>
                    <a:pt x="687" y="234"/>
                    <a:pt x="630" y="268"/>
                    <a:pt x="584" y="291"/>
                  </a:cubicBezTo>
                  <a:cubicBezTo>
                    <a:pt x="481" y="325"/>
                    <a:pt x="378" y="360"/>
                    <a:pt x="287" y="394"/>
                  </a:cubicBezTo>
                  <a:cubicBezTo>
                    <a:pt x="201" y="411"/>
                    <a:pt x="130" y="422"/>
                    <a:pt x="80" y="431"/>
                  </a:cubicBezTo>
                  <a:lnTo>
                    <a:pt x="80" y="431"/>
                  </a:lnTo>
                  <a:cubicBezTo>
                    <a:pt x="103" y="374"/>
                    <a:pt x="132" y="319"/>
                    <a:pt x="161" y="268"/>
                  </a:cubicBezTo>
                  <a:cubicBezTo>
                    <a:pt x="218" y="188"/>
                    <a:pt x="310" y="119"/>
                    <a:pt x="401" y="85"/>
                  </a:cubicBezTo>
                  <a:cubicBezTo>
                    <a:pt x="458" y="62"/>
                    <a:pt x="518" y="51"/>
                    <a:pt x="578" y="51"/>
                  </a:cubicBezTo>
                  <a:close/>
                  <a:moveTo>
                    <a:pt x="577" y="1"/>
                  </a:moveTo>
                  <a:cubicBezTo>
                    <a:pt x="328" y="1"/>
                    <a:pt x="100" y="173"/>
                    <a:pt x="49" y="436"/>
                  </a:cubicBezTo>
                  <a:lnTo>
                    <a:pt x="49" y="436"/>
                  </a:lnTo>
                  <a:cubicBezTo>
                    <a:pt x="18" y="442"/>
                    <a:pt x="1" y="447"/>
                    <a:pt x="1" y="451"/>
                  </a:cubicBezTo>
                  <a:cubicBezTo>
                    <a:pt x="16" y="453"/>
                    <a:pt x="32" y="454"/>
                    <a:pt x="47" y="455"/>
                  </a:cubicBezTo>
                  <a:lnTo>
                    <a:pt x="47" y="455"/>
                  </a:lnTo>
                  <a:cubicBezTo>
                    <a:pt x="47" y="476"/>
                    <a:pt x="47" y="499"/>
                    <a:pt x="47" y="531"/>
                  </a:cubicBezTo>
                  <a:cubicBezTo>
                    <a:pt x="53" y="506"/>
                    <a:pt x="61" y="480"/>
                    <a:pt x="70" y="455"/>
                  </a:cubicBezTo>
                  <a:lnTo>
                    <a:pt x="70" y="455"/>
                  </a:lnTo>
                  <a:cubicBezTo>
                    <a:pt x="74" y="455"/>
                    <a:pt x="78" y="455"/>
                    <a:pt x="81" y="455"/>
                  </a:cubicBezTo>
                  <a:cubicBezTo>
                    <a:pt x="153" y="455"/>
                    <a:pt x="220" y="445"/>
                    <a:pt x="287" y="428"/>
                  </a:cubicBezTo>
                  <a:cubicBezTo>
                    <a:pt x="390" y="405"/>
                    <a:pt x="492" y="371"/>
                    <a:pt x="595" y="337"/>
                  </a:cubicBezTo>
                  <a:cubicBezTo>
                    <a:pt x="653" y="314"/>
                    <a:pt x="710" y="279"/>
                    <a:pt x="767" y="245"/>
                  </a:cubicBezTo>
                  <a:cubicBezTo>
                    <a:pt x="801" y="222"/>
                    <a:pt x="824" y="188"/>
                    <a:pt x="835" y="142"/>
                  </a:cubicBezTo>
                  <a:cubicBezTo>
                    <a:pt x="835" y="97"/>
                    <a:pt x="824" y="62"/>
                    <a:pt x="778" y="39"/>
                  </a:cubicBezTo>
                  <a:cubicBezTo>
                    <a:pt x="712" y="13"/>
                    <a:pt x="644" y="1"/>
                    <a:pt x="5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3052;p44">
              <a:extLst>
                <a:ext uri="{FF2B5EF4-FFF2-40B4-BE49-F238E27FC236}">
                  <a16:creationId xmlns:a16="http://schemas.microsoft.com/office/drawing/2014/main" id="{420709B4-94C5-FE4F-AA20-9771EF8BCFD4}"/>
                </a:ext>
              </a:extLst>
            </p:cNvPr>
            <p:cNvSpPr/>
            <p:nvPr/>
          </p:nvSpPr>
          <p:spPr>
            <a:xfrm>
              <a:off x="7663205" y="4607305"/>
              <a:ext cx="16186" cy="18906"/>
            </a:xfrm>
            <a:custGeom>
              <a:avLst/>
              <a:gdLst/>
              <a:ahLst/>
              <a:cxnLst/>
              <a:rect l="l" t="t" r="r" b="b"/>
              <a:pathLst>
                <a:path w="470" h="549" extrusionOk="0">
                  <a:moveTo>
                    <a:pt x="103" y="0"/>
                  </a:moveTo>
                  <a:cubicBezTo>
                    <a:pt x="35" y="23"/>
                    <a:pt x="1" y="92"/>
                    <a:pt x="23" y="149"/>
                  </a:cubicBezTo>
                  <a:cubicBezTo>
                    <a:pt x="35" y="195"/>
                    <a:pt x="46" y="240"/>
                    <a:pt x="81" y="275"/>
                  </a:cubicBezTo>
                  <a:cubicBezTo>
                    <a:pt x="126" y="343"/>
                    <a:pt x="172" y="389"/>
                    <a:pt x="229" y="446"/>
                  </a:cubicBezTo>
                  <a:cubicBezTo>
                    <a:pt x="286" y="492"/>
                    <a:pt x="343" y="526"/>
                    <a:pt x="412" y="549"/>
                  </a:cubicBezTo>
                  <a:cubicBezTo>
                    <a:pt x="412" y="549"/>
                    <a:pt x="343" y="503"/>
                    <a:pt x="263" y="412"/>
                  </a:cubicBezTo>
                  <a:cubicBezTo>
                    <a:pt x="206" y="366"/>
                    <a:pt x="161" y="309"/>
                    <a:pt x="115" y="252"/>
                  </a:cubicBezTo>
                  <a:cubicBezTo>
                    <a:pt x="69" y="183"/>
                    <a:pt x="35" y="80"/>
                    <a:pt x="103" y="57"/>
                  </a:cubicBezTo>
                  <a:cubicBezTo>
                    <a:pt x="109" y="57"/>
                    <a:pt x="115" y="56"/>
                    <a:pt x="121" y="56"/>
                  </a:cubicBezTo>
                  <a:cubicBezTo>
                    <a:pt x="195" y="56"/>
                    <a:pt x="267" y="119"/>
                    <a:pt x="309" y="172"/>
                  </a:cubicBezTo>
                  <a:cubicBezTo>
                    <a:pt x="355" y="217"/>
                    <a:pt x="389" y="286"/>
                    <a:pt x="412" y="355"/>
                  </a:cubicBezTo>
                  <a:cubicBezTo>
                    <a:pt x="423" y="412"/>
                    <a:pt x="435" y="480"/>
                    <a:pt x="435" y="549"/>
                  </a:cubicBezTo>
                  <a:cubicBezTo>
                    <a:pt x="469" y="480"/>
                    <a:pt x="469" y="412"/>
                    <a:pt x="458" y="343"/>
                  </a:cubicBezTo>
                  <a:cubicBezTo>
                    <a:pt x="435" y="263"/>
                    <a:pt x="401" y="195"/>
                    <a:pt x="355" y="137"/>
                  </a:cubicBezTo>
                  <a:cubicBezTo>
                    <a:pt x="298" y="46"/>
                    <a:pt x="206" y="0"/>
                    <a:pt x="1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3053;p44">
              <a:extLst>
                <a:ext uri="{FF2B5EF4-FFF2-40B4-BE49-F238E27FC236}">
                  <a16:creationId xmlns:a16="http://schemas.microsoft.com/office/drawing/2014/main" id="{2A7036CD-F99E-A84D-8C7E-CF2393CFDB9C}"/>
                </a:ext>
              </a:extLst>
            </p:cNvPr>
            <p:cNvSpPr/>
            <p:nvPr/>
          </p:nvSpPr>
          <p:spPr>
            <a:xfrm>
              <a:off x="7507691" y="4627381"/>
              <a:ext cx="59095" cy="41773"/>
            </a:xfrm>
            <a:custGeom>
              <a:avLst/>
              <a:gdLst/>
              <a:ahLst/>
              <a:cxnLst/>
              <a:rect l="l" t="t" r="r" b="b"/>
              <a:pathLst>
                <a:path w="1716" h="1213" extrusionOk="0">
                  <a:moveTo>
                    <a:pt x="332" y="0"/>
                  </a:moveTo>
                  <a:cubicBezTo>
                    <a:pt x="252" y="0"/>
                    <a:pt x="172" y="12"/>
                    <a:pt x="81" y="35"/>
                  </a:cubicBezTo>
                  <a:cubicBezTo>
                    <a:pt x="58" y="35"/>
                    <a:pt x="24" y="46"/>
                    <a:pt x="1" y="57"/>
                  </a:cubicBezTo>
                  <a:cubicBezTo>
                    <a:pt x="1" y="59"/>
                    <a:pt x="4" y="60"/>
                    <a:pt x="9" y="60"/>
                  </a:cubicBezTo>
                  <a:cubicBezTo>
                    <a:pt x="34" y="60"/>
                    <a:pt x="119" y="44"/>
                    <a:pt x="247" y="44"/>
                  </a:cubicBezTo>
                  <a:cubicBezTo>
                    <a:pt x="274" y="44"/>
                    <a:pt x="302" y="44"/>
                    <a:pt x="332" y="46"/>
                  </a:cubicBezTo>
                  <a:cubicBezTo>
                    <a:pt x="607" y="57"/>
                    <a:pt x="870" y="137"/>
                    <a:pt x="1098" y="286"/>
                  </a:cubicBezTo>
                  <a:cubicBezTo>
                    <a:pt x="1316" y="435"/>
                    <a:pt x="1498" y="652"/>
                    <a:pt x="1601" y="892"/>
                  </a:cubicBezTo>
                  <a:cubicBezTo>
                    <a:pt x="1693" y="1086"/>
                    <a:pt x="1704" y="1212"/>
                    <a:pt x="1716" y="1212"/>
                  </a:cubicBezTo>
                  <a:cubicBezTo>
                    <a:pt x="1716" y="1189"/>
                    <a:pt x="1716" y="1155"/>
                    <a:pt x="1716" y="1121"/>
                  </a:cubicBezTo>
                  <a:cubicBezTo>
                    <a:pt x="1693" y="1041"/>
                    <a:pt x="1670" y="961"/>
                    <a:pt x="1636" y="881"/>
                  </a:cubicBezTo>
                  <a:cubicBezTo>
                    <a:pt x="1430" y="343"/>
                    <a:pt x="915"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3054;p44">
              <a:extLst>
                <a:ext uri="{FF2B5EF4-FFF2-40B4-BE49-F238E27FC236}">
                  <a16:creationId xmlns:a16="http://schemas.microsoft.com/office/drawing/2014/main" id="{D4619A2D-552E-D54B-AE35-B00974BC6338}"/>
                </a:ext>
              </a:extLst>
            </p:cNvPr>
            <p:cNvSpPr/>
            <p:nvPr/>
          </p:nvSpPr>
          <p:spPr>
            <a:xfrm>
              <a:off x="7585654" y="4649765"/>
              <a:ext cx="45699" cy="4442"/>
            </a:xfrm>
            <a:custGeom>
              <a:avLst/>
              <a:gdLst/>
              <a:ahLst/>
              <a:cxnLst/>
              <a:rect l="l" t="t" r="r" b="b"/>
              <a:pathLst>
                <a:path w="1327" h="129" extrusionOk="0">
                  <a:moveTo>
                    <a:pt x="1316" y="0"/>
                  </a:moveTo>
                  <a:cubicBezTo>
                    <a:pt x="1261" y="0"/>
                    <a:pt x="990" y="39"/>
                    <a:pt x="663" y="59"/>
                  </a:cubicBezTo>
                  <a:cubicBezTo>
                    <a:pt x="298" y="82"/>
                    <a:pt x="0" y="82"/>
                    <a:pt x="0" y="105"/>
                  </a:cubicBezTo>
                  <a:cubicBezTo>
                    <a:pt x="135" y="119"/>
                    <a:pt x="273" y="129"/>
                    <a:pt x="414" y="129"/>
                  </a:cubicBezTo>
                  <a:cubicBezTo>
                    <a:pt x="500" y="129"/>
                    <a:pt x="588" y="125"/>
                    <a:pt x="675" y="116"/>
                  </a:cubicBezTo>
                  <a:cubicBezTo>
                    <a:pt x="892" y="105"/>
                    <a:pt x="1121" y="70"/>
                    <a:pt x="1327" y="2"/>
                  </a:cubicBezTo>
                  <a:cubicBezTo>
                    <a:pt x="1327" y="1"/>
                    <a:pt x="1323" y="0"/>
                    <a:pt x="13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3055;p44">
              <a:extLst>
                <a:ext uri="{FF2B5EF4-FFF2-40B4-BE49-F238E27FC236}">
                  <a16:creationId xmlns:a16="http://schemas.microsoft.com/office/drawing/2014/main" id="{4D93C64F-5320-A844-AD5E-8F440423D0F5}"/>
                </a:ext>
              </a:extLst>
            </p:cNvPr>
            <p:cNvSpPr/>
            <p:nvPr/>
          </p:nvSpPr>
          <p:spPr>
            <a:xfrm>
              <a:off x="7554558" y="4655654"/>
              <a:ext cx="5923" cy="8747"/>
            </a:xfrm>
            <a:custGeom>
              <a:avLst/>
              <a:gdLst/>
              <a:ahLst/>
              <a:cxnLst/>
              <a:rect l="l" t="t" r="r" b="b"/>
              <a:pathLst>
                <a:path w="172" h="254" extrusionOk="0">
                  <a:moveTo>
                    <a:pt x="17" y="1"/>
                  </a:moveTo>
                  <a:cubicBezTo>
                    <a:pt x="15" y="1"/>
                    <a:pt x="13" y="1"/>
                    <a:pt x="12" y="2"/>
                  </a:cubicBezTo>
                  <a:cubicBezTo>
                    <a:pt x="0" y="14"/>
                    <a:pt x="35" y="60"/>
                    <a:pt x="80" y="128"/>
                  </a:cubicBezTo>
                  <a:cubicBezTo>
                    <a:pt x="115" y="197"/>
                    <a:pt x="137" y="254"/>
                    <a:pt x="149" y="254"/>
                  </a:cubicBezTo>
                  <a:cubicBezTo>
                    <a:pt x="160" y="254"/>
                    <a:pt x="172" y="174"/>
                    <a:pt x="126" y="105"/>
                  </a:cubicBezTo>
                  <a:cubicBezTo>
                    <a:pt x="85" y="44"/>
                    <a:pt x="35" y="1"/>
                    <a:pt x="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3056;p44">
              <a:extLst>
                <a:ext uri="{FF2B5EF4-FFF2-40B4-BE49-F238E27FC236}">
                  <a16:creationId xmlns:a16="http://schemas.microsoft.com/office/drawing/2014/main" id="{362FE7EA-BF57-7041-BCED-62683EA76D5B}"/>
                </a:ext>
              </a:extLst>
            </p:cNvPr>
            <p:cNvSpPr/>
            <p:nvPr/>
          </p:nvSpPr>
          <p:spPr>
            <a:xfrm>
              <a:off x="7541955" y="4642224"/>
              <a:ext cx="7129" cy="5717"/>
            </a:xfrm>
            <a:custGeom>
              <a:avLst/>
              <a:gdLst/>
              <a:ahLst/>
              <a:cxnLst/>
              <a:rect l="l" t="t" r="r" b="b"/>
              <a:pathLst>
                <a:path w="207" h="166" extrusionOk="0">
                  <a:moveTo>
                    <a:pt x="17" y="1"/>
                  </a:moveTo>
                  <a:cubicBezTo>
                    <a:pt x="14" y="1"/>
                    <a:pt x="12" y="2"/>
                    <a:pt x="12" y="4"/>
                  </a:cubicBezTo>
                  <a:cubicBezTo>
                    <a:pt x="0" y="15"/>
                    <a:pt x="35" y="61"/>
                    <a:pt x="92" y="95"/>
                  </a:cubicBezTo>
                  <a:cubicBezTo>
                    <a:pt x="132" y="135"/>
                    <a:pt x="171" y="166"/>
                    <a:pt x="189" y="166"/>
                  </a:cubicBezTo>
                  <a:cubicBezTo>
                    <a:pt x="191" y="166"/>
                    <a:pt x="193" y="165"/>
                    <a:pt x="195" y="164"/>
                  </a:cubicBezTo>
                  <a:cubicBezTo>
                    <a:pt x="206" y="152"/>
                    <a:pt x="172" y="107"/>
                    <a:pt x="126" y="61"/>
                  </a:cubicBezTo>
                  <a:cubicBezTo>
                    <a:pt x="79" y="23"/>
                    <a:pt x="31" y="1"/>
                    <a:pt x="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3057;p44">
              <a:extLst>
                <a:ext uri="{FF2B5EF4-FFF2-40B4-BE49-F238E27FC236}">
                  <a16:creationId xmlns:a16="http://schemas.microsoft.com/office/drawing/2014/main" id="{E2BAF9DE-FBCA-2F48-88BB-1B6202D35ADD}"/>
                </a:ext>
              </a:extLst>
            </p:cNvPr>
            <p:cNvSpPr/>
            <p:nvPr/>
          </p:nvSpPr>
          <p:spPr>
            <a:xfrm>
              <a:off x="7525012" y="4635784"/>
              <a:ext cx="9505" cy="3513"/>
            </a:xfrm>
            <a:custGeom>
              <a:avLst/>
              <a:gdLst/>
              <a:ahLst/>
              <a:cxnLst/>
              <a:rect l="l" t="t" r="r" b="b"/>
              <a:pathLst>
                <a:path w="276" h="102" extrusionOk="0">
                  <a:moveTo>
                    <a:pt x="90" y="0"/>
                  </a:moveTo>
                  <a:cubicBezTo>
                    <a:pt x="34" y="0"/>
                    <a:pt x="1" y="22"/>
                    <a:pt x="1" y="31"/>
                  </a:cubicBezTo>
                  <a:cubicBezTo>
                    <a:pt x="1" y="53"/>
                    <a:pt x="69" y="42"/>
                    <a:pt x="138" y="65"/>
                  </a:cubicBezTo>
                  <a:cubicBezTo>
                    <a:pt x="197" y="75"/>
                    <a:pt x="239" y="102"/>
                    <a:pt x="257" y="102"/>
                  </a:cubicBezTo>
                  <a:cubicBezTo>
                    <a:pt x="260" y="102"/>
                    <a:pt x="262" y="101"/>
                    <a:pt x="264" y="99"/>
                  </a:cubicBezTo>
                  <a:cubicBezTo>
                    <a:pt x="275" y="88"/>
                    <a:pt x="229" y="31"/>
                    <a:pt x="149" y="8"/>
                  </a:cubicBezTo>
                  <a:cubicBezTo>
                    <a:pt x="127" y="2"/>
                    <a:pt x="107" y="0"/>
                    <a:pt x="9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3058;p44">
              <a:extLst>
                <a:ext uri="{FF2B5EF4-FFF2-40B4-BE49-F238E27FC236}">
                  <a16:creationId xmlns:a16="http://schemas.microsoft.com/office/drawing/2014/main" id="{3FA59DB7-3570-2644-AF97-BE0051C7FBC8}"/>
                </a:ext>
              </a:extLst>
            </p:cNvPr>
            <p:cNvSpPr/>
            <p:nvPr/>
          </p:nvSpPr>
          <p:spPr>
            <a:xfrm>
              <a:off x="7512822" y="4634544"/>
              <a:ext cx="5166" cy="2204"/>
            </a:xfrm>
            <a:custGeom>
              <a:avLst/>
              <a:gdLst/>
              <a:ahLst/>
              <a:cxnLst/>
              <a:rect l="l" t="t" r="r" b="b"/>
              <a:pathLst>
                <a:path w="150" h="64" extrusionOk="0">
                  <a:moveTo>
                    <a:pt x="32" y="1"/>
                  </a:moveTo>
                  <a:cubicBezTo>
                    <a:pt x="18" y="1"/>
                    <a:pt x="6" y="4"/>
                    <a:pt x="0" y="9"/>
                  </a:cubicBezTo>
                  <a:cubicBezTo>
                    <a:pt x="0" y="21"/>
                    <a:pt x="23" y="44"/>
                    <a:pt x="69" y="55"/>
                  </a:cubicBezTo>
                  <a:cubicBezTo>
                    <a:pt x="86" y="61"/>
                    <a:pt x="103" y="64"/>
                    <a:pt x="116" y="64"/>
                  </a:cubicBezTo>
                  <a:cubicBezTo>
                    <a:pt x="129" y="64"/>
                    <a:pt x="138" y="61"/>
                    <a:pt x="138" y="55"/>
                  </a:cubicBezTo>
                  <a:cubicBezTo>
                    <a:pt x="149" y="44"/>
                    <a:pt x="115" y="21"/>
                    <a:pt x="80" y="9"/>
                  </a:cubicBezTo>
                  <a:cubicBezTo>
                    <a:pt x="63" y="4"/>
                    <a:pt x="46" y="1"/>
                    <a:pt x="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3059;p44">
              <a:extLst>
                <a:ext uri="{FF2B5EF4-FFF2-40B4-BE49-F238E27FC236}">
                  <a16:creationId xmlns:a16="http://schemas.microsoft.com/office/drawing/2014/main" id="{E546E6F6-2A5C-AE4A-B378-32E2D442B48E}"/>
                </a:ext>
              </a:extLst>
            </p:cNvPr>
            <p:cNvSpPr/>
            <p:nvPr/>
          </p:nvSpPr>
          <p:spPr>
            <a:xfrm>
              <a:off x="7474632" y="4318350"/>
              <a:ext cx="185480" cy="296851"/>
            </a:xfrm>
            <a:custGeom>
              <a:avLst/>
              <a:gdLst/>
              <a:ahLst/>
              <a:cxnLst/>
              <a:rect l="l" t="t" r="r" b="b"/>
              <a:pathLst>
                <a:path w="5386" h="8620" extrusionOk="0">
                  <a:moveTo>
                    <a:pt x="4608" y="0"/>
                  </a:moveTo>
                  <a:lnTo>
                    <a:pt x="1" y="1109"/>
                  </a:lnTo>
                  <a:lnTo>
                    <a:pt x="949" y="8620"/>
                  </a:lnTo>
                  <a:lnTo>
                    <a:pt x="5385" y="8574"/>
                  </a:lnTo>
                  <a:lnTo>
                    <a:pt x="4608" y="0"/>
                  </a:ln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3060;p44">
              <a:extLst>
                <a:ext uri="{FF2B5EF4-FFF2-40B4-BE49-F238E27FC236}">
                  <a16:creationId xmlns:a16="http://schemas.microsoft.com/office/drawing/2014/main" id="{AD55FA03-B43D-7C44-9BBD-4C31130BF361}"/>
                </a:ext>
              </a:extLst>
            </p:cNvPr>
            <p:cNvSpPr/>
            <p:nvPr/>
          </p:nvSpPr>
          <p:spPr>
            <a:xfrm>
              <a:off x="7495121" y="4499416"/>
              <a:ext cx="164990" cy="114987"/>
            </a:xfrm>
            <a:custGeom>
              <a:avLst/>
              <a:gdLst/>
              <a:ahLst/>
              <a:cxnLst/>
              <a:rect l="l" t="t" r="r" b="b"/>
              <a:pathLst>
                <a:path w="4791" h="3339" extrusionOk="0">
                  <a:moveTo>
                    <a:pt x="4493" y="1"/>
                  </a:moveTo>
                  <a:lnTo>
                    <a:pt x="0" y="424"/>
                  </a:lnTo>
                  <a:lnTo>
                    <a:pt x="309" y="3339"/>
                  </a:lnTo>
                  <a:lnTo>
                    <a:pt x="4790" y="3316"/>
                  </a:lnTo>
                  <a:lnTo>
                    <a:pt x="44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3061;p44">
              <a:extLst>
                <a:ext uri="{FF2B5EF4-FFF2-40B4-BE49-F238E27FC236}">
                  <a16:creationId xmlns:a16="http://schemas.microsoft.com/office/drawing/2014/main" id="{6020791B-5881-5049-8DB6-4EB28F723855}"/>
                </a:ext>
              </a:extLst>
            </p:cNvPr>
            <p:cNvSpPr/>
            <p:nvPr/>
          </p:nvSpPr>
          <p:spPr>
            <a:xfrm>
              <a:off x="7498255" y="4523900"/>
              <a:ext cx="155141" cy="14085"/>
            </a:xfrm>
            <a:custGeom>
              <a:avLst/>
              <a:gdLst/>
              <a:ahLst/>
              <a:cxnLst/>
              <a:rect l="l" t="t" r="r" b="b"/>
              <a:pathLst>
                <a:path w="4505" h="409" extrusionOk="0">
                  <a:moveTo>
                    <a:pt x="4393" y="0"/>
                  </a:moveTo>
                  <a:cubicBezTo>
                    <a:pt x="4099" y="0"/>
                    <a:pt x="3253" y="53"/>
                    <a:pt x="2253" y="136"/>
                  </a:cubicBezTo>
                  <a:cubicBezTo>
                    <a:pt x="995" y="250"/>
                    <a:pt x="0" y="364"/>
                    <a:pt x="0" y="399"/>
                  </a:cubicBezTo>
                  <a:cubicBezTo>
                    <a:pt x="0" y="406"/>
                    <a:pt x="40" y="409"/>
                    <a:pt x="112" y="409"/>
                  </a:cubicBezTo>
                  <a:cubicBezTo>
                    <a:pt x="407" y="409"/>
                    <a:pt x="1252" y="356"/>
                    <a:pt x="2253" y="273"/>
                  </a:cubicBezTo>
                  <a:cubicBezTo>
                    <a:pt x="3510" y="170"/>
                    <a:pt x="4505" y="44"/>
                    <a:pt x="4505" y="10"/>
                  </a:cubicBezTo>
                  <a:cubicBezTo>
                    <a:pt x="4505" y="3"/>
                    <a:pt x="4466" y="0"/>
                    <a:pt x="439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3062;p44">
              <a:extLst>
                <a:ext uri="{FF2B5EF4-FFF2-40B4-BE49-F238E27FC236}">
                  <a16:creationId xmlns:a16="http://schemas.microsoft.com/office/drawing/2014/main" id="{DCF7ECF9-455E-BC4C-A609-B2BE2C282CAF}"/>
                </a:ext>
              </a:extLst>
            </p:cNvPr>
            <p:cNvSpPr/>
            <p:nvPr/>
          </p:nvSpPr>
          <p:spPr>
            <a:xfrm>
              <a:off x="7498634" y="4533715"/>
              <a:ext cx="155933" cy="13947"/>
            </a:xfrm>
            <a:custGeom>
              <a:avLst/>
              <a:gdLst/>
              <a:ahLst/>
              <a:cxnLst/>
              <a:rect l="l" t="t" r="r" b="b"/>
              <a:pathLst>
                <a:path w="4528" h="405" extrusionOk="0">
                  <a:moveTo>
                    <a:pt x="4415" y="1"/>
                  </a:moveTo>
                  <a:cubicBezTo>
                    <a:pt x="4118" y="1"/>
                    <a:pt x="3265" y="54"/>
                    <a:pt x="2264" y="137"/>
                  </a:cubicBezTo>
                  <a:cubicBezTo>
                    <a:pt x="1007" y="239"/>
                    <a:pt x="1" y="354"/>
                    <a:pt x="12" y="388"/>
                  </a:cubicBezTo>
                  <a:cubicBezTo>
                    <a:pt x="12" y="399"/>
                    <a:pt x="69" y="404"/>
                    <a:pt x="173" y="404"/>
                  </a:cubicBezTo>
                  <a:cubicBezTo>
                    <a:pt x="505" y="404"/>
                    <a:pt x="1318" y="352"/>
                    <a:pt x="2276" y="274"/>
                  </a:cubicBezTo>
                  <a:cubicBezTo>
                    <a:pt x="3522" y="171"/>
                    <a:pt x="4528" y="45"/>
                    <a:pt x="4528" y="11"/>
                  </a:cubicBezTo>
                  <a:cubicBezTo>
                    <a:pt x="4528" y="4"/>
                    <a:pt x="4488" y="1"/>
                    <a:pt x="441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3063;p44">
              <a:extLst>
                <a:ext uri="{FF2B5EF4-FFF2-40B4-BE49-F238E27FC236}">
                  <a16:creationId xmlns:a16="http://schemas.microsoft.com/office/drawing/2014/main" id="{CD87FD44-B7C2-7841-A2AC-4D0C9BE23D88}"/>
                </a:ext>
              </a:extLst>
            </p:cNvPr>
            <p:cNvSpPr/>
            <p:nvPr/>
          </p:nvSpPr>
          <p:spPr>
            <a:xfrm>
              <a:off x="7544710" y="1806840"/>
              <a:ext cx="382291" cy="663094"/>
            </a:xfrm>
            <a:custGeom>
              <a:avLst/>
              <a:gdLst/>
              <a:ahLst/>
              <a:cxnLst/>
              <a:rect l="l" t="t" r="r" b="b"/>
              <a:pathLst>
                <a:path w="11101" h="19255" extrusionOk="0">
                  <a:moveTo>
                    <a:pt x="3321" y="0"/>
                  </a:moveTo>
                  <a:cubicBezTo>
                    <a:pt x="3217" y="0"/>
                    <a:pt x="3148" y="137"/>
                    <a:pt x="3167" y="270"/>
                  </a:cubicBezTo>
                  <a:cubicBezTo>
                    <a:pt x="3201" y="510"/>
                    <a:pt x="3704" y="2293"/>
                    <a:pt x="3704" y="2293"/>
                  </a:cubicBezTo>
                  <a:cubicBezTo>
                    <a:pt x="2970" y="389"/>
                    <a:pt x="2667" y="94"/>
                    <a:pt x="2495" y="94"/>
                  </a:cubicBezTo>
                  <a:cubicBezTo>
                    <a:pt x="2468" y="94"/>
                    <a:pt x="2445" y="101"/>
                    <a:pt x="2424" y="110"/>
                  </a:cubicBezTo>
                  <a:cubicBezTo>
                    <a:pt x="2264" y="190"/>
                    <a:pt x="3064" y="2190"/>
                    <a:pt x="3064" y="2190"/>
                  </a:cubicBezTo>
                  <a:cubicBezTo>
                    <a:pt x="2823" y="2086"/>
                    <a:pt x="2582" y="2029"/>
                    <a:pt x="2333" y="2029"/>
                  </a:cubicBezTo>
                  <a:cubicBezTo>
                    <a:pt x="2310" y="2029"/>
                    <a:pt x="2287" y="2029"/>
                    <a:pt x="2264" y="2030"/>
                  </a:cubicBezTo>
                  <a:cubicBezTo>
                    <a:pt x="1590" y="2042"/>
                    <a:pt x="1064" y="2888"/>
                    <a:pt x="1189" y="3128"/>
                  </a:cubicBezTo>
                  <a:cubicBezTo>
                    <a:pt x="1244" y="3237"/>
                    <a:pt x="1342" y="3265"/>
                    <a:pt x="1431" y="3265"/>
                  </a:cubicBezTo>
                  <a:cubicBezTo>
                    <a:pt x="1528" y="3265"/>
                    <a:pt x="1612" y="3231"/>
                    <a:pt x="1612" y="3231"/>
                  </a:cubicBezTo>
                  <a:cubicBezTo>
                    <a:pt x="1770" y="2825"/>
                    <a:pt x="2094" y="2637"/>
                    <a:pt x="2414" y="2637"/>
                  </a:cubicBezTo>
                  <a:cubicBezTo>
                    <a:pt x="2697" y="2637"/>
                    <a:pt x="2977" y="2785"/>
                    <a:pt x="3133" y="3059"/>
                  </a:cubicBezTo>
                  <a:cubicBezTo>
                    <a:pt x="3377" y="3495"/>
                    <a:pt x="3017" y="3844"/>
                    <a:pt x="2670" y="3844"/>
                  </a:cubicBezTo>
                  <a:cubicBezTo>
                    <a:pt x="2561" y="3844"/>
                    <a:pt x="2454" y="3810"/>
                    <a:pt x="2367" y="3734"/>
                  </a:cubicBezTo>
                  <a:cubicBezTo>
                    <a:pt x="2030" y="3436"/>
                    <a:pt x="1821" y="3351"/>
                    <a:pt x="1691" y="3351"/>
                  </a:cubicBezTo>
                  <a:cubicBezTo>
                    <a:pt x="1517" y="3351"/>
                    <a:pt x="1487" y="3505"/>
                    <a:pt x="1487" y="3505"/>
                  </a:cubicBezTo>
                  <a:lnTo>
                    <a:pt x="3110" y="5140"/>
                  </a:lnTo>
                  <a:cubicBezTo>
                    <a:pt x="3510" y="6009"/>
                    <a:pt x="3670" y="6294"/>
                    <a:pt x="3670" y="6294"/>
                  </a:cubicBezTo>
                  <a:lnTo>
                    <a:pt x="5625" y="14548"/>
                  </a:lnTo>
                  <a:lnTo>
                    <a:pt x="629" y="13062"/>
                  </a:lnTo>
                  <a:lnTo>
                    <a:pt x="0" y="17555"/>
                  </a:lnTo>
                  <a:cubicBezTo>
                    <a:pt x="0" y="17555"/>
                    <a:pt x="3713" y="19255"/>
                    <a:pt x="6337" y="19255"/>
                  </a:cubicBezTo>
                  <a:cubicBezTo>
                    <a:pt x="6802" y="19255"/>
                    <a:pt x="7233" y="19201"/>
                    <a:pt x="7603" y="19076"/>
                  </a:cubicBezTo>
                  <a:cubicBezTo>
                    <a:pt x="10667" y="18035"/>
                    <a:pt x="11101" y="14846"/>
                    <a:pt x="10084" y="12948"/>
                  </a:cubicBezTo>
                  <a:lnTo>
                    <a:pt x="6185" y="5197"/>
                  </a:lnTo>
                  <a:lnTo>
                    <a:pt x="6162" y="5208"/>
                  </a:lnTo>
                  <a:lnTo>
                    <a:pt x="4985" y="2042"/>
                  </a:lnTo>
                  <a:lnTo>
                    <a:pt x="4482" y="784"/>
                  </a:lnTo>
                  <a:cubicBezTo>
                    <a:pt x="4416" y="636"/>
                    <a:pt x="4326" y="570"/>
                    <a:pt x="4254" y="570"/>
                  </a:cubicBezTo>
                  <a:cubicBezTo>
                    <a:pt x="4175" y="570"/>
                    <a:pt x="4116" y="648"/>
                    <a:pt x="4127" y="784"/>
                  </a:cubicBezTo>
                  <a:cubicBezTo>
                    <a:pt x="4127" y="887"/>
                    <a:pt x="4299" y="2099"/>
                    <a:pt x="4299" y="2099"/>
                  </a:cubicBezTo>
                  <a:lnTo>
                    <a:pt x="3613" y="338"/>
                  </a:lnTo>
                  <a:cubicBezTo>
                    <a:pt x="3511" y="89"/>
                    <a:pt x="3405" y="0"/>
                    <a:pt x="3321" y="0"/>
                  </a:cubicBez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3064;p44">
              <a:extLst>
                <a:ext uri="{FF2B5EF4-FFF2-40B4-BE49-F238E27FC236}">
                  <a16:creationId xmlns:a16="http://schemas.microsoft.com/office/drawing/2014/main" id="{DC8DDC12-F6F8-F24F-9EB9-084E7CBD2B5A}"/>
                </a:ext>
              </a:extLst>
            </p:cNvPr>
            <p:cNvSpPr/>
            <p:nvPr/>
          </p:nvSpPr>
          <p:spPr>
            <a:xfrm>
              <a:off x="6771132" y="2470807"/>
              <a:ext cx="313416" cy="508676"/>
            </a:xfrm>
            <a:custGeom>
              <a:avLst/>
              <a:gdLst/>
              <a:ahLst/>
              <a:cxnLst/>
              <a:rect l="l" t="t" r="r" b="b"/>
              <a:pathLst>
                <a:path w="9101" h="14771" extrusionOk="0">
                  <a:moveTo>
                    <a:pt x="3361" y="0"/>
                  </a:moveTo>
                  <a:cubicBezTo>
                    <a:pt x="3361" y="0"/>
                    <a:pt x="0" y="8106"/>
                    <a:pt x="663" y="9135"/>
                  </a:cubicBezTo>
                  <a:cubicBezTo>
                    <a:pt x="1647" y="10655"/>
                    <a:pt x="6242" y="11295"/>
                    <a:pt x="8163" y="11501"/>
                  </a:cubicBezTo>
                  <a:lnTo>
                    <a:pt x="7317" y="13262"/>
                  </a:lnTo>
                  <a:lnTo>
                    <a:pt x="6425" y="14245"/>
                  </a:lnTo>
                  <a:lnTo>
                    <a:pt x="6688" y="14771"/>
                  </a:lnTo>
                  <a:cubicBezTo>
                    <a:pt x="6688" y="14771"/>
                    <a:pt x="9100" y="13444"/>
                    <a:pt x="9043" y="13433"/>
                  </a:cubicBezTo>
                  <a:cubicBezTo>
                    <a:pt x="9009" y="13433"/>
                    <a:pt x="9009" y="12496"/>
                    <a:pt x="8997" y="11570"/>
                  </a:cubicBezTo>
                  <a:lnTo>
                    <a:pt x="8997" y="11570"/>
                  </a:lnTo>
                  <a:lnTo>
                    <a:pt x="9009" y="11581"/>
                  </a:lnTo>
                  <a:lnTo>
                    <a:pt x="9066" y="8391"/>
                  </a:lnTo>
                  <a:cubicBezTo>
                    <a:pt x="9066" y="8391"/>
                    <a:pt x="5522" y="7054"/>
                    <a:pt x="5259" y="6905"/>
                  </a:cubicBezTo>
                  <a:lnTo>
                    <a:pt x="7751" y="1235"/>
                  </a:lnTo>
                  <a:lnTo>
                    <a:pt x="3361" y="0"/>
                  </a:ln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3065;p44">
              <a:extLst>
                <a:ext uri="{FF2B5EF4-FFF2-40B4-BE49-F238E27FC236}">
                  <a16:creationId xmlns:a16="http://schemas.microsoft.com/office/drawing/2014/main" id="{A3D7DF68-6C92-CD49-AC7C-47D3C5AEBB9A}"/>
                </a:ext>
              </a:extLst>
            </p:cNvPr>
            <p:cNvSpPr/>
            <p:nvPr/>
          </p:nvSpPr>
          <p:spPr>
            <a:xfrm>
              <a:off x="7099861" y="1670644"/>
              <a:ext cx="346854" cy="244334"/>
            </a:xfrm>
            <a:custGeom>
              <a:avLst/>
              <a:gdLst/>
              <a:ahLst/>
              <a:cxnLst/>
              <a:rect l="l" t="t" r="r" b="b"/>
              <a:pathLst>
                <a:path w="10072" h="7095" extrusionOk="0">
                  <a:moveTo>
                    <a:pt x="6459" y="0"/>
                  </a:moveTo>
                  <a:cubicBezTo>
                    <a:pt x="6265" y="0"/>
                    <a:pt x="6068" y="31"/>
                    <a:pt x="5876" y="75"/>
                  </a:cubicBezTo>
                  <a:cubicBezTo>
                    <a:pt x="5396" y="189"/>
                    <a:pt x="4882" y="486"/>
                    <a:pt x="4847" y="967"/>
                  </a:cubicBezTo>
                  <a:cubicBezTo>
                    <a:pt x="4471" y="491"/>
                    <a:pt x="3971" y="284"/>
                    <a:pt x="3478" y="284"/>
                  </a:cubicBezTo>
                  <a:cubicBezTo>
                    <a:pt x="2442" y="284"/>
                    <a:pt x="1440" y="1198"/>
                    <a:pt x="1704" y="2453"/>
                  </a:cubicBezTo>
                  <a:cubicBezTo>
                    <a:pt x="1591" y="2415"/>
                    <a:pt x="1475" y="2398"/>
                    <a:pt x="1359" y="2398"/>
                  </a:cubicBezTo>
                  <a:cubicBezTo>
                    <a:pt x="764" y="2398"/>
                    <a:pt x="166" y="2856"/>
                    <a:pt x="80" y="3459"/>
                  </a:cubicBezTo>
                  <a:cubicBezTo>
                    <a:pt x="0" y="4213"/>
                    <a:pt x="595" y="4865"/>
                    <a:pt x="1349" y="4888"/>
                  </a:cubicBezTo>
                  <a:cubicBezTo>
                    <a:pt x="1361" y="5299"/>
                    <a:pt x="1566" y="6671"/>
                    <a:pt x="1578" y="7094"/>
                  </a:cubicBezTo>
                  <a:lnTo>
                    <a:pt x="8506" y="4762"/>
                  </a:lnTo>
                  <a:cubicBezTo>
                    <a:pt x="8569" y="4771"/>
                    <a:pt x="8632" y="4776"/>
                    <a:pt x="8695" y="4776"/>
                  </a:cubicBezTo>
                  <a:cubicBezTo>
                    <a:pt x="9239" y="4776"/>
                    <a:pt x="9725" y="4428"/>
                    <a:pt x="9889" y="3905"/>
                  </a:cubicBezTo>
                  <a:cubicBezTo>
                    <a:pt x="10072" y="3310"/>
                    <a:pt x="9797" y="2681"/>
                    <a:pt x="9237" y="2419"/>
                  </a:cubicBezTo>
                  <a:cubicBezTo>
                    <a:pt x="9763" y="1629"/>
                    <a:pt x="9093" y="783"/>
                    <a:pt x="8357" y="783"/>
                  </a:cubicBezTo>
                  <a:cubicBezTo>
                    <a:pt x="8101" y="783"/>
                    <a:pt x="7838" y="885"/>
                    <a:pt x="7614" y="1127"/>
                  </a:cubicBezTo>
                  <a:cubicBezTo>
                    <a:pt x="7717" y="727"/>
                    <a:pt x="7442" y="304"/>
                    <a:pt x="7077" y="132"/>
                  </a:cubicBezTo>
                  <a:cubicBezTo>
                    <a:pt x="6880" y="37"/>
                    <a:pt x="6671" y="0"/>
                    <a:pt x="645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3066;p44">
              <a:extLst>
                <a:ext uri="{FF2B5EF4-FFF2-40B4-BE49-F238E27FC236}">
                  <a16:creationId xmlns:a16="http://schemas.microsoft.com/office/drawing/2014/main" id="{8A8C4338-CA2A-B043-B832-E673BE727092}"/>
                </a:ext>
              </a:extLst>
            </p:cNvPr>
            <p:cNvSpPr/>
            <p:nvPr/>
          </p:nvSpPr>
          <p:spPr>
            <a:xfrm>
              <a:off x="7154167" y="1755392"/>
              <a:ext cx="261863" cy="432397"/>
            </a:xfrm>
            <a:custGeom>
              <a:avLst/>
              <a:gdLst/>
              <a:ahLst/>
              <a:cxnLst/>
              <a:rect l="l" t="t" r="r" b="b"/>
              <a:pathLst>
                <a:path w="7604" h="12556" extrusionOk="0">
                  <a:moveTo>
                    <a:pt x="4532" y="1"/>
                  </a:moveTo>
                  <a:cubicBezTo>
                    <a:pt x="3025" y="1"/>
                    <a:pt x="1532" y="494"/>
                    <a:pt x="298" y="1444"/>
                  </a:cubicBezTo>
                  <a:lnTo>
                    <a:pt x="1" y="1672"/>
                  </a:lnTo>
                  <a:lnTo>
                    <a:pt x="778" y="12556"/>
                  </a:lnTo>
                  <a:lnTo>
                    <a:pt x="5568" y="12167"/>
                  </a:lnTo>
                  <a:cubicBezTo>
                    <a:pt x="5603" y="11607"/>
                    <a:pt x="5568" y="9446"/>
                    <a:pt x="5568" y="9446"/>
                  </a:cubicBezTo>
                  <a:cubicBezTo>
                    <a:pt x="5568" y="9446"/>
                    <a:pt x="7557" y="9137"/>
                    <a:pt x="7580" y="7137"/>
                  </a:cubicBezTo>
                  <a:cubicBezTo>
                    <a:pt x="7603" y="5148"/>
                    <a:pt x="7260" y="563"/>
                    <a:pt x="7260" y="563"/>
                  </a:cubicBezTo>
                  <a:cubicBezTo>
                    <a:pt x="6383" y="186"/>
                    <a:pt x="5455" y="1"/>
                    <a:pt x="4532" y="1"/>
                  </a:cubicBez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3067;p44">
              <a:extLst>
                <a:ext uri="{FF2B5EF4-FFF2-40B4-BE49-F238E27FC236}">
                  <a16:creationId xmlns:a16="http://schemas.microsoft.com/office/drawing/2014/main" id="{B3FAF31D-2317-F047-95E7-66B439F71CCF}"/>
                </a:ext>
              </a:extLst>
            </p:cNvPr>
            <p:cNvSpPr/>
            <p:nvPr/>
          </p:nvSpPr>
          <p:spPr>
            <a:xfrm>
              <a:off x="7374629" y="1875954"/>
              <a:ext cx="26310" cy="19526"/>
            </a:xfrm>
            <a:custGeom>
              <a:avLst/>
              <a:gdLst/>
              <a:ahLst/>
              <a:cxnLst/>
              <a:rect l="l" t="t" r="r" b="b"/>
              <a:pathLst>
                <a:path w="764" h="567" extrusionOk="0">
                  <a:moveTo>
                    <a:pt x="381" y="0"/>
                  </a:moveTo>
                  <a:cubicBezTo>
                    <a:pt x="376" y="0"/>
                    <a:pt x="371" y="0"/>
                    <a:pt x="367" y="0"/>
                  </a:cubicBezTo>
                  <a:cubicBezTo>
                    <a:pt x="115" y="12"/>
                    <a:pt x="1" y="321"/>
                    <a:pt x="184" y="492"/>
                  </a:cubicBezTo>
                  <a:cubicBezTo>
                    <a:pt x="238" y="541"/>
                    <a:pt x="310" y="567"/>
                    <a:pt x="382" y="567"/>
                  </a:cubicBezTo>
                  <a:cubicBezTo>
                    <a:pt x="462" y="567"/>
                    <a:pt x="541" y="535"/>
                    <a:pt x="595" y="469"/>
                  </a:cubicBezTo>
                  <a:cubicBezTo>
                    <a:pt x="764" y="290"/>
                    <a:pt x="624" y="0"/>
                    <a:pt x="3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3068;p44">
              <a:extLst>
                <a:ext uri="{FF2B5EF4-FFF2-40B4-BE49-F238E27FC236}">
                  <a16:creationId xmlns:a16="http://schemas.microsoft.com/office/drawing/2014/main" id="{EA9DFC5E-34BD-7042-A8B6-99F39C9B1896}"/>
                </a:ext>
              </a:extLst>
            </p:cNvPr>
            <p:cNvSpPr/>
            <p:nvPr/>
          </p:nvSpPr>
          <p:spPr>
            <a:xfrm>
              <a:off x="7369532" y="1867448"/>
              <a:ext cx="36228" cy="9884"/>
            </a:xfrm>
            <a:custGeom>
              <a:avLst/>
              <a:gdLst/>
              <a:ahLst/>
              <a:cxnLst/>
              <a:rect l="l" t="t" r="r" b="b"/>
              <a:pathLst>
                <a:path w="1052" h="287" extrusionOk="0">
                  <a:moveTo>
                    <a:pt x="523" y="0"/>
                  </a:moveTo>
                  <a:cubicBezTo>
                    <a:pt x="384" y="0"/>
                    <a:pt x="244" y="43"/>
                    <a:pt x="126" y="133"/>
                  </a:cubicBezTo>
                  <a:cubicBezTo>
                    <a:pt x="46" y="190"/>
                    <a:pt x="0" y="236"/>
                    <a:pt x="23" y="270"/>
                  </a:cubicBezTo>
                  <a:cubicBezTo>
                    <a:pt x="27" y="274"/>
                    <a:pt x="33" y="276"/>
                    <a:pt x="40" y="276"/>
                  </a:cubicBezTo>
                  <a:cubicBezTo>
                    <a:pt x="102" y="276"/>
                    <a:pt x="282" y="167"/>
                    <a:pt x="526" y="167"/>
                  </a:cubicBezTo>
                  <a:cubicBezTo>
                    <a:pt x="772" y="167"/>
                    <a:pt x="954" y="287"/>
                    <a:pt x="1013" y="287"/>
                  </a:cubicBezTo>
                  <a:cubicBezTo>
                    <a:pt x="1020" y="287"/>
                    <a:pt x="1026" y="285"/>
                    <a:pt x="1029" y="282"/>
                  </a:cubicBezTo>
                  <a:cubicBezTo>
                    <a:pt x="1052" y="270"/>
                    <a:pt x="1018" y="202"/>
                    <a:pt x="926" y="133"/>
                  </a:cubicBezTo>
                  <a:cubicBezTo>
                    <a:pt x="810" y="46"/>
                    <a:pt x="667" y="0"/>
                    <a:pt x="5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3069;p44">
              <a:extLst>
                <a:ext uri="{FF2B5EF4-FFF2-40B4-BE49-F238E27FC236}">
                  <a16:creationId xmlns:a16="http://schemas.microsoft.com/office/drawing/2014/main" id="{28E050AC-8CFC-B349-89A3-C9BAB59DA082}"/>
                </a:ext>
              </a:extLst>
            </p:cNvPr>
            <p:cNvSpPr/>
            <p:nvPr/>
          </p:nvSpPr>
          <p:spPr>
            <a:xfrm>
              <a:off x="7272318" y="1883771"/>
              <a:ext cx="25208" cy="19664"/>
            </a:xfrm>
            <a:custGeom>
              <a:avLst/>
              <a:gdLst/>
              <a:ahLst/>
              <a:cxnLst/>
              <a:rect l="l" t="t" r="r" b="b"/>
              <a:pathLst>
                <a:path w="732" h="571" extrusionOk="0">
                  <a:moveTo>
                    <a:pt x="369" y="0"/>
                  </a:moveTo>
                  <a:cubicBezTo>
                    <a:pt x="271" y="0"/>
                    <a:pt x="177" y="51"/>
                    <a:pt x="125" y="139"/>
                  </a:cubicBezTo>
                  <a:cubicBezTo>
                    <a:pt x="1" y="336"/>
                    <a:pt x="149" y="570"/>
                    <a:pt x="364" y="570"/>
                  </a:cubicBezTo>
                  <a:cubicBezTo>
                    <a:pt x="387" y="570"/>
                    <a:pt x="410" y="568"/>
                    <a:pt x="434" y="562"/>
                  </a:cubicBezTo>
                  <a:cubicBezTo>
                    <a:pt x="674" y="505"/>
                    <a:pt x="731" y="174"/>
                    <a:pt x="525" y="48"/>
                  </a:cubicBezTo>
                  <a:cubicBezTo>
                    <a:pt x="477" y="15"/>
                    <a:pt x="422" y="0"/>
                    <a:pt x="36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3070;p44">
              <a:extLst>
                <a:ext uri="{FF2B5EF4-FFF2-40B4-BE49-F238E27FC236}">
                  <a16:creationId xmlns:a16="http://schemas.microsoft.com/office/drawing/2014/main" id="{3F1B88AD-E73A-4446-B6F3-BF897AAB8007}"/>
                </a:ext>
              </a:extLst>
            </p:cNvPr>
            <p:cNvSpPr/>
            <p:nvPr/>
          </p:nvSpPr>
          <p:spPr>
            <a:xfrm>
              <a:off x="7266361" y="1875747"/>
              <a:ext cx="36676" cy="9849"/>
            </a:xfrm>
            <a:custGeom>
              <a:avLst/>
              <a:gdLst/>
              <a:ahLst/>
              <a:cxnLst/>
              <a:rect l="l" t="t" r="r" b="b"/>
              <a:pathLst>
                <a:path w="1065" h="286" extrusionOk="0">
                  <a:moveTo>
                    <a:pt x="531" y="1"/>
                  </a:moveTo>
                  <a:cubicBezTo>
                    <a:pt x="392" y="1"/>
                    <a:pt x="254" y="44"/>
                    <a:pt x="138" y="132"/>
                  </a:cubicBezTo>
                  <a:cubicBezTo>
                    <a:pt x="58" y="189"/>
                    <a:pt x="1" y="235"/>
                    <a:pt x="35" y="269"/>
                  </a:cubicBezTo>
                  <a:cubicBezTo>
                    <a:pt x="39" y="273"/>
                    <a:pt x="45" y="275"/>
                    <a:pt x="53" y="275"/>
                  </a:cubicBezTo>
                  <a:cubicBezTo>
                    <a:pt x="114" y="275"/>
                    <a:pt x="294" y="167"/>
                    <a:pt x="538" y="167"/>
                  </a:cubicBezTo>
                  <a:cubicBezTo>
                    <a:pt x="784" y="167"/>
                    <a:pt x="975" y="286"/>
                    <a:pt x="1028" y="286"/>
                  </a:cubicBezTo>
                  <a:cubicBezTo>
                    <a:pt x="1035" y="286"/>
                    <a:pt x="1039" y="284"/>
                    <a:pt x="1041" y="281"/>
                  </a:cubicBezTo>
                  <a:cubicBezTo>
                    <a:pt x="1064" y="281"/>
                    <a:pt x="1030" y="201"/>
                    <a:pt x="950" y="144"/>
                  </a:cubicBezTo>
                  <a:cubicBezTo>
                    <a:pt x="826" y="49"/>
                    <a:pt x="678" y="1"/>
                    <a:pt x="5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3071;p44">
              <a:extLst>
                <a:ext uri="{FF2B5EF4-FFF2-40B4-BE49-F238E27FC236}">
                  <a16:creationId xmlns:a16="http://schemas.microsoft.com/office/drawing/2014/main" id="{ABBB0825-CE3F-6341-9CBE-FC46943362F9}"/>
                </a:ext>
              </a:extLst>
            </p:cNvPr>
            <p:cNvSpPr/>
            <p:nvPr/>
          </p:nvSpPr>
          <p:spPr>
            <a:xfrm>
              <a:off x="7333305" y="1881429"/>
              <a:ext cx="31924" cy="82891"/>
            </a:xfrm>
            <a:custGeom>
              <a:avLst/>
              <a:gdLst/>
              <a:ahLst/>
              <a:cxnLst/>
              <a:rect l="l" t="t" r="r" b="b"/>
              <a:pathLst>
                <a:path w="927" h="2407" extrusionOk="0">
                  <a:moveTo>
                    <a:pt x="37" y="1"/>
                  </a:moveTo>
                  <a:cubicBezTo>
                    <a:pt x="36" y="1"/>
                    <a:pt x="36" y="1"/>
                    <a:pt x="35" y="2"/>
                  </a:cubicBezTo>
                  <a:cubicBezTo>
                    <a:pt x="0" y="13"/>
                    <a:pt x="206" y="665"/>
                    <a:pt x="515" y="1465"/>
                  </a:cubicBezTo>
                  <a:cubicBezTo>
                    <a:pt x="583" y="1659"/>
                    <a:pt x="652" y="1842"/>
                    <a:pt x="732" y="2025"/>
                  </a:cubicBezTo>
                  <a:cubicBezTo>
                    <a:pt x="766" y="2082"/>
                    <a:pt x="778" y="2151"/>
                    <a:pt x="778" y="2231"/>
                  </a:cubicBezTo>
                  <a:cubicBezTo>
                    <a:pt x="778" y="2265"/>
                    <a:pt x="721" y="2288"/>
                    <a:pt x="641" y="2288"/>
                  </a:cubicBezTo>
                  <a:cubicBezTo>
                    <a:pt x="366" y="2334"/>
                    <a:pt x="206" y="2368"/>
                    <a:pt x="206" y="2379"/>
                  </a:cubicBezTo>
                  <a:cubicBezTo>
                    <a:pt x="206" y="2396"/>
                    <a:pt x="298" y="2407"/>
                    <a:pt x="455" y="2407"/>
                  </a:cubicBezTo>
                  <a:cubicBezTo>
                    <a:pt x="512" y="2407"/>
                    <a:pt x="579" y="2405"/>
                    <a:pt x="652" y="2402"/>
                  </a:cubicBezTo>
                  <a:cubicBezTo>
                    <a:pt x="698" y="2402"/>
                    <a:pt x="732" y="2391"/>
                    <a:pt x="778" y="2379"/>
                  </a:cubicBezTo>
                  <a:cubicBezTo>
                    <a:pt x="835" y="2368"/>
                    <a:pt x="881" y="2322"/>
                    <a:pt x="904" y="2265"/>
                  </a:cubicBezTo>
                  <a:cubicBezTo>
                    <a:pt x="926" y="2174"/>
                    <a:pt x="904" y="2059"/>
                    <a:pt x="858" y="1968"/>
                  </a:cubicBezTo>
                  <a:cubicBezTo>
                    <a:pt x="801" y="1785"/>
                    <a:pt x="732" y="1602"/>
                    <a:pt x="652" y="1408"/>
                  </a:cubicBezTo>
                  <a:cubicBezTo>
                    <a:pt x="360" y="633"/>
                    <a:pt x="90" y="1"/>
                    <a:pt x="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3072;p44">
              <a:extLst>
                <a:ext uri="{FF2B5EF4-FFF2-40B4-BE49-F238E27FC236}">
                  <a16:creationId xmlns:a16="http://schemas.microsoft.com/office/drawing/2014/main" id="{6136C928-0285-8845-86F1-20BB66A75453}"/>
                </a:ext>
              </a:extLst>
            </p:cNvPr>
            <p:cNvSpPr/>
            <p:nvPr/>
          </p:nvSpPr>
          <p:spPr>
            <a:xfrm>
              <a:off x="7304551" y="1973994"/>
              <a:ext cx="51243" cy="25312"/>
            </a:xfrm>
            <a:custGeom>
              <a:avLst/>
              <a:gdLst/>
              <a:ahLst/>
              <a:cxnLst/>
              <a:rect l="l" t="t" r="r" b="b"/>
              <a:pathLst>
                <a:path w="1488" h="735" extrusionOk="0">
                  <a:moveTo>
                    <a:pt x="149" y="0"/>
                  </a:moveTo>
                  <a:lnTo>
                    <a:pt x="149" y="0"/>
                  </a:lnTo>
                  <a:cubicBezTo>
                    <a:pt x="149" y="0"/>
                    <a:pt x="1" y="480"/>
                    <a:pt x="595" y="686"/>
                  </a:cubicBezTo>
                  <a:cubicBezTo>
                    <a:pt x="682" y="719"/>
                    <a:pt x="771" y="734"/>
                    <a:pt x="860" y="734"/>
                  </a:cubicBezTo>
                  <a:cubicBezTo>
                    <a:pt x="1110" y="734"/>
                    <a:pt x="1352" y="608"/>
                    <a:pt x="1487" y="389"/>
                  </a:cubicBezTo>
                  <a:lnTo>
                    <a:pt x="1487" y="389"/>
                  </a:lnTo>
                  <a:cubicBezTo>
                    <a:pt x="1467" y="390"/>
                    <a:pt x="1447" y="390"/>
                    <a:pt x="1428" y="390"/>
                  </a:cubicBezTo>
                  <a:cubicBezTo>
                    <a:pt x="897" y="390"/>
                    <a:pt x="491" y="99"/>
                    <a:pt x="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3073;p44">
              <a:extLst>
                <a:ext uri="{FF2B5EF4-FFF2-40B4-BE49-F238E27FC236}">
                  <a16:creationId xmlns:a16="http://schemas.microsoft.com/office/drawing/2014/main" id="{EB8D5713-3FD0-9B4A-AAB9-CA94F9ACA987}"/>
                </a:ext>
              </a:extLst>
            </p:cNvPr>
            <p:cNvSpPr/>
            <p:nvPr/>
          </p:nvSpPr>
          <p:spPr>
            <a:xfrm>
              <a:off x="7308890" y="1977816"/>
              <a:ext cx="40981" cy="16668"/>
            </a:xfrm>
            <a:custGeom>
              <a:avLst/>
              <a:gdLst/>
              <a:ahLst/>
              <a:cxnLst/>
              <a:rect l="l" t="t" r="r" b="b"/>
              <a:pathLst>
                <a:path w="1190" h="484" extrusionOk="0">
                  <a:moveTo>
                    <a:pt x="7" y="1"/>
                  </a:moveTo>
                  <a:cubicBezTo>
                    <a:pt x="4" y="1"/>
                    <a:pt x="1" y="2"/>
                    <a:pt x="1" y="3"/>
                  </a:cubicBezTo>
                  <a:cubicBezTo>
                    <a:pt x="172" y="118"/>
                    <a:pt x="366" y="221"/>
                    <a:pt x="572" y="289"/>
                  </a:cubicBezTo>
                  <a:cubicBezTo>
                    <a:pt x="767" y="369"/>
                    <a:pt x="972" y="438"/>
                    <a:pt x="1190" y="484"/>
                  </a:cubicBezTo>
                  <a:cubicBezTo>
                    <a:pt x="995" y="381"/>
                    <a:pt x="789" y="301"/>
                    <a:pt x="595" y="243"/>
                  </a:cubicBezTo>
                  <a:cubicBezTo>
                    <a:pt x="288" y="127"/>
                    <a:pt x="50" y="1"/>
                    <a:pt x="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3074;p44">
              <a:extLst>
                <a:ext uri="{FF2B5EF4-FFF2-40B4-BE49-F238E27FC236}">
                  <a16:creationId xmlns:a16="http://schemas.microsoft.com/office/drawing/2014/main" id="{1477BCEC-34CF-CE42-BF86-E0C5626C70EB}"/>
                </a:ext>
              </a:extLst>
            </p:cNvPr>
            <p:cNvSpPr/>
            <p:nvPr/>
          </p:nvSpPr>
          <p:spPr>
            <a:xfrm>
              <a:off x="7316776" y="1979883"/>
              <a:ext cx="7129" cy="6337"/>
            </a:xfrm>
            <a:custGeom>
              <a:avLst/>
              <a:gdLst/>
              <a:ahLst/>
              <a:cxnLst/>
              <a:rect l="l" t="t" r="r" b="b"/>
              <a:pathLst>
                <a:path w="207" h="184" extrusionOk="0">
                  <a:moveTo>
                    <a:pt x="80" y="1"/>
                  </a:moveTo>
                  <a:lnTo>
                    <a:pt x="0" y="103"/>
                  </a:lnTo>
                  <a:lnTo>
                    <a:pt x="103" y="183"/>
                  </a:lnTo>
                  <a:lnTo>
                    <a:pt x="206" y="58"/>
                  </a:lnTo>
                  <a:lnTo>
                    <a:pt x="8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3075;p44">
              <a:extLst>
                <a:ext uri="{FF2B5EF4-FFF2-40B4-BE49-F238E27FC236}">
                  <a16:creationId xmlns:a16="http://schemas.microsoft.com/office/drawing/2014/main" id="{A7546736-2F31-E84F-9DBA-0C01BEE7EEED}"/>
                </a:ext>
              </a:extLst>
            </p:cNvPr>
            <p:cNvSpPr/>
            <p:nvPr/>
          </p:nvSpPr>
          <p:spPr>
            <a:xfrm>
              <a:off x="7330137" y="1985806"/>
              <a:ext cx="6750" cy="6715"/>
            </a:xfrm>
            <a:custGeom>
              <a:avLst/>
              <a:gdLst/>
              <a:ahLst/>
              <a:cxnLst/>
              <a:rect l="l" t="t" r="r" b="b"/>
              <a:pathLst>
                <a:path w="196" h="195" extrusionOk="0">
                  <a:moveTo>
                    <a:pt x="81" y="0"/>
                  </a:moveTo>
                  <a:lnTo>
                    <a:pt x="1" y="114"/>
                  </a:lnTo>
                  <a:lnTo>
                    <a:pt x="104" y="194"/>
                  </a:lnTo>
                  <a:lnTo>
                    <a:pt x="195" y="57"/>
                  </a:lnTo>
                  <a:lnTo>
                    <a:pt x="8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3076;p44">
              <a:extLst>
                <a:ext uri="{FF2B5EF4-FFF2-40B4-BE49-F238E27FC236}">
                  <a16:creationId xmlns:a16="http://schemas.microsoft.com/office/drawing/2014/main" id="{11E70511-EB72-1E4D-AE6A-E820EDDD0FD2}"/>
                </a:ext>
              </a:extLst>
            </p:cNvPr>
            <p:cNvSpPr/>
            <p:nvPr/>
          </p:nvSpPr>
          <p:spPr>
            <a:xfrm>
              <a:off x="7342362" y="1990110"/>
              <a:ext cx="7129" cy="6337"/>
            </a:xfrm>
            <a:custGeom>
              <a:avLst/>
              <a:gdLst/>
              <a:ahLst/>
              <a:cxnLst/>
              <a:rect l="l" t="t" r="r" b="b"/>
              <a:pathLst>
                <a:path w="207" h="184" extrusionOk="0">
                  <a:moveTo>
                    <a:pt x="80" y="1"/>
                  </a:moveTo>
                  <a:lnTo>
                    <a:pt x="0" y="115"/>
                  </a:lnTo>
                  <a:lnTo>
                    <a:pt x="115" y="184"/>
                  </a:lnTo>
                  <a:lnTo>
                    <a:pt x="206" y="58"/>
                  </a:lnTo>
                  <a:lnTo>
                    <a:pt x="8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3077;p44">
              <a:extLst>
                <a:ext uri="{FF2B5EF4-FFF2-40B4-BE49-F238E27FC236}">
                  <a16:creationId xmlns:a16="http://schemas.microsoft.com/office/drawing/2014/main" id="{69FD00F2-9024-E44E-A38B-72640A15D59A}"/>
                </a:ext>
              </a:extLst>
            </p:cNvPr>
            <p:cNvSpPr/>
            <p:nvPr/>
          </p:nvSpPr>
          <p:spPr>
            <a:xfrm>
              <a:off x="7256133" y="2054299"/>
              <a:ext cx="89813" cy="43495"/>
            </a:xfrm>
            <a:custGeom>
              <a:avLst/>
              <a:gdLst/>
              <a:ahLst/>
              <a:cxnLst/>
              <a:rect l="l" t="t" r="r" b="b"/>
              <a:pathLst>
                <a:path w="2608" h="1263" extrusionOk="0">
                  <a:moveTo>
                    <a:pt x="1" y="0"/>
                  </a:moveTo>
                  <a:cubicBezTo>
                    <a:pt x="1" y="0"/>
                    <a:pt x="546" y="1262"/>
                    <a:pt x="2263" y="1262"/>
                  </a:cubicBezTo>
                  <a:cubicBezTo>
                    <a:pt x="2373" y="1262"/>
                    <a:pt x="2488" y="1257"/>
                    <a:pt x="2607" y="1246"/>
                  </a:cubicBezTo>
                  <a:lnTo>
                    <a:pt x="2607" y="732"/>
                  </a:lnTo>
                  <a:cubicBezTo>
                    <a:pt x="2570" y="733"/>
                    <a:pt x="2533" y="733"/>
                    <a:pt x="2496" y="733"/>
                  </a:cubicBezTo>
                  <a:cubicBezTo>
                    <a:pt x="1609" y="733"/>
                    <a:pt x="747" y="472"/>
                    <a:pt x="1" y="0"/>
                  </a:cubicBez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3078;p44">
              <a:extLst>
                <a:ext uri="{FF2B5EF4-FFF2-40B4-BE49-F238E27FC236}">
                  <a16:creationId xmlns:a16="http://schemas.microsoft.com/office/drawing/2014/main" id="{EEE8C3AB-B398-204E-82DA-EEE39F311876}"/>
                </a:ext>
              </a:extLst>
            </p:cNvPr>
            <p:cNvSpPr/>
            <p:nvPr/>
          </p:nvSpPr>
          <p:spPr>
            <a:xfrm>
              <a:off x="7104063" y="1878950"/>
              <a:ext cx="71010" cy="91190"/>
            </a:xfrm>
            <a:custGeom>
              <a:avLst/>
              <a:gdLst/>
              <a:ahLst/>
              <a:cxnLst/>
              <a:rect l="l" t="t" r="r" b="b"/>
              <a:pathLst>
                <a:path w="2062" h="2648" extrusionOk="0">
                  <a:moveTo>
                    <a:pt x="1371" y="0"/>
                  </a:moveTo>
                  <a:cubicBezTo>
                    <a:pt x="1057" y="0"/>
                    <a:pt x="0" y="125"/>
                    <a:pt x="198" y="1583"/>
                  </a:cubicBezTo>
                  <a:cubicBezTo>
                    <a:pt x="320" y="2431"/>
                    <a:pt x="794" y="2647"/>
                    <a:pt x="1233" y="2647"/>
                  </a:cubicBezTo>
                  <a:cubicBezTo>
                    <a:pt x="1664" y="2647"/>
                    <a:pt x="2062" y="2440"/>
                    <a:pt x="2062" y="2417"/>
                  </a:cubicBezTo>
                  <a:cubicBezTo>
                    <a:pt x="2062" y="2371"/>
                    <a:pt x="1456" y="5"/>
                    <a:pt x="1456" y="5"/>
                  </a:cubicBezTo>
                  <a:cubicBezTo>
                    <a:pt x="1450" y="3"/>
                    <a:pt x="1419" y="0"/>
                    <a:pt x="1371" y="0"/>
                  </a:cubicBez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3079;p44">
              <a:extLst>
                <a:ext uri="{FF2B5EF4-FFF2-40B4-BE49-F238E27FC236}">
                  <a16:creationId xmlns:a16="http://schemas.microsoft.com/office/drawing/2014/main" id="{F2EB761E-3AA6-154A-887D-5EE7FAC7F801}"/>
                </a:ext>
              </a:extLst>
            </p:cNvPr>
            <p:cNvSpPr/>
            <p:nvPr/>
          </p:nvSpPr>
          <p:spPr>
            <a:xfrm>
              <a:off x="7124655" y="1899921"/>
              <a:ext cx="29961" cy="50554"/>
            </a:xfrm>
            <a:custGeom>
              <a:avLst/>
              <a:gdLst/>
              <a:ahLst/>
              <a:cxnLst/>
              <a:rect l="l" t="t" r="r" b="b"/>
              <a:pathLst>
                <a:path w="870" h="1468" extrusionOk="0">
                  <a:moveTo>
                    <a:pt x="397" y="1"/>
                  </a:moveTo>
                  <a:cubicBezTo>
                    <a:pt x="376" y="1"/>
                    <a:pt x="354" y="5"/>
                    <a:pt x="332" y="13"/>
                  </a:cubicBezTo>
                  <a:cubicBezTo>
                    <a:pt x="195" y="59"/>
                    <a:pt x="92" y="173"/>
                    <a:pt x="58" y="310"/>
                  </a:cubicBezTo>
                  <a:cubicBezTo>
                    <a:pt x="12" y="471"/>
                    <a:pt x="0" y="631"/>
                    <a:pt x="23" y="802"/>
                  </a:cubicBezTo>
                  <a:cubicBezTo>
                    <a:pt x="80" y="1134"/>
                    <a:pt x="309" y="1431"/>
                    <a:pt x="561" y="1465"/>
                  </a:cubicBezTo>
                  <a:cubicBezTo>
                    <a:pt x="572" y="1467"/>
                    <a:pt x="584" y="1467"/>
                    <a:pt x="596" y="1467"/>
                  </a:cubicBezTo>
                  <a:cubicBezTo>
                    <a:pt x="675" y="1467"/>
                    <a:pt x="754" y="1435"/>
                    <a:pt x="824" y="1385"/>
                  </a:cubicBezTo>
                  <a:cubicBezTo>
                    <a:pt x="869" y="1328"/>
                    <a:pt x="869" y="1294"/>
                    <a:pt x="858" y="1294"/>
                  </a:cubicBezTo>
                  <a:cubicBezTo>
                    <a:pt x="858" y="1294"/>
                    <a:pt x="835" y="1316"/>
                    <a:pt x="789" y="1339"/>
                  </a:cubicBezTo>
                  <a:cubicBezTo>
                    <a:pt x="744" y="1370"/>
                    <a:pt x="693" y="1385"/>
                    <a:pt x="644" y="1385"/>
                  </a:cubicBezTo>
                  <a:cubicBezTo>
                    <a:pt x="619" y="1385"/>
                    <a:pt x="595" y="1381"/>
                    <a:pt x="572" y="1374"/>
                  </a:cubicBezTo>
                  <a:cubicBezTo>
                    <a:pt x="389" y="1339"/>
                    <a:pt x="195" y="1076"/>
                    <a:pt x="138" y="779"/>
                  </a:cubicBezTo>
                  <a:cubicBezTo>
                    <a:pt x="115" y="631"/>
                    <a:pt x="126" y="482"/>
                    <a:pt x="160" y="345"/>
                  </a:cubicBezTo>
                  <a:cubicBezTo>
                    <a:pt x="183" y="230"/>
                    <a:pt x="252" y="139"/>
                    <a:pt x="355" y="93"/>
                  </a:cubicBezTo>
                  <a:cubicBezTo>
                    <a:pt x="376" y="83"/>
                    <a:pt x="397" y="78"/>
                    <a:pt x="418" y="78"/>
                  </a:cubicBezTo>
                  <a:cubicBezTo>
                    <a:pt x="464" y="78"/>
                    <a:pt x="506" y="103"/>
                    <a:pt x="538" y="150"/>
                  </a:cubicBezTo>
                  <a:cubicBezTo>
                    <a:pt x="572" y="185"/>
                    <a:pt x="561" y="219"/>
                    <a:pt x="572" y="230"/>
                  </a:cubicBezTo>
                  <a:cubicBezTo>
                    <a:pt x="583" y="230"/>
                    <a:pt x="606" y="196"/>
                    <a:pt x="583" y="128"/>
                  </a:cubicBezTo>
                  <a:cubicBezTo>
                    <a:pt x="561" y="82"/>
                    <a:pt x="538" y="48"/>
                    <a:pt x="503" y="25"/>
                  </a:cubicBezTo>
                  <a:cubicBezTo>
                    <a:pt x="468" y="11"/>
                    <a:pt x="433" y="1"/>
                    <a:pt x="397" y="1"/>
                  </a:cubicBez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3080;p44">
              <a:extLst>
                <a:ext uri="{FF2B5EF4-FFF2-40B4-BE49-F238E27FC236}">
                  <a16:creationId xmlns:a16="http://schemas.microsoft.com/office/drawing/2014/main" id="{D8604562-92D8-284F-948A-F2ABBCA83E7E}"/>
                </a:ext>
              </a:extLst>
            </p:cNvPr>
            <p:cNvSpPr/>
            <p:nvPr/>
          </p:nvSpPr>
          <p:spPr>
            <a:xfrm>
              <a:off x="7138809" y="1725157"/>
              <a:ext cx="281940" cy="206074"/>
            </a:xfrm>
            <a:custGeom>
              <a:avLst/>
              <a:gdLst/>
              <a:ahLst/>
              <a:cxnLst/>
              <a:rect l="l" t="t" r="r" b="b"/>
              <a:pathLst>
                <a:path w="8187" h="5984" extrusionOk="0">
                  <a:moveTo>
                    <a:pt x="4247" y="1"/>
                  </a:moveTo>
                  <a:cubicBezTo>
                    <a:pt x="3557" y="1"/>
                    <a:pt x="2872" y="77"/>
                    <a:pt x="2207" y="287"/>
                  </a:cubicBezTo>
                  <a:cubicBezTo>
                    <a:pt x="1579" y="481"/>
                    <a:pt x="961" y="801"/>
                    <a:pt x="584" y="1350"/>
                  </a:cubicBezTo>
                  <a:cubicBezTo>
                    <a:pt x="264" y="1830"/>
                    <a:pt x="1" y="2527"/>
                    <a:pt x="230" y="3030"/>
                  </a:cubicBezTo>
                  <a:lnTo>
                    <a:pt x="550" y="5969"/>
                  </a:lnTo>
                  <a:cubicBezTo>
                    <a:pt x="550" y="5969"/>
                    <a:pt x="814" y="5984"/>
                    <a:pt x="990" y="5984"/>
                  </a:cubicBezTo>
                  <a:cubicBezTo>
                    <a:pt x="1078" y="5984"/>
                    <a:pt x="1144" y="5980"/>
                    <a:pt x="1144" y="5969"/>
                  </a:cubicBezTo>
                  <a:lnTo>
                    <a:pt x="1144" y="3625"/>
                  </a:lnTo>
                  <a:cubicBezTo>
                    <a:pt x="1201" y="3633"/>
                    <a:pt x="1259" y="3636"/>
                    <a:pt x="1315" y="3636"/>
                  </a:cubicBezTo>
                  <a:cubicBezTo>
                    <a:pt x="1429" y="3636"/>
                    <a:pt x="1540" y="3621"/>
                    <a:pt x="1647" y="3591"/>
                  </a:cubicBezTo>
                  <a:cubicBezTo>
                    <a:pt x="2139" y="3453"/>
                    <a:pt x="2505" y="3042"/>
                    <a:pt x="2585" y="2539"/>
                  </a:cubicBezTo>
                  <a:cubicBezTo>
                    <a:pt x="2900" y="2985"/>
                    <a:pt x="3357" y="3185"/>
                    <a:pt x="3809" y="3185"/>
                  </a:cubicBezTo>
                  <a:cubicBezTo>
                    <a:pt x="4583" y="3185"/>
                    <a:pt x="5340" y="2597"/>
                    <a:pt x="5340" y="1659"/>
                  </a:cubicBezTo>
                  <a:cubicBezTo>
                    <a:pt x="5670" y="2197"/>
                    <a:pt x="6243" y="2609"/>
                    <a:pt x="6866" y="2609"/>
                  </a:cubicBezTo>
                  <a:cubicBezTo>
                    <a:pt x="6891" y="2609"/>
                    <a:pt x="6915" y="2609"/>
                    <a:pt x="6940" y="2607"/>
                  </a:cubicBezTo>
                  <a:cubicBezTo>
                    <a:pt x="7592" y="2562"/>
                    <a:pt x="8186" y="1933"/>
                    <a:pt x="8061" y="1293"/>
                  </a:cubicBezTo>
                  <a:cubicBezTo>
                    <a:pt x="7958" y="916"/>
                    <a:pt x="7695" y="607"/>
                    <a:pt x="7340" y="447"/>
                  </a:cubicBezTo>
                  <a:cubicBezTo>
                    <a:pt x="6986" y="298"/>
                    <a:pt x="6620" y="195"/>
                    <a:pt x="6243" y="161"/>
                  </a:cubicBezTo>
                  <a:cubicBezTo>
                    <a:pt x="5581" y="71"/>
                    <a:pt x="4912" y="1"/>
                    <a:pt x="424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3081;p44">
              <a:extLst>
                <a:ext uri="{FF2B5EF4-FFF2-40B4-BE49-F238E27FC236}">
                  <a16:creationId xmlns:a16="http://schemas.microsoft.com/office/drawing/2014/main" id="{EB8830FF-0851-9449-A116-73531A0EAB11}"/>
                </a:ext>
              </a:extLst>
            </p:cNvPr>
            <p:cNvSpPr/>
            <p:nvPr/>
          </p:nvSpPr>
          <p:spPr>
            <a:xfrm>
              <a:off x="7108918" y="1722196"/>
              <a:ext cx="35057" cy="20008"/>
            </a:xfrm>
            <a:custGeom>
              <a:avLst/>
              <a:gdLst/>
              <a:ahLst/>
              <a:cxnLst/>
              <a:rect l="l" t="t" r="r" b="b"/>
              <a:pathLst>
                <a:path w="1018" h="581" extrusionOk="0">
                  <a:moveTo>
                    <a:pt x="85" y="0"/>
                  </a:moveTo>
                  <a:cubicBezTo>
                    <a:pt x="39" y="0"/>
                    <a:pt x="12" y="8"/>
                    <a:pt x="12" y="18"/>
                  </a:cubicBezTo>
                  <a:cubicBezTo>
                    <a:pt x="0" y="64"/>
                    <a:pt x="240" y="121"/>
                    <a:pt x="503" y="270"/>
                  </a:cubicBezTo>
                  <a:cubicBezTo>
                    <a:pt x="762" y="410"/>
                    <a:pt x="929" y="580"/>
                    <a:pt x="976" y="580"/>
                  </a:cubicBezTo>
                  <a:cubicBezTo>
                    <a:pt x="979" y="580"/>
                    <a:pt x="981" y="580"/>
                    <a:pt x="983" y="579"/>
                  </a:cubicBezTo>
                  <a:cubicBezTo>
                    <a:pt x="1018" y="556"/>
                    <a:pt x="869" y="316"/>
                    <a:pt x="583" y="156"/>
                  </a:cubicBezTo>
                  <a:cubicBezTo>
                    <a:pt x="386" y="37"/>
                    <a:pt x="188" y="0"/>
                    <a:pt x="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3082;p44">
              <a:extLst>
                <a:ext uri="{FF2B5EF4-FFF2-40B4-BE49-F238E27FC236}">
                  <a16:creationId xmlns:a16="http://schemas.microsoft.com/office/drawing/2014/main" id="{EAACBF56-B7E8-FB44-A81C-13113CEFAE24}"/>
                </a:ext>
              </a:extLst>
            </p:cNvPr>
            <p:cNvSpPr/>
            <p:nvPr/>
          </p:nvSpPr>
          <p:spPr>
            <a:xfrm>
              <a:off x="7135331" y="1691306"/>
              <a:ext cx="11020" cy="40257"/>
            </a:xfrm>
            <a:custGeom>
              <a:avLst/>
              <a:gdLst/>
              <a:ahLst/>
              <a:cxnLst/>
              <a:rect l="l" t="t" r="r" b="b"/>
              <a:pathLst>
                <a:path w="320" h="1169" extrusionOk="0">
                  <a:moveTo>
                    <a:pt x="88" y="0"/>
                  </a:moveTo>
                  <a:cubicBezTo>
                    <a:pt x="54" y="0"/>
                    <a:pt x="0" y="271"/>
                    <a:pt x="56" y="607"/>
                  </a:cubicBezTo>
                  <a:cubicBezTo>
                    <a:pt x="111" y="924"/>
                    <a:pt x="239" y="1168"/>
                    <a:pt x="280" y="1168"/>
                  </a:cubicBezTo>
                  <a:cubicBezTo>
                    <a:pt x="282" y="1168"/>
                    <a:pt x="283" y="1168"/>
                    <a:pt x="285" y="1167"/>
                  </a:cubicBezTo>
                  <a:cubicBezTo>
                    <a:pt x="319" y="1155"/>
                    <a:pt x="251" y="904"/>
                    <a:pt x="193" y="584"/>
                  </a:cubicBezTo>
                  <a:cubicBezTo>
                    <a:pt x="136" y="264"/>
                    <a:pt x="113" y="1"/>
                    <a:pt x="91" y="1"/>
                  </a:cubicBezTo>
                  <a:cubicBezTo>
                    <a:pt x="90" y="1"/>
                    <a:pt x="89" y="0"/>
                    <a:pt x="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3083;p44">
              <a:extLst>
                <a:ext uri="{FF2B5EF4-FFF2-40B4-BE49-F238E27FC236}">
                  <a16:creationId xmlns:a16="http://schemas.microsoft.com/office/drawing/2014/main" id="{6F149A41-9303-6945-9833-3969739B960B}"/>
                </a:ext>
              </a:extLst>
            </p:cNvPr>
            <p:cNvSpPr/>
            <p:nvPr/>
          </p:nvSpPr>
          <p:spPr>
            <a:xfrm>
              <a:off x="7152618" y="1829120"/>
              <a:ext cx="296851" cy="104380"/>
            </a:xfrm>
            <a:custGeom>
              <a:avLst/>
              <a:gdLst/>
              <a:ahLst/>
              <a:cxnLst/>
              <a:rect l="l" t="t" r="r" b="b"/>
              <a:pathLst>
                <a:path w="8620" h="3031" extrusionOk="0">
                  <a:moveTo>
                    <a:pt x="7164" y="0"/>
                  </a:moveTo>
                  <a:cubicBezTo>
                    <a:pt x="6987" y="0"/>
                    <a:pt x="6812" y="33"/>
                    <a:pt x="6642" y="103"/>
                  </a:cubicBezTo>
                  <a:cubicBezTo>
                    <a:pt x="6368" y="206"/>
                    <a:pt x="6139" y="389"/>
                    <a:pt x="5968" y="629"/>
                  </a:cubicBezTo>
                  <a:cubicBezTo>
                    <a:pt x="5796" y="892"/>
                    <a:pt x="5693" y="1200"/>
                    <a:pt x="5705" y="1509"/>
                  </a:cubicBezTo>
                  <a:lnTo>
                    <a:pt x="5705" y="1532"/>
                  </a:lnTo>
                  <a:cubicBezTo>
                    <a:pt x="5636" y="1509"/>
                    <a:pt x="5568" y="1509"/>
                    <a:pt x="5487" y="1509"/>
                  </a:cubicBezTo>
                  <a:cubicBezTo>
                    <a:pt x="5430" y="1509"/>
                    <a:pt x="5373" y="1521"/>
                    <a:pt x="5316" y="1532"/>
                  </a:cubicBezTo>
                  <a:cubicBezTo>
                    <a:pt x="5270" y="1543"/>
                    <a:pt x="5236" y="1555"/>
                    <a:pt x="5236" y="1566"/>
                  </a:cubicBezTo>
                  <a:cubicBezTo>
                    <a:pt x="5236" y="1578"/>
                    <a:pt x="5270" y="1601"/>
                    <a:pt x="5316" y="1601"/>
                  </a:cubicBezTo>
                  <a:cubicBezTo>
                    <a:pt x="5305" y="1692"/>
                    <a:pt x="5293" y="1783"/>
                    <a:pt x="5270" y="1863"/>
                  </a:cubicBezTo>
                  <a:cubicBezTo>
                    <a:pt x="5190" y="2172"/>
                    <a:pt x="5019" y="2446"/>
                    <a:pt x="4767" y="2641"/>
                  </a:cubicBezTo>
                  <a:cubicBezTo>
                    <a:pt x="4596" y="2778"/>
                    <a:pt x="4401" y="2869"/>
                    <a:pt x="4184" y="2915"/>
                  </a:cubicBezTo>
                  <a:cubicBezTo>
                    <a:pt x="4092" y="2933"/>
                    <a:pt x="3998" y="2942"/>
                    <a:pt x="3904" y="2942"/>
                  </a:cubicBezTo>
                  <a:cubicBezTo>
                    <a:pt x="3754" y="2942"/>
                    <a:pt x="3605" y="2919"/>
                    <a:pt x="3464" y="2869"/>
                  </a:cubicBezTo>
                  <a:cubicBezTo>
                    <a:pt x="3201" y="2789"/>
                    <a:pt x="2972" y="2618"/>
                    <a:pt x="2801" y="2412"/>
                  </a:cubicBezTo>
                  <a:cubicBezTo>
                    <a:pt x="2435" y="1932"/>
                    <a:pt x="2424" y="1269"/>
                    <a:pt x="2755" y="777"/>
                  </a:cubicBezTo>
                  <a:cubicBezTo>
                    <a:pt x="2915" y="549"/>
                    <a:pt x="3132" y="377"/>
                    <a:pt x="3384" y="274"/>
                  </a:cubicBezTo>
                  <a:cubicBezTo>
                    <a:pt x="3548" y="209"/>
                    <a:pt x="3723" y="177"/>
                    <a:pt x="3897" y="177"/>
                  </a:cubicBezTo>
                  <a:cubicBezTo>
                    <a:pt x="4183" y="177"/>
                    <a:pt x="4469" y="264"/>
                    <a:pt x="4710" y="434"/>
                  </a:cubicBezTo>
                  <a:cubicBezTo>
                    <a:pt x="4962" y="617"/>
                    <a:pt x="5156" y="880"/>
                    <a:pt x="5247" y="1178"/>
                  </a:cubicBezTo>
                  <a:cubicBezTo>
                    <a:pt x="5316" y="1395"/>
                    <a:pt x="5316" y="1521"/>
                    <a:pt x="5327" y="1521"/>
                  </a:cubicBezTo>
                  <a:cubicBezTo>
                    <a:pt x="5327" y="1486"/>
                    <a:pt x="5327" y="1463"/>
                    <a:pt x="5327" y="1429"/>
                  </a:cubicBezTo>
                  <a:cubicBezTo>
                    <a:pt x="5316" y="1338"/>
                    <a:pt x="5305" y="1258"/>
                    <a:pt x="5282" y="1166"/>
                  </a:cubicBezTo>
                  <a:cubicBezTo>
                    <a:pt x="5202" y="846"/>
                    <a:pt x="5007" y="572"/>
                    <a:pt x="4744" y="377"/>
                  </a:cubicBezTo>
                  <a:cubicBezTo>
                    <a:pt x="4484" y="184"/>
                    <a:pt x="4180" y="91"/>
                    <a:pt x="3880" y="91"/>
                  </a:cubicBezTo>
                  <a:cubicBezTo>
                    <a:pt x="3416" y="91"/>
                    <a:pt x="2959" y="311"/>
                    <a:pt x="2675" y="720"/>
                  </a:cubicBezTo>
                  <a:cubicBezTo>
                    <a:pt x="2492" y="983"/>
                    <a:pt x="2401" y="1292"/>
                    <a:pt x="2412" y="1601"/>
                  </a:cubicBezTo>
                  <a:cubicBezTo>
                    <a:pt x="2412" y="1703"/>
                    <a:pt x="2435" y="1806"/>
                    <a:pt x="2458" y="1898"/>
                  </a:cubicBezTo>
                  <a:cubicBezTo>
                    <a:pt x="2298" y="1909"/>
                    <a:pt x="1829" y="2001"/>
                    <a:pt x="1258" y="2138"/>
                  </a:cubicBezTo>
                  <a:cubicBezTo>
                    <a:pt x="560" y="2286"/>
                    <a:pt x="0" y="2446"/>
                    <a:pt x="0" y="2469"/>
                  </a:cubicBezTo>
                  <a:cubicBezTo>
                    <a:pt x="1" y="2471"/>
                    <a:pt x="7" y="2473"/>
                    <a:pt x="17" y="2473"/>
                  </a:cubicBezTo>
                  <a:cubicBezTo>
                    <a:pt x="117" y="2473"/>
                    <a:pt x="637" y="2374"/>
                    <a:pt x="1269" y="2229"/>
                  </a:cubicBezTo>
                  <a:cubicBezTo>
                    <a:pt x="1841" y="2104"/>
                    <a:pt x="2309" y="1989"/>
                    <a:pt x="2458" y="1932"/>
                  </a:cubicBezTo>
                  <a:cubicBezTo>
                    <a:pt x="2504" y="2126"/>
                    <a:pt x="2595" y="2309"/>
                    <a:pt x="2721" y="2469"/>
                  </a:cubicBezTo>
                  <a:cubicBezTo>
                    <a:pt x="2904" y="2698"/>
                    <a:pt x="3144" y="2869"/>
                    <a:pt x="3430" y="2961"/>
                  </a:cubicBezTo>
                  <a:cubicBezTo>
                    <a:pt x="3570" y="3008"/>
                    <a:pt x="3721" y="3031"/>
                    <a:pt x="3874" y="3031"/>
                  </a:cubicBezTo>
                  <a:cubicBezTo>
                    <a:pt x="3982" y="3031"/>
                    <a:pt x="4091" y="3019"/>
                    <a:pt x="4196" y="2995"/>
                  </a:cubicBezTo>
                  <a:cubicBezTo>
                    <a:pt x="4424" y="2950"/>
                    <a:pt x="4630" y="2847"/>
                    <a:pt x="4802" y="2698"/>
                  </a:cubicBezTo>
                  <a:cubicBezTo>
                    <a:pt x="5065" y="2492"/>
                    <a:pt x="5236" y="2195"/>
                    <a:pt x="5305" y="1875"/>
                  </a:cubicBezTo>
                  <a:cubicBezTo>
                    <a:pt x="5316" y="1795"/>
                    <a:pt x="5327" y="1703"/>
                    <a:pt x="5327" y="1612"/>
                  </a:cubicBezTo>
                  <a:lnTo>
                    <a:pt x="5327" y="1601"/>
                  </a:lnTo>
                  <a:cubicBezTo>
                    <a:pt x="5356" y="1606"/>
                    <a:pt x="5382" y="1609"/>
                    <a:pt x="5407" y="1609"/>
                  </a:cubicBezTo>
                  <a:cubicBezTo>
                    <a:pt x="5433" y="1609"/>
                    <a:pt x="5459" y="1606"/>
                    <a:pt x="5487" y="1601"/>
                  </a:cubicBezTo>
                  <a:cubicBezTo>
                    <a:pt x="5568" y="1601"/>
                    <a:pt x="5636" y="1589"/>
                    <a:pt x="5705" y="1578"/>
                  </a:cubicBezTo>
                  <a:cubicBezTo>
                    <a:pt x="5728" y="1863"/>
                    <a:pt x="5830" y="2138"/>
                    <a:pt x="6013" y="2366"/>
                  </a:cubicBezTo>
                  <a:cubicBezTo>
                    <a:pt x="6303" y="2731"/>
                    <a:pt x="6738" y="2935"/>
                    <a:pt x="7186" y="2935"/>
                  </a:cubicBezTo>
                  <a:cubicBezTo>
                    <a:pt x="7287" y="2935"/>
                    <a:pt x="7388" y="2925"/>
                    <a:pt x="7488" y="2904"/>
                  </a:cubicBezTo>
                  <a:cubicBezTo>
                    <a:pt x="8048" y="2778"/>
                    <a:pt x="8483" y="2332"/>
                    <a:pt x="8586" y="1772"/>
                  </a:cubicBezTo>
                  <a:cubicBezTo>
                    <a:pt x="8608" y="1692"/>
                    <a:pt x="8620" y="1601"/>
                    <a:pt x="8620" y="1509"/>
                  </a:cubicBezTo>
                  <a:cubicBezTo>
                    <a:pt x="8620" y="1486"/>
                    <a:pt x="8608" y="1452"/>
                    <a:pt x="8608" y="1418"/>
                  </a:cubicBezTo>
                  <a:cubicBezTo>
                    <a:pt x="8597" y="1418"/>
                    <a:pt x="8608" y="1555"/>
                    <a:pt x="8551" y="1772"/>
                  </a:cubicBezTo>
                  <a:cubicBezTo>
                    <a:pt x="8471" y="2081"/>
                    <a:pt x="8300" y="2344"/>
                    <a:pt x="8048" y="2549"/>
                  </a:cubicBezTo>
                  <a:cubicBezTo>
                    <a:pt x="7799" y="2744"/>
                    <a:pt x="7492" y="2848"/>
                    <a:pt x="7180" y="2848"/>
                  </a:cubicBezTo>
                  <a:cubicBezTo>
                    <a:pt x="7034" y="2848"/>
                    <a:pt x="6887" y="2825"/>
                    <a:pt x="6745" y="2778"/>
                  </a:cubicBezTo>
                  <a:cubicBezTo>
                    <a:pt x="6494" y="2687"/>
                    <a:pt x="6265" y="2527"/>
                    <a:pt x="6105" y="2321"/>
                  </a:cubicBezTo>
                  <a:cubicBezTo>
                    <a:pt x="5728" y="1841"/>
                    <a:pt x="5716" y="1178"/>
                    <a:pt x="6059" y="686"/>
                  </a:cubicBezTo>
                  <a:cubicBezTo>
                    <a:pt x="6208" y="457"/>
                    <a:pt x="6425" y="286"/>
                    <a:pt x="6676" y="183"/>
                  </a:cubicBezTo>
                  <a:cubicBezTo>
                    <a:pt x="6845" y="118"/>
                    <a:pt x="7021" y="86"/>
                    <a:pt x="7194" y="86"/>
                  </a:cubicBezTo>
                  <a:cubicBezTo>
                    <a:pt x="7480" y="86"/>
                    <a:pt x="7761" y="172"/>
                    <a:pt x="8003" y="343"/>
                  </a:cubicBezTo>
                  <a:cubicBezTo>
                    <a:pt x="8254" y="526"/>
                    <a:pt x="8448" y="789"/>
                    <a:pt x="8540" y="1086"/>
                  </a:cubicBezTo>
                  <a:cubicBezTo>
                    <a:pt x="8608" y="1303"/>
                    <a:pt x="8608" y="1429"/>
                    <a:pt x="8620" y="1429"/>
                  </a:cubicBezTo>
                  <a:cubicBezTo>
                    <a:pt x="8620" y="1395"/>
                    <a:pt x="8620" y="1372"/>
                    <a:pt x="8620" y="1338"/>
                  </a:cubicBezTo>
                  <a:cubicBezTo>
                    <a:pt x="8608" y="1246"/>
                    <a:pt x="8597" y="1166"/>
                    <a:pt x="8574" y="1075"/>
                  </a:cubicBezTo>
                  <a:cubicBezTo>
                    <a:pt x="8494" y="755"/>
                    <a:pt x="8300" y="480"/>
                    <a:pt x="8037" y="286"/>
                  </a:cubicBezTo>
                  <a:cubicBezTo>
                    <a:pt x="7854" y="149"/>
                    <a:pt x="7637" y="57"/>
                    <a:pt x="7420" y="23"/>
                  </a:cubicBezTo>
                  <a:cubicBezTo>
                    <a:pt x="7334" y="8"/>
                    <a:pt x="7249" y="0"/>
                    <a:pt x="71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3084;p44">
              <a:extLst>
                <a:ext uri="{FF2B5EF4-FFF2-40B4-BE49-F238E27FC236}">
                  <a16:creationId xmlns:a16="http://schemas.microsoft.com/office/drawing/2014/main" id="{BA956A3D-CFF7-AD41-A290-F1B8945C5C8F}"/>
                </a:ext>
              </a:extLst>
            </p:cNvPr>
            <p:cNvSpPr/>
            <p:nvPr/>
          </p:nvSpPr>
          <p:spPr>
            <a:xfrm>
              <a:off x="7250245" y="1847819"/>
              <a:ext cx="64984" cy="24829"/>
            </a:xfrm>
            <a:custGeom>
              <a:avLst/>
              <a:gdLst/>
              <a:ahLst/>
              <a:cxnLst/>
              <a:rect l="l" t="t" r="r" b="b"/>
              <a:pathLst>
                <a:path w="1887" h="721" extrusionOk="0">
                  <a:moveTo>
                    <a:pt x="1025" y="0"/>
                  </a:moveTo>
                  <a:cubicBezTo>
                    <a:pt x="744" y="0"/>
                    <a:pt x="466" y="81"/>
                    <a:pt x="229" y="246"/>
                  </a:cubicBezTo>
                  <a:cubicBezTo>
                    <a:pt x="69" y="360"/>
                    <a:pt x="0" y="486"/>
                    <a:pt x="46" y="566"/>
                  </a:cubicBezTo>
                  <a:cubicBezTo>
                    <a:pt x="97" y="683"/>
                    <a:pt x="279" y="720"/>
                    <a:pt x="519" y="720"/>
                  </a:cubicBezTo>
                  <a:cubicBezTo>
                    <a:pt x="656" y="720"/>
                    <a:pt x="811" y="708"/>
                    <a:pt x="972" y="692"/>
                  </a:cubicBezTo>
                  <a:cubicBezTo>
                    <a:pt x="1406" y="657"/>
                    <a:pt x="1807" y="612"/>
                    <a:pt x="1864" y="429"/>
                  </a:cubicBezTo>
                  <a:cubicBezTo>
                    <a:pt x="1887" y="337"/>
                    <a:pt x="1807" y="234"/>
                    <a:pt x="1635" y="132"/>
                  </a:cubicBezTo>
                  <a:cubicBezTo>
                    <a:pt x="1441" y="44"/>
                    <a:pt x="1233" y="0"/>
                    <a:pt x="10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3085;p44">
              <a:extLst>
                <a:ext uri="{FF2B5EF4-FFF2-40B4-BE49-F238E27FC236}">
                  <a16:creationId xmlns:a16="http://schemas.microsoft.com/office/drawing/2014/main" id="{ECCCD296-406C-EF45-9195-E0AA31A1D1A4}"/>
                </a:ext>
              </a:extLst>
            </p:cNvPr>
            <p:cNvSpPr/>
            <p:nvPr/>
          </p:nvSpPr>
          <p:spPr>
            <a:xfrm>
              <a:off x="7362817" y="1838556"/>
              <a:ext cx="55169" cy="24554"/>
            </a:xfrm>
            <a:custGeom>
              <a:avLst/>
              <a:gdLst/>
              <a:ahLst/>
              <a:cxnLst/>
              <a:rect l="l" t="t" r="r" b="b"/>
              <a:pathLst>
                <a:path w="1602" h="713" extrusionOk="0">
                  <a:moveTo>
                    <a:pt x="859" y="0"/>
                  </a:moveTo>
                  <a:cubicBezTo>
                    <a:pt x="612" y="0"/>
                    <a:pt x="370" y="83"/>
                    <a:pt x="172" y="240"/>
                  </a:cubicBezTo>
                  <a:cubicBezTo>
                    <a:pt x="47" y="355"/>
                    <a:pt x="1" y="481"/>
                    <a:pt x="47" y="561"/>
                  </a:cubicBezTo>
                  <a:cubicBezTo>
                    <a:pt x="107" y="674"/>
                    <a:pt x="272" y="712"/>
                    <a:pt x="478" y="712"/>
                  </a:cubicBezTo>
                  <a:cubicBezTo>
                    <a:pt x="585" y="712"/>
                    <a:pt x="703" y="702"/>
                    <a:pt x="824" y="686"/>
                  </a:cubicBezTo>
                  <a:cubicBezTo>
                    <a:pt x="1178" y="652"/>
                    <a:pt x="1498" y="606"/>
                    <a:pt x="1567" y="435"/>
                  </a:cubicBezTo>
                  <a:cubicBezTo>
                    <a:pt x="1601" y="343"/>
                    <a:pt x="1544" y="229"/>
                    <a:pt x="1396" y="138"/>
                  </a:cubicBezTo>
                  <a:cubicBezTo>
                    <a:pt x="1226" y="45"/>
                    <a:pt x="1041" y="0"/>
                    <a:pt x="85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3086;p44">
              <a:extLst>
                <a:ext uri="{FF2B5EF4-FFF2-40B4-BE49-F238E27FC236}">
                  <a16:creationId xmlns:a16="http://schemas.microsoft.com/office/drawing/2014/main" id="{9780755E-7D2F-C745-9811-5166EC53191E}"/>
                </a:ext>
              </a:extLst>
            </p:cNvPr>
            <p:cNvSpPr/>
            <p:nvPr/>
          </p:nvSpPr>
          <p:spPr>
            <a:xfrm>
              <a:off x="7311266" y="1847888"/>
              <a:ext cx="10262" cy="19870"/>
            </a:xfrm>
            <a:custGeom>
              <a:avLst/>
              <a:gdLst/>
              <a:ahLst/>
              <a:cxnLst/>
              <a:rect l="l" t="t" r="r" b="b"/>
              <a:pathLst>
                <a:path w="298" h="577" extrusionOk="0">
                  <a:moveTo>
                    <a:pt x="42" y="1"/>
                  </a:moveTo>
                  <a:cubicBezTo>
                    <a:pt x="39" y="1"/>
                    <a:pt x="36" y="2"/>
                    <a:pt x="35" y="4"/>
                  </a:cubicBezTo>
                  <a:cubicBezTo>
                    <a:pt x="0" y="27"/>
                    <a:pt x="35" y="152"/>
                    <a:pt x="103" y="312"/>
                  </a:cubicBezTo>
                  <a:cubicBezTo>
                    <a:pt x="158" y="455"/>
                    <a:pt x="213" y="576"/>
                    <a:pt x="247" y="576"/>
                  </a:cubicBezTo>
                  <a:cubicBezTo>
                    <a:pt x="249" y="576"/>
                    <a:pt x="250" y="576"/>
                    <a:pt x="252" y="575"/>
                  </a:cubicBezTo>
                  <a:cubicBezTo>
                    <a:pt x="286" y="575"/>
                    <a:pt x="297" y="427"/>
                    <a:pt x="229" y="255"/>
                  </a:cubicBezTo>
                  <a:cubicBezTo>
                    <a:pt x="166" y="109"/>
                    <a:pt x="75" y="1"/>
                    <a:pt x="4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3087;p44">
              <a:extLst>
                <a:ext uri="{FF2B5EF4-FFF2-40B4-BE49-F238E27FC236}">
                  <a16:creationId xmlns:a16="http://schemas.microsoft.com/office/drawing/2014/main" id="{1915389F-2E7D-F44C-BDAE-08C587F6FACD}"/>
                </a:ext>
              </a:extLst>
            </p:cNvPr>
            <p:cNvSpPr/>
            <p:nvPr/>
          </p:nvSpPr>
          <p:spPr>
            <a:xfrm>
              <a:off x="7139601" y="4334087"/>
              <a:ext cx="161443" cy="296472"/>
            </a:xfrm>
            <a:custGeom>
              <a:avLst/>
              <a:gdLst/>
              <a:ahLst/>
              <a:cxnLst/>
              <a:rect l="l" t="t" r="r" b="b"/>
              <a:pathLst>
                <a:path w="4688" h="8609" extrusionOk="0">
                  <a:moveTo>
                    <a:pt x="4688" y="0"/>
                  </a:moveTo>
                  <a:lnTo>
                    <a:pt x="1" y="675"/>
                  </a:lnTo>
                  <a:lnTo>
                    <a:pt x="241" y="8243"/>
                  </a:lnTo>
                  <a:lnTo>
                    <a:pt x="4665" y="8609"/>
                  </a:lnTo>
                  <a:lnTo>
                    <a:pt x="4688" y="0"/>
                  </a:ln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3088;p44">
              <a:extLst>
                <a:ext uri="{FF2B5EF4-FFF2-40B4-BE49-F238E27FC236}">
                  <a16:creationId xmlns:a16="http://schemas.microsoft.com/office/drawing/2014/main" id="{18364205-2F40-D844-844A-17BBDC29A1A8}"/>
                </a:ext>
              </a:extLst>
            </p:cNvPr>
            <p:cNvSpPr/>
            <p:nvPr/>
          </p:nvSpPr>
          <p:spPr>
            <a:xfrm>
              <a:off x="7145524" y="4515946"/>
              <a:ext cx="155141" cy="114608"/>
            </a:xfrm>
            <a:custGeom>
              <a:avLst/>
              <a:gdLst/>
              <a:ahLst/>
              <a:cxnLst/>
              <a:rect l="l" t="t" r="r" b="b"/>
              <a:pathLst>
                <a:path w="4505" h="3328" extrusionOk="0">
                  <a:moveTo>
                    <a:pt x="0" y="1"/>
                  </a:moveTo>
                  <a:lnTo>
                    <a:pt x="23" y="2928"/>
                  </a:lnTo>
                  <a:lnTo>
                    <a:pt x="4493" y="3328"/>
                  </a:lnTo>
                  <a:lnTo>
                    <a:pt x="450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3089;p44">
              <a:extLst>
                <a:ext uri="{FF2B5EF4-FFF2-40B4-BE49-F238E27FC236}">
                  <a16:creationId xmlns:a16="http://schemas.microsoft.com/office/drawing/2014/main" id="{7074A668-EB1E-9241-AF83-1296FF202930}"/>
                </a:ext>
              </a:extLst>
            </p:cNvPr>
            <p:cNvSpPr/>
            <p:nvPr/>
          </p:nvSpPr>
          <p:spPr>
            <a:xfrm>
              <a:off x="7145111" y="4616741"/>
              <a:ext cx="292547" cy="69460"/>
            </a:xfrm>
            <a:custGeom>
              <a:avLst/>
              <a:gdLst/>
              <a:ahLst/>
              <a:cxnLst/>
              <a:rect l="l" t="t" r="r" b="b"/>
              <a:pathLst>
                <a:path w="8495" h="2017" extrusionOk="0">
                  <a:moveTo>
                    <a:pt x="35" y="1"/>
                  </a:moveTo>
                  <a:lnTo>
                    <a:pt x="1" y="1795"/>
                  </a:lnTo>
                  <a:lnTo>
                    <a:pt x="287" y="1818"/>
                  </a:lnTo>
                  <a:cubicBezTo>
                    <a:pt x="1155" y="1874"/>
                    <a:pt x="3884" y="2016"/>
                    <a:pt x="5767" y="2016"/>
                  </a:cubicBezTo>
                  <a:cubicBezTo>
                    <a:pt x="6611" y="2016"/>
                    <a:pt x="7284" y="1988"/>
                    <a:pt x="7546" y="1910"/>
                  </a:cubicBezTo>
                  <a:cubicBezTo>
                    <a:pt x="8495" y="1647"/>
                    <a:pt x="4619" y="721"/>
                    <a:pt x="4619" y="721"/>
                  </a:cubicBezTo>
                  <a:lnTo>
                    <a:pt x="4619" y="298"/>
                  </a:lnTo>
                  <a:lnTo>
                    <a:pt x="3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3090;p44">
              <a:extLst>
                <a:ext uri="{FF2B5EF4-FFF2-40B4-BE49-F238E27FC236}">
                  <a16:creationId xmlns:a16="http://schemas.microsoft.com/office/drawing/2014/main" id="{A84423A6-3AAC-9040-88A0-FFE5F9C9D73A}"/>
                </a:ext>
              </a:extLst>
            </p:cNvPr>
            <p:cNvSpPr/>
            <p:nvPr/>
          </p:nvSpPr>
          <p:spPr>
            <a:xfrm>
              <a:off x="7145524" y="4632409"/>
              <a:ext cx="57097" cy="45767"/>
            </a:xfrm>
            <a:custGeom>
              <a:avLst/>
              <a:gdLst/>
              <a:ahLst/>
              <a:cxnLst/>
              <a:rect l="l" t="t" r="r" b="b"/>
              <a:pathLst>
                <a:path w="1658" h="1329" extrusionOk="0">
                  <a:moveTo>
                    <a:pt x="102" y="0"/>
                  </a:moveTo>
                  <a:cubicBezTo>
                    <a:pt x="72" y="0"/>
                    <a:pt x="42" y="1"/>
                    <a:pt x="12" y="3"/>
                  </a:cubicBezTo>
                  <a:lnTo>
                    <a:pt x="0" y="1283"/>
                  </a:lnTo>
                  <a:lnTo>
                    <a:pt x="1658" y="1329"/>
                  </a:lnTo>
                  <a:cubicBezTo>
                    <a:pt x="1589" y="940"/>
                    <a:pt x="1384" y="586"/>
                    <a:pt x="1086" y="346"/>
                  </a:cubicBezTo>
                  <a:cubicBezTo>
                    <a:pt x="802" y="124"/>
                    <a:pt x="459" y="0"/>
                    <a:pt x="10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3091;p44">
              <a:extLst>
                <a:ext uri="{FF2B5EF4-FFF2-40B4-BE49-F238E27FC236}">
                  <a16:creationId xmlns:a16="http://schemas.microsoft.com/office/drawing/2014/main" id="{5F0CA1CF-BD9C-8442-AA6F-8E0F4278F08B}"/>
                </a:ext>
              </a:extLst>
            </p:cNvPr>
            <p:cNvSpPr/>
            <p:nvPr/>
          </p:nvSpPr>
          <p:spPr>
            <a:xfrm>
              <a:off x="7145524" y="4659648"/>
              <a:ext cx="270507" cy="26241"/>
            </a:xfrm>
            <a:custGeom>
              <a:avLst/>
              <a:gdLst/>
              <a:ahLst/>
              <a:cxnLst/>
              <a:rect l="l" t="t" r="r" b="b"/>
              <a:pathLst>
                <a:path w="7855" h="762" extrusionOk="0">
                  <a:moveTo>
                    <a:pt x="6494" y="1"/>
                  </a:moveTo>
                  <a:cubicBezTo>
                    <a:pt x="6242" y="1"/>
                    <a:pt x="6082" y="584"/>
                    <a:pt x="6082" y="584"/>
                  </a:cubicBezTo>
                  <a:lnTo>
                    <a:pt x="0" y="447"/>
                  </a:lnTo>
                  <a:lnTo>
                    <a:pt x="0" y="549"/>
                  </a:lnTo>
                  <a:cubicBezTo>
                    <a:pt x="1336" y="682"/>
                    <a:pt x="3658" y="761"/>
                    <a:pt x="5401" y="761"/>
                  </a:cubicBezTo>
                  <a:cubicBezTo>
                    <a:pt x="6656" y="761"/>
                    <a:pt x="7611" y="720"/>
                    <a:pt x="7683" y="629"/>
                  </a:cubicBezTo>
                  <a:cubicBezTo>
                    <a:pt x="7854" y="401"/>
                    <a:pt x="6494" y="1"/>
                    <a:pt x="6494"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3092;p44">
              <a:extLst>
                <a:ext uri="{FF2B5EF4-FFF2-40B4-BE49-F238E27FC236}">
                  <a16:creationId xmlns:a16="http://schemas.microsoft.com/office/drawing/2014/main" id="{20F6F4A3-114F-0A4B-8590-667E98106A1C}"/>
                </a:ext>
              </a:extLst>
            </p:cNvPr>
            <p:cNvSpPr/>
            <p:nvPr/>
          </p:nvSpPr>
          <p:spPr>
            <a:xfrm>
              <a:off x="7143148" y="4675007"/>
              <a:ext cx="264204" cy="5717"/>
            </a:xfrm>
            <a:custGeom>
              <a:avLst/>
              <a:gdLst/>
              <a:ahLst/>
              <a:cxnLst/>
              <a:rect l="l" t="t" r="r" b="b"/>
              <a:pathLst>
                <a:path w="7672" h="166" extrusionOk="0">
                  <a:moveTo>
                    <a:pt x="1" y="1"/>
                  </a:moveTo>
                  <a:lnTo>
                    <a:pt x="81" y="12"/>
                  </a:lnTo>
                  <a:cubicBezTo>
                    <a:pt x="58" y="1"/>
                    <a:pt x="24" y="1"/>
                    <a:pt x="1" y="1"/>
                  </a:cubicBezTo>
                  <a:close/>
                  <a:moveTo>
                    <a:pt x="81" y="12"/>
                  </a:moveTo>
                  <a:lnTo>
                    <a:pt x="309" y="23"/>
                  </a:lnTo>
                  <a:lnTo>
                    <a:pt x="1133" y="69"/>
                  </a:lnTo>
                  <a:cubicBezTo>
                    <a:pt x="1841" y="103"/>
                    <a:pt x="2802" y="138"/>
                    <a:pt x="3876" y="161"/>
                  </a:cubicBezTo>
                  <a:cubicBezTo>
                    <a:pt x="4191" y="164"/>
                    <a:pt x="4497" y="165"/>
                    <a:pt x="4790" y="165"/>
                  </a:cubicBezTo>
                  <a:cubicBezTo>
                    <a:pt x="5497" y="165"/>
                    <a:pt x="6127" y="157"/>
                    <a:pt x="6620" y="149"/>
                  </a:cubicBezTo>
                  <a:lnTo>
                    <a:pt x="7454" y="126"/>
                  </a:lnTo>
                  <a:lnTo>
                    <a:pt x="7672" y="115"/>
                  </a:lnTo>
                  <a:lnTo>
                    <a:pt x="3876" y="115"/>
                  </a:lnTo>
                  <a:cubicBezTo>
                    <a:pt x="2802" y="103"/>
                    <a:pt x="1841" y="69"/>
                    <a:pt x="1133" y="46"/>
                  </a:cubicBezTo>
                  <a:lnTo>
                    <a:pt x="309" y="12"/>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3093;p44">
              <a:extLst>
                <a:ext uri="{FF2B5EF4-FFF2-40B4-BE49-F238E27FC236}">
                  <a16:creationId xmlns:a16="http://schemas.microsoft.com/office/drawing/2014/main" id="{B03A5EE2-3A4F-3E42-B3C3-F94C8E97F810}"/>
                </a:ext>
              </a:extLst>
            </p:cNvPr>
            <p:cNvSpPr/>
            <p:nvPr/>
          </p:nvSpPr>
          <p:spPr>
            <a:xfrm>
              <a:off x="7354552" y="4657685"/>
              <a:ext cx="15807" cy="24451"/>
            </a:xfrm>
            <a:custGeom>
              <a:avLst/>
              <a:gdLst/>
              <a:ahLst/>
              <a:cxnLst/>
              <a:rect l="l" t="t" r="r" b="b"/>
              <a:pathLst>
                <a:path w="459" h="710" extrusionOk="0">
                  <a:moveTo>
                    <a:pt x="458" y="1"/>
                  </a:moveTo>
                  <a:cubicBezTo>
                    <a:pt x="321" y="46"/>
                    <a:pt x="195" y="149"/>
                    <a:pt x="127" y="286"/>
                  </a:cubicBezTo>
                  <a:cubicBezTo>
                    <a:pt x="35" y="412"/>
                    <a:pt x="1" y="561"/>
                    <a:pt x="12" y="709"/>
                  </a:cubicBezTo>
                  <a:cubicBezTo>
                    <a:pt x="58" y="572"/>
                    <a:pt x="104" y="435"/>
                    <a:pt x="172" y="309"/>
                  </a:cubicBezTo>
                  <a:cubicBezTo>
                    <a:pt x="264" y="195"/>
                    <a:pt x="355" y="92"/>
                    <a:pt x="4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3094;p44">
              <a:extLst>
                <a:ext uri="{FF2B5EF4-FFF2-40B4-BE49-F238E27FC236}">
                  <a16:creationId xmlns:a16="http://schemas.microsoft.com/office/drawing/2014/main" id="{AED1F392-5723-7649-A5C0-7C248AAC46F6}"/>
                </a:ext>
              </a:extLst>
            </p:cNvPr>
            <p:cNvSpPr/>
            <p:nvPr/>
          </p:nvSpPr>
          <p:spPr>
            <a:xfrm>
              <a:off x="7308511" y="4645047"/>
              <a:ext cx="9091" cy="13052"/>
            </a:xfrm>
            <a:custGeom>
              <a:avLst/>
              <a:gdLst/>
              <a:ahLst/>
              <a:cxnLst/>
              <a:rect l="l" t="t" r="r" b="b"/>
              <a:pathLst>
                <a:path w="264" h="379" extrusionOk="0">
                  <a:moveTo>
                    <a:pt x="249" y="1"/>
                  </a:moveTo>
                  <a:cubicBezTo>
                    <a:pt x="233" y="1"/>
                    <a:pt x="179" y="77"/>
                    <a:pt x="115" y="173"/>
                  </a:cubicBezTo>
                  <a:cubicBezTo>
                    <a:pt x="46" y="276"/>
                    <a:pt x="0" y="368"/>
                    <a:pt x="12" y="379"/>
                  </a:cubicBezTo>
                  <a:cubicBezTo>
                    <a:pt x="23" y="379"/>
                    <a:pt x="92" y="310"/>
                    <a:pt x="160" y="196"/>
                  </a:cubicBezTo>
                  <a:cubicBezTo>
                    <a:pt x="217" y="93"/>
                    <a:pt x="263" y="2"/>
                    <a:pt x="252" y="2"/>
                  </a:cubicBezTo>
                  <a:cubicBezTo>
                    <a:pt x="251" y="1"/>
                    <a:pt x="250" y="1"/>
                    <a:pt x="2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3095;p44">
              <a:extLst>
                <a:ext uri="{FF2B5EF4-FFF2-40B4-BE49-F238E27FC236}">
                  <a16:creationId xmlns:a16="http://schemas.microsoft.com/office/drawing/2014/main" id="{B3D8ECF0-0967-8742-88D4-16C31B7983C4}"/>
                </a:ext>
              </a:extLst>
            </p:cNvPr>
            <p:cNvSpPr/>
            <p:nvPr/>
          </p:nvSpPr>
          <p:spPr>
            <a:xfrm>
              <a:off x="7295907" y="4642327"/>
              <a:ext cx="10676" cy="8747"/>
            </a:xfrm>
            <a:custGeom>
              <a:avLst/>
              <a:gdLst/>
              <a:ahLst/>
              <a:cxnLst/>
              <a:rect l="l" t="t" r="r" b="b"/>
              <a:pathLst>
                <a:path w="310" h="254" extrusionOk="0">
                  <a:moveTo>
                    <a:pt x="298" y="1"/>
                  </a:moveTo>
                  <a:cubicBezTo>
                    <a:pt x="286" y="1"/>
                    <a:pt x="218" y="35"/>
                    <a:pt x="138" y="104"/>
                  </a:cubicBezTo>
                  <a:cubicBezTo>
                    <a:pt x="58" y="172"/>
                    <a:pt x="0" y="252"/>
                    <a:pt x="12" y="252"/>
                  </a:cubicBezTo>
                  <a:cubicBezTo>
                    <a:pt x="13" y="253"/>
                    <a:pt x="14" y="254"/>
                    <a:pt x="16" y="254"/>
                  </a:cubicBezTo>
                  <a:cubicBezTo>
                    <a:pt x="35" y="254"/>
                    <a:pt x="99" y="201"/>
                    <a:pt x="172" y="138"/>
                  </a:cubicBezTo>
                  <a:cubicBezTo>
                    <a:pt x="252" y="69"/>
                    <a:pt x="309" y="1"/>
                    <a:pt x="29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3096;p44">
              <a:extLst>
                <a:ext uri="{FF2B5EF4-FFF2-40B4-BE49-F238E27FC236}">
                  <a16:creationId xmlns:a16="http://schemas.microsoft.com/office/drawing/2014/main" id="{9093C953-417B-744B-BD9C-9F9534C99E82}"/>
                </a:ext>
              </a:extLst>
            </p:cNvPr>
            <p:cNvSpPr/>
            <p:nvPr/>
          </p:nvSpPr>
          <p:spPr>
            <a:xfrm>
              <a:off x="7288435" y="4632099"/>
              <a:ext cx="16564" cy="8334"/>
            </a:xfrm>
            <a:custGeom>
              <a:avLst/>
              <a:gdLst/>
              <a:ahLst/>
              <a:cxnLst/>
              <a:rect l="l" t="t" r="r" b="b"/>
              <a:pathLst>
                <a:path w="481" h="242" extrusionOk="0">
                  <a:moveTo>
                    <a:pt x="356" y="1"/>
                  </a:moveTo>
                  <a:cubicBezTo>
                    <a:pt x="306" y="1"/>
                    <a:pt x="256" y="30"/>
                    <a:pt x="240" y="92"/>
                  </a:cubicBezTo>
                  <a:cubicBezTo>
                    <a:pt x="219" y="89"/>
                    <a:pt x="197" y="87"/>
                    <a:pt x="176" y="87"/>
                  </a:cubicBezTo>
                  <a:cubicBezTo>
                    <a:pt x="117" y="87"/>
                    <a:pt x="59" y="98"/>
                    <a:pt x="0" y="115"/>
                  </a:cubicBezTo>
                  <a:cubicBezTo>
                    <a:pt x="60" y="140"/>
                    <a:pt x="120" y="153"/>
                    <a:pt x="180" y="153"/>
                  </a:cubicBezTo>
                  <a:cubicBezTo>
                    <a:pt x="200" y="153"/>
                    <a:pt x="220" y="152"/>
                    <a:pt x="240" y="149"/>
                  </a:cubicBezTo>
                  <a:cubicBezTo>
                    <a:pt x="256" y="212"/>
                    <a:pt x="308" y="241"/>
                    <a:pt x="359" y="241"/>
                  </a:cubicBezTo>
                  <a:cubicBezTo>
                    <a:pt x="420" y="241"/>
                    <a:pt x="480" y="200"/>
                    <a:pt x="480" y="126"/>
                  </a:cubicBezTo>
                  <a:cubicBezTo>
                    <a:pt x="480" y="44"/>
                    <a:pt x="418" y="1"/>
                    <a:pt x="35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3097;p44">
              <a:extLst>
                <a:ext uri="{FF2B5EF4-FFF2-40B4-BE49-F238E27FC236}">
                  <a16:creationId xmlns:a16="http://schemas.microsoft.com/office/drawing/2014/main" id="{434C92A9-C038-F34D-A67E-7B6C1E99034B}"/>
                </a:ext>
              </a:extLst>
            </p:cNvPr>
            <p:cNvSpPr/>
            <p:nvPr/>
          </p:nvSpPr>
          <p:spPr>
            <a:xfrm>
              <a:off x="7314400" y="4630309"/>
              <a:ext cx="29961" cy="16392"/>
            </a:xfrm>
            <a:custGeom>
              <a:avLst/>
              <a:gdLst/>
              <a:ahLst/>
              <a:cxnLst/>
              <a:rect l="l" t="t" r="r" b="b"/>
              <a:pathLst>
                <a:path w="870" h="476" extrusionOk="0">
                  <a:moveTo>
                    <a:pt x="591" y="47"/>
                  </a:moveTo>
                  <a:cubicBezTo>
                    <a:pt x="662" y="47"/>
                    <a:pt x="730" y="65"/>
                    <a:pt x="789" y="98"/>
                  </a:cubicBezTo>
                  <a:cubicBezTo>
                    <a:pt x="835" y="132"/>
                    <a:pt x="812" y="190"/>
                    <a:pt x="767" y="224"/>
                  </a:cubicBezTo>
                  <a:cubicBezTo>
                    <a:pt x="709" y="247"/>
                    <a:pt x="652" y="270"/>
                    <a:pt x="595" y="293"/>
                  </a:cubicBezTo>
                  <a:cubicBezTo>
                    <a:pt x="504" y="315"/>
                    <a:pt x="401" y="338"/>
                    <a:pt x="298" y="361"/>
                  </a:cubicBezTo>
                  <a:cubicBezTo>
                    <a:pt x="207" y="378"/>
                    <a:pt x="133" y="387"/>
                    <a:pt x="82" y="392"/>
                  </a:cubicBezTo>
                  <a:lnTo>
                    <a:pt x="82" y="392"/>
                  </a:lnTo>
                  <a:cubicBezTo>
                    <a:pt x="111" y="334"/>
                    <a:pt x="144" y="279"/>
                    <a:pt x="184" y="224"/>
                  </a:cubicBezTo>
                  <a:cubicBezTo>
                    <a:pt x="252" y="155"/>
                    <a:pt x="344" y="98"/>
                    <a:pt x="435" y="75"/>
                  </a:cubicBezTo>
                  <a:cubicBezTo>
                    <a:pt x="488" y="56"/>
                    <a:pt x="540" y="47"/>
                    <a:pt x="591" y="47"/>
                  </a:cubicBezTo>
                  <a:close/>
                  <a:moveTo>
                    <a:pt x="575" y="0"/>
                  </a:moveTo>
                  <a:cubicBezTo>
                    <a:pt x="413" y="0"/>
                    <a:pt x="254" y="74"/>
                    <a:pt x="149" y="201"/>
                  </a:cubicBezTo>
                  <a:cubicBezTo>
                    <a:pt x="104" y="258"/>
                    <a:pt x="69" y="327"/>
                    <a:pt x="58" y="395"/>
                  </a:cubicBezTo>
                  <a:lnTo>
                    <a:pt x="58" y="395"/>
                  </a:lnTo>
                  <a:cubicBezTo>
                    <a:pt x="21" y="399"/>
                    <a:pt x="1" y="402"/>
                    <a:pt x="1" y="407"/>
                  </a:cubicBezTo>
                  <a:cubicBezTo>
                    <a:pt x="18" y="409"/>
                    <a:pt x="35" y="410"/>
                    <a:pt x="52" y="412"/>
                  </a:cubicBezTo>
                  <a:lnTo>
                    <a:pt x="52" y="412"/>
                  </a:lnTo>
                  <a:cubicBezTo>
                    <a:pt x="46" y="433"/>
                    <a:pt x="46" y="458"/>
                    <a:pt x="46" y="475"/>
                  </a:cubicBezTo>
                  <a:cubicBezTo>
                    <a:pt x="54" y="454"/>
                    <a:pt x="63" y="433"/>
                    <a:pt x="72" y="413"/>
                  </a:cubicBezTo>
                  <a:lnTo>
                    <a:pt x="72" y="413"/>
                  </a:lnTo>
                  <a:cubicBezTo>
                    <a:pt x="98" y="415"/>
                    <a:pt x="124" y="415"/>
                    <a:pt x="149" y="415"/>
                  </a:cubicBezTo>
                  <a:cubicBezTo>
                    <a:pt x="198" y="415"/>
                    <a:pt x="246" y="413"/>
                    <a:pt x="298" y="407"/>
                  </a:cubicBezTo>
                  <a:cubicBezTo>
                    <a:pt x="401" y="395"/>
                    <a:pt x="504" y="373"/>
                    <a:pt x="607" y="338"/>
                  </a:cubicBezTo>
                  <a:cubicBezTo>
                    <a:pt x="675" y="327"/>
                    <a:pt x="732" y="304"/>
                    <a:pt x="789" y="270"/>
                  </a:cubicBezTo>
                  <a:cubicBezTo>
                    <a:pt x="824" y="247"/>
                    <a:pt x="847" y="212"/>
                    <a:pt x="858" y="178"/>
                  </a:cubicBezTo>
                  <a:cubicBezTo>
                    <a:pt x="870" y="132"/>
                    <a:pt x="858" y="87"/>
                    <a:pt x="824" y="64"/>
                  </a:cubicBezTo>
                  <a:cubicBezTo>
                    <a:pt x="745" y="21"/>
                    <a:pt x="659" y="0"/>
                    <a:pt x="5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3098;p44">
              <a:extLst>
                <a:ext uri="{FF2B5EF4-FFF2-40B4-BE49-F238E27FC236}">
                  <a16:creationId xmlns:a16="http://schemas.microsoft.com/office/drawing/2014/main" id="{DE73D919-B8C6-1144-BF9F-B01F8B8EF7CA}"/>
                </a:ext>
              </a:extLst>
            </p:cNvPr>
            <p:cNvSpPr/>
            <p:nvPr/>
          </p:nvSpPr>
          <p:spPr>
            <a:xfrm>
              <a:off x="7303793" y="4625005"/>
              <a:ext cx="14980" cy="19733"/>
            </a:xfrm>
            <a:custGeom>
              <a:avLst/>
              <a:gdLst/>
              <a:ahLst/>
              <a:cxnLst/>
              <a:rect l="l" t="t" r="r" b="b"/>
              <a:pathLst>
                <a:path w="435" h="573" extrusionOk="0">
                  <a:moveTo>
                    <a:pt x="103" y="1"/>
                  </a:moveTo>
                  <a:cubicBezTo>
                    <a:pt x="46" y="12"/>
                    <a:pt x="0" y="81"/>
                    <a:pt x="11" y="138"/>
                  </a:cubicBezTo>
                  <a:cubicBezTo>
                    <a:pt x="11" y="184"/>
                    <a:pt x="34" y="229"/>
                    <a:pt x="57" y="275"/>
                  </a:cubicBezTo>
                  <a:cubicBezTo>
                    <a:pt x="91" y="332"/>
                    <a:pt x="137" y="389"/>
                    <a:pt x="194" y="447"/>
                  </a:cubicBezTo>
                  <a:cubicBezTo>
                    <a:pt x="240" y="504"/>
                    <a:pt x="297" y="538"/>
                    <a:pt x="366" y="572"/>
                  </a:cubicBezTo>
                  <a:cubicBezTo>
                    <a:pt x="366" y="572"/>
                    <a:pt x="309" y="515"/>
                    <a:pt x="217" y="424"/>
                  </a:cubicBezTo>
                  <a:cubicBezTo>
                    <a:pt x="171" y="366"/>
                    <a:pt x="126" y="309"/>
                    <a:pt x="103" y="252"/>
                  </a:cubicBezTo>
                  <a:cubicBezTo>
                    <a:pt x="57" y="184"/>
                    <a:pt x="34" y="69"/>
                    <a:pt x="103" y="58"/>
                  </a:cubicBezTo>
                  <a:cubicBezTo>
                    <a:pt x="108" y="57"/>
                    <a:pt x="113" y="57"/>
                    <a:pt x="118" y="57"/>
                  </a:cubicBezTo>
                  <a:cubicBezTo>
                    <a:pt x="192" y="57"/>
                    <a:pt x="254" y="131"/>
                    <a:pt x="297" y="195"/>
                  </a:cubicBezTo>
                  <a:cubicBezTo>
                    <a:pt x="343" y="252"/>
                    <a:pt x="366" y="309"/>
                    <a:pt x="377" y="378"/>
                  </a:cubicBezTo>
                  <a:cubicBezTo>
                    <a:pt x="389" y="447"/>
                    <a:pt x="389" y="515"/>
                    <a:pt x="389" y="572"/>
                  </a:cubicBezTo>
                  <a:cubicBezTo>
                    <a:pt x="423" y="515"/>
                    <a:pt x="434" y="447"/>
                    <a:pt x="423" y="366"/>
                  </a:cubicBezTo>
                  <a:cubicBezTo>
                    <a:pt x="412" y="298"/>
                    <a:pt x="389" y="218"/>
                    <a:pt x="343" y="161"/>
                  </a:cubicBezTo>
                  <a:cubicBezTo>
                    <a:pt x="297" y="69"/>
                    <a:pt x="206" y="12"/>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3099;p44">
              <a:extLst>
                <a:ext uri="{FF2B5EF4-FFF2-40B4-BE49-F238E27FC236}">
                  <a16:creationId xmlns:a16="http://schemas.microsoft.com/office/drawing/2014/main" id="{EC731516-A26F-A54D-A958-7A97CAE83CAB}"/>
                </a:ext>
              </a:extLst>
            </p:cNvPr>
            <p:cNvSpPr/>
            <p:nvPr/>
          </p:nvSpPr>
          <p:spPr>
            <a:xfrm>
              <a:off x="7147108" y="4630928"/>
              <a:ext cx="55134" cy="46491"/>
            </a:xfrm>
            <a:custGeom>
              <a:avLst/>
              <a:gdLst/>
              <a:ahLst/>
              <a:cxnLst/>
              <a:rect l="l" t="t" r="r" b="b"/>
              <a:pathLst>
                <a:path w="1601" h="1350" extrusionOk="0">
                  <a:moveTo>
                    <a:pt x="80" y="0"/>
                  </a:moveTo>
                  <a:cubicBezTo>
                    <a:pt x="57" y="12"/>
                    <a:pt x="23" y="23"/>
                    <a:pt x="0" y="34"/>
                  </a:cubicBezTo>
                  <a:cubicBezTo>
                    <a:pt x="0" y="37"/>
                    <a:pt x="7" y="38"/>
                    <a:pt x="19" y="38"/>
                  </a:cubicBezTo>
                  <a:cubicBezTo>
                    <a:pt x="41" y="38"/>
                    <a:pt x="82" y="35"/>
                    <a:pt x="139" y="35"/>
                  </a:cubicBezTo>
                  <a:cubicBezTo>
                    <a:pt x="190" y="35"/>
                    <a:pt x="256" y="37"/>
                    <a:pt x="332" y="46"/>
                  </a:cubicBezTo>
                  <a:cubicBezTo>
                    <a:pt x="880" y="114"/>
                    <a:pt x="1349" y="492"/>
                    <a:pt x="1521" y="1018"/>
                  </a:cubicBezTo>
                  <a:cubicBezTo>
                    <a:pt x="1589" y="1212"/>
                    <a:pt x="1589" y="1349"/>
                    <a:pt x="1601" y="1349"/>
                  </a:cubicBezTo>
                  <a:cubicBezTo>
                    <a:pt x="1601" y="1315"/>
                    <a:pt x="1601" y="1281"/>
                    <a:pt x="1601" y="1246"/>
                  </a:cubicBezTo>
                  <a:cubicBezTo>
                    <a:pt x="1589" y="1166"/>
                    <a:pt x="1578" y="1086"/>
                    <a:pt x="1555" y="1006"/>
                  </a:cubicBezTo>
                  <a:cubicBezTo>
                    <a:pt x="1395" y="457"/>
                    <a:pt x="915" y="57"/>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3100;p44">
              <a:extLst>
                <a:ext uri="{FF2B5EF4-FFF2-40B4-BE49-F238E27FC236}">
                  <a16:creationId xmlns:a16="http://schemas.microsoft.com/office/drawing/2014/main" id="{26B8FF1E-2157-6D41-BE8C-630DE9D646EE}"/>
                </a:ext>
              </a:extLst>
            </p:cNvPr>
            <p:cNvSpPr/>
            <p:nvPr/>
          </p:nvSpPr>
          <p:spPr>
            <a:xfrm>
              <a:off x="7222696" y="4662851"/>
              <a:ext cx="45699" cy="2721"/>
            </a:xfrm>
            <a:custGeom>
              <a:avLst/>
              <a:gdLst/>
              <a:ahLst/>
              <a:cxnLst/>
              <a:rect l="l" t="t" r="r" b="b"/>
              <a:pathLst>
                <a:path w="1327" h="79" extrusionOk="0">
                  <a:moveTo>
                    <a:pt x="79" y="1"/>
                  </a:moveTo>
                  <a:cubicBezTo>
                    <a:pt x="29" y="1"/>
                    <a:pt x="0" y="3"/>
                    <a:pt x="0" y="11"/>
                  </a:cubicBezTo>
                  <a:cubicBezTo>
                    <a:pt x="242" y="55"/>
                    <a:pt x="488" y="78"/>
                    <a:pt x="735" y="78"/>
                  </a:cubicBezTo>
                  <a:cubicBezTo>
                    <a:pt x="931" y="78"/>
                    <a:pt x="1129" y="64"/>
                    <a:pt x="1326" y="33"/>
                  </a:cubicBezTo>
                  <a:cubicBezTo>
                    <a:pt x="1326" y="28"/>
                    <a:pt x="1252" y="28"/>
                    <a:pt x="1132" y="28"/>
                  </a:cubicBezTo>
                  <a:cubicBezTo>
                    <a:pt x="1012" y="28"/>
                    <a:pt x="846" y="28"/>
                    <a:pt x="663" y="22"/>
                  </a:cubicBezTo>
                  <a:cubicBezTo>
                    <a:pt x="411" y="14"/>
                    <a:pt x="191" y="1"/>
                    <a:pt x="7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3101;p44">
              <a:extLst>
                <a:ext uri="{FF2B5EF4-FFF2-40B4-BE49-F238E27FC236}">
                  <a16:creationId xmlns:a16="http://schemas.microsoft.com/office/drawing/2014/main" id="{E72B468C-B0DB-1C48-B3A0-F011056CBA1C}"/>
                </a:ext>
              </a:extLst>
            </p:cNvPr>
            <p:cNvSpPr/>
            <p:nvPr/>
          </p:nvSpPr>
          <p:spPr>
            <a:xfrm>
              <a:off x="7191186" y="4662403"/>
              <a:ext cx="5166" cy="9092"/>
            </a:xfrm>
            <a:custGeom>
              <a:avLst/>
              <a:gdLst/>
              <a:ahLst/>
              <a:cxnLst/>
              <a:rect l="l" t="t" r="r" b="b"/>
              <a:pathLst>
                <a:path w="150" h="264" extrusionOk="0">
                  <a:moveTo>
                    <a:pt x="12" y="1"/>
                  </a:moveTo>
                  <a:cubicBezTo>
                    <a:pt x="0" y="12"/>
                    <a:pt x="35" y="69"/>
                    <a:pt x="69" y="138"/>
                  </a:cubicBezTo>
                  <a:cubicBezTo>
                    <a:pt x="92" y="206"/>
                    <a:pt x="115" y="264"/>
                    <a:pt x="126" y="264"/>
                  </a:cubicBezTo>
                  <a:cubicBezTo>
                    <a:pt x="138" y="264"/>
                    <a:pt x="149" y="195"/>
                    <a:pt x="115" y="126"/>
                  </a:cubicBezTo>
                  <a:cubicBezTo>
                    <a:pt x="80" y="58"/>
                    <a:pt x="23" y="1"/>
                    <a:pt x="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3102;p44">
              <a:extLst>
                <a:ext uri="{FF2B5EF4-FFF2-40B4-BE49-F238E27FC236}">
                  <a16:creationId xmlns:a16="http://schemas.microsoft.com/office/drawing/2014/main" id="{64175B25-C2B4-FE43-BAF2-4A39C9C9A85A}"/>
                </a:ext>
              </a:extLst>
            </p:cNvPr>
            <p:cNvSpPr/>
            <p:nvPr/>
          </p:nvSpPr>
          <p:spPr>
            <a:xfrm>
              <a:off x="7179754" y="4647768"/>
              <a:ext cx="6750" cy="6474"/>
            </a:xfrm>
            <a:custGeom>
              <a:avLst/>
              <a:gdLst/>
              <a:ahLst/>
              <a:cxnLst/>
              <a:rect l="l" t="t" r="r" b="b"/>
              <a:pathLst>
                <a:path w="196" h="188" extrusionOk="0">
                  <a:moveTo>
                    <a:pt x="19" y="1"/>
                  </a:moveTo>
                  <a:cubicBezTo>
                    <a:pt x="16" y="1"/>
                    <a:pt x="14" y="1"/>
                    <a:pt x="12" y="3"/>
                  </a:cubicBezTo>
                  <a:cubicBezTo>
                    <a:pt x="1" y="14"/>
                    <a:pt x="35" y="71"/>
                    <a:pt x="81" y="117"/>
                  </a:cubicBezTo>
                  <a:cubicBezTo>
                    <a:pt x="121" y="157"/>
                    <a:pt x="160" y="188"/>
                    <a:pt x="178" y="188"/>
                  </a:cubicBezTo>
                  <a:cubicBezTo>
                    <a:pt x="180" y="188"/>
                    <a:pt x="182" y="187"/>
                    <a:pt x="184" y="186"/>
                  </a:cubicBezTo>
                  <a:cubicBezTo>
                    <a:pt x="195" y="174"/>
                    <a:pt x="161" y="128"/>
                    <a:pt x="115" y="71"/>
                  </a:cubicBezTo>
                  <a:cubicBezTo>
                    <a:pt x="76" y="32"/>
                    <a:pt x="36" y="1"/>
                    <a:pt x="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3103;p44">
              <a:extLst>
                <a:ext uri="{FF2B5EF4-FFF2-40B4-BE49-F238E27FC236}">
                  <a16:creationId xmlns:a16="http://schemas.microsoft.com/office/drawing/2014/main" id="{DC603085-FF3A-5B46-AA25-C8070698CD72}"/>
                </a:ext>
              </a:extLst>
            </p:cNvPr>
            <p:cNvSpPr/>
            <p:nvPr/>
          </p:nvSpPr>
          <p:spPr>
            <a:xfrm>
              <a:off x="7163637" y="4640088"/>
              <a:ext cx="9091" cy="4236"/>
            </a:xfrm>
            <a:custGeom>
              <a:avLst/>
              <a:gdLst/>
              <a:ahLst/>
              <a:cxnLst/>
              <a:rect l="l" t="t" r="r" b="b"/>
              <a:pathLst>
                <a:path w="264" h="123" extrusionOk="0">
                  <a:moveTo>
                    <a:pt x="89" y="1"/>
                  </a:moveTo>
                  <a:cubicBezTo>
                    <a:pt x="33" y="1"/>
                    <a:pt x="0" y="23"/>
                    <a:pt x="0" y="31"/>
                  </a:cubicBezTo>
                  <a:cubicBezTo>
                    <a:pt x="0" y="43"/>
                    <a:pt x="57" y="43"/>
                    <a:pt x="126" y="66"/>
                  </a:cubicBezTo>
                  <a:cubicBezTo>
                    <a:pt x="195" y="89"/>
                    <a:pt x="240" y="123"/>
                    <a:pt x="252" y="123"/>
                  </a:cubicBezTo>
                  <a:cubicBezTo>
                    <a:pt x="263" y="111"/>
                    <a:pt x="229" y="43"/>
                    <a:pt x="149" y="9"/>
                  </a:cubicBezTo>
                  <a:cubicBezTo>
                    <a:pt x="127" y="3"/>
                    <a:pt x="107" y="1"/>
                    <a:pt x="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3104;p44">
              <a:extLst>
                <a:ext uri="{FF2B5EF4-FFF2-40B4-BE49-F238E27FC236}">
                  <a16:creationId xmlns:a16="http://schemas.microsoft.com/office/drawing/2014/main" id="{C4BB19ED-696F-FC44-AF9C-79EAC51CCAD1}"/>
                </a:ext>
              </a:extLst>
            </p:cNvPr>
            <p:cNvSpPr/>
            <p:nvPr/>
          </p:nvSpPr>
          <p:spPr>
            <a:xfrm>
              <a:off x="7151826" y="4637712"/>
              <a:ext cx="4752" cy="2479"/>
            </a:xfrm>
            <a:custGeom>
              <a:avLst/>
              <a:gdLst/>
              <a:ahLst/>
              <a:cxnLst/>
              <a:rect l="l" t="t" r="r" b="b"/>
              <a:pathLst>
                <a:path w="138" h="72" extrusionOk="0">
                  <a:moveTo>
                    <a:pt x="32" y="0"/>
                  </a:moveTo>
                  <a:cubicBezTo>
                    <a:pt x="17" y="0"/>
                    <a:pt x="6" y="3"/>
                    <a:pt x="0" y="9"/>
                  </a:cubicBezTo>
                  <a:cubicBezTo>
                    <a:pt x="0" y="20"/>
                    <a:pt x="23" y="43"/>
                    <a:pt x="57" y="55"/>
                  </a:cubicBezTo>
                  <a:cubicBezTo>
                    <a:pt x="75" y="66"/>
                    <a:pt x="92" y="72"/>
                    <a:pt x="106" y="72"/>
                  </a:cubicBezTo>
                  <a:cubicBezTo>
                    <a:pt x="120" y="72"/>
                    <a:pt x="132" y="66"/>
                    <a:pt x="137" y="55"/>
                  </a:cubicBezTo>
                  <a:cubicBezTo>
                    <a:pt x="137" y="43"/>
                    <a:pt x="115" y="20"/>
                    <a:pt x="80" y="9"/>
                  </a:cubicBezTo>
                  <a:cubicBezTo>
                    <a:pt x="63" y="3"/>
                    <a:pt x="46" y="0"/>
                    <a:pt x="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3105;p44">
              <a:extLst>
                <a:ext uri="{FF2B5EF4-FFF2-40B4-BE49-F238E27FC236}">
                  <a16:creationId xmlns:a16="http://schemas.microsoft.com/office/drawing/2014/main" id="{DCC05E63-61BD-E940-A431-D80A1BA00ABC}"/>
                </a:ext>
              </a:extLst>
            </p:cNvPr>
            <p:cNvSpPr/>
            <p:nvPr/>
          </p:nvSpPr>
          <p:spPr>
            <a:xfrm>
              <a:off x="7145903" y="4537881"/>
              <a:ext cx="156346" cy="4993"/>
            </a:xfrm>
            <a:custGeom>
              <a:avLst/>
              <a:gdLst/>
              <a:ahLst/>
              <a:cxnLst/>
              <a:rect l="l" t="t" r="r" b="b"/>
              <a:pathLst>
                <a:path w="4540" h="145" extrusionOk="0">
                  <a:moveTo>
                    <a:pt x="1430" y="0"/>
                  </a:moveTo>
                  <a:cubicBezTo>
                    <a:pt x="595" y="0"/>
                    <a:pt x="1" y="15"/>
                    <a:pt x="1" y="50"/>
                  </a:cubicBezTo>
                  <a:cubicBezTo>
                    <a:pt x="1" y="84"/>
                    <a:pt x="1018" y="130"/>
                    <a:pt x="2264" y="141"/>
                  </a:cubicBezTo>
                  <a:cubicBezTo>
                    <a:pt x="2480" y="143"/>
                    <a:pt x="2689" y="144"/>
                    <a:pt x="2886" y="144"/>
                  </a:cubicBezTo>
                  <a:cubicBezTo>
                    <a:pt x="3841" y="144"/>
                    <a:pt x="4539" y="122"/>
                    <a:pt x="4539" y="84"/>
                  </a:cubicBezTo>
                  <a:cubicBezTo>
                    <a:pt x="4539" y="50"/>
                    <a:pt x="3522" y="16"/>
                    <a:pt x="2264" y="4"/>
                  </a:cubicBezTo>
                  <a:cubicBezTo>
                    <a:pt x="1970" y="1"/>
                    <a:pt x="1689" y="0"/>
                    <a:pt x="14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3106;p44">
              <a:extLst>
                <a:ext uri="{FF2B5EF4-FFF2-40B4-BE49-F238E27FC236}">
                  <a16:creationId xmlns:a16="http://schemas.microsoft.com/office/drawing/2014/main" id="{131CAFDA-9A5F-5543-8169-574F3CBC7746}"/>
                </a:ext>
              </a:extLst>
            </p:cNvPr>
            <p:cNvSpPr/>
            <p:nvPr/>
          </p:nvSpPr>
          <p:spPr>
            <a:xfrm>
              <a:off x="7145903" y="4547730"/>
              <a:ext cx="156346" cy="4993"/>
            </a:xfrm>
            <a:custGeom>
              <a:avLst/>
              <a:gdLst/>
              <a:ahLst/>
              <a:cxnLst/>
              <a:rect l="l" t="t" r="r" b="b"/>
              <a:pathLst>
                <a:path w="4540" h="145" extrusionOk="0">
                  <a:moveTo>
                    <a:pt x="1628" y="1"/>
                  </a:moveTo>
                  <a:cubicBezTo>
                    <a:pt x="690" y="1"/>
                    <a:pt x="1" y="21"/>
                    <a:pt x="1" y="50"/>
                  </a:cubicBezTo>
                  <a:cubicBezTo>
                    <a:pt x="1" y="84"/>
                    <a:pt x="1018" y="130"/>
                    <a:pt x="2264" y="141"/>
                  </a:cubicBezTo>
                  <a:cubicBezTo>
                    <a:pt x="2487" y="143"/>
                    <a:pt x="2702" y="144"/>
                    <a:pt x="2906" y="144"/>
                  </a:cubicBezTo>
                  <a:cubicBezTo>
                    <a:pt x="3850" y="144"/>
                    <a:pt x="4539" y="124"/>
                    <a:pt x="4539" y="95"/>
                  </a:cubicBezTo>
                  <a:cubicBezTo>
                    <a:pt x="4539" y="50"/>
                    <a:pt x="3522" y="15"/>
                    <a:pt x="2264" y="4"/>
                  </a:cubicBezTo>
                  <a:cubicBezTo>
                    <a:pt x="2044" y="2"/>
                    <a:pt x="1830" y="1"/>
                    <a:pt x="162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3107;p44">
              <a:extLst>
                <a:ext uri="{FF2B5EF4-FFF2-40B4-BE49-F238E27FC236}">
                  <a16:creationId xmlns:a16="http://schemas.microsoft.com/office/drawing/2014/main" id="{209FD9FF-42A7-2A4B-BA1E-272CFD43AA63}"/>
                </a:ext>
              </a:extLst>
            </p:cNvPr>
            <p:cNvSpPr/>
            <p:nvPr/>
          </p:nvSpPr>
          <p:spPr>
            <a:xfrm>
              <a:off x="6842002" y="2088150"/>
              <a:ext cx="885044" cy="807112"/>
            </a:xfrm>
            <a:custGeom>
              <a:avLst/>
              <a:gdLst/>
              <a:ahLst/>
              <a:cxnLst/>
              <a:rect l="l" t="t" r="r" b="b"/>
              <a:pathLst>
                <a:path w="25700" h="23437" extrusionOk="0">
                  <a:moveTo>
                    <a:pt x="9535" y="0"/>
                  </a:moveTo>
                  <a:lnTo>
                    <a:pt x="9535" y="1978"/>
                  </a:lnTo>
                  <a:cubicBezTo>
                    <a:pt x="8734" y="2035"/>
                    <a:pt x="7534" y="2241"/>
                    <a:pt x="6917" y="2458"/>
                  </a:cubicBezTo>
                  <a:cubicBezTo>
                    <a:pt x="4779" y="3224"/>
                    <a:pt x="3053" y="4413"/>
                    <a:pt x="2069" y="6974"/>
                  </a:cubicBezTo>
                  <a:lnTo>
                    <a:pt x="0" y="11558"/>
                  </a:lnTo>
                  <a:lnTo>
                    <a:pt x="5819" y="13090"/>
                  </a:lnTo>
                  <a:lnTo>
                    <a:pt x="6802" y="10941"/>
                  </a:lnTo>
                  <a:lnTo>
                    <a:pt x="6917" y="16565"/>
                  </a:lnTo>
                  <a:lnTo>
                    <a:pt x="6985" y="22659"/>
                  </a:lnTo>
                  <a:lnTo>
                    <a:pt x="20544" y="23436"/>
                  </a:lnTo>
                  <a:lnTo>
                    <a:pt x="20063" y="17297"/>
                  </a:lnTo>
                  <a:lnTo>
                    <a:pt x="19766" y="11009"/>
                  </a:lnTo>
                  <a:lnTo>
                    <a:pt x="23722" y="12153"/>
                  </a:lnTo>
                  <a:lnTo>
                    <a:pt x="25699" y="6059"/>
                  </a:lnTo>
                  <a:cubicBezTo>
                    <a:pt x="23607" y="5339"/>
                    <a:pt x="21458" y="4345"/>
                    <a:pt x="20772" y="3933"/>
                  </a:cubicBezTo>
                  <a:cubicBezTo>
                    <a:pt x="17617" y="2092"/>
                    <a:pt x="16017" y="1955"/>
                    <a:pt x="15056" y="1898"/>
                  </a:cubicBezTo>
                  <a:lnTo>
                    <a:pt x="14919" y="286"/>
                  </a:lnTo>
                  <a:lnTo>
                    <a:pt x="953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3108;p44">
              <a:extLst>
                <a:ext uri="{FF2B5EF4-FFF2-40B4-BE49-F238E27FC236}">
                  <a16:creationId xmlns:a16="http://schemas.microsoft.com/office/drawing/2014/main" id="{59F3A5A8-7F38-1E45-8272-D8A98A087667}"/>
                </a:ext>
              </a:extLst>
            </p:cNvPr>
            <p:cNvSpPr/>
            <p:nvPr/>
          </p:nvSpPr>
          <p:spPr>
            <a:xfrm>
              <a:off x="7623052" y="2283404"/>
              <a:ext cx="72870" cy="211067"/>
            </a:xfrm>
            <a:custGeom>
              <a:avLst/>
              <a:gdLst/>
              <a:ahLst/>
              <a:cxnLst/>
              <a:rect l="l" t="t" r="r" b="b"/>
              <a:pathLst>
                <a:path w="2116" h="6129" extrusionOk="0">
                  <a:moveTo>
                    <a:pt x="2115" y="1"/>
                  </a:moveTo>
                  <a:lnTo>
                    <a:pt x="2115" y="1"/>
                  </a:lnTo>
                  <a:cubicBezTo>
                    <a:pt x="2070" y="69"/>
                    <a:pt x="2024" y="149"/>
                    <a:pt x="2001" y="229"/>
                  </a:cubicBezTo>
                  <a:cubicBezTo>
                    <a:pt x="1944" y="389"/>
                    <a:pt x="1852" y="607"/>
                    <a:pt x="1761" y="881"/>
                  </a:cubicBezTo>
                  <a:cubicBezTo>
                    <a:pt x="1555" y="1441"/>
                    <a:pt x="1292" y="2218"/>
                    <a:pt x="1018" y="3053"/>
                  </a:cubicBezTo>
                  <a:cubicBezTo>
                    <a:pt x="755" y="3888"/>
                    <a:pt x="503" y="4631"/>
                    <a:pt x="309" y="5225"/>
                  </a:cubicBezTo>
                  <a:cubicBezTo>
                    <a:pt x="115" y="5785"/>
                    <a:pt x="0" y="6128"/>
                    <a:pt x="23" y="6128"/>
                  </a:cubicBezTo>
                  <a:cubicBezTo>
                    <a:pt x="69" y="6060"/>
                    <a:pt x="103" y="5980"/>
                    <a:pt x="138" y="5900"/>
                  </a:cubicBezTo>
                  <a:cubicBezTo>
                    <a:pt x="195" y="5751"/>
                    <a:pt x="286" y="5534"/>
                    <a:pt x="389" y="5259"/>
                  </a:cubicBezTo>
                  <a:cubicBezTo>
                    <a:pt x="595" y="4711"/>
                    <a:pt x="881" y="3933"/>
                    <a:pt x="1155" y="3099"/>
                  </a:cubicBezTo>
                  <a:cubicBezTo>
                    <a:pt x="1418" y="2264"/>
                    <a:pt x="1658" y="1510"/>
                    <a:pt x="1852" y="915"/>
                  </a:cubicBezTo>
                  <a:cubicBezTo>
                    <a:pt x="1955" y="618"/>
                    <a:pt x="2047" y="309"/>
                    <a:pt x="21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3109;p44">
              <a:extLst>
                <a:ext uri="{FF2B5EF4-FFF2-40B4-BE49-F238E27FC236}">
                  <a16:creationId xmlns:a16="http://schemas.microsoft.com/office/drawing/2014/main" id="{A3465290-FC79-154E-9657-C8052250A5BB}"/>
                </a:ext>
              </a:extLst>
            </p:cNvPr>
            <p:cNvSpPr/>
            <p:nvPr/>
          </p:nvSpPr>
          <p:spPr>
            <a:xfrm>
              <a:off x="6851438" y="2455069"/>
              <a:ext cx="207520" cy="54893"/>
            </a:xfrm>
            <a:custGeom>
              <a:avLst/>
              <a:gdLst/>
              <a:ahLst/>
              <a:cxnLst/>
              <a:rect l="l" t="t" r="r" b="b"/>
              <a:pathLst>
                <a:path w="6026" h="1594" extrusionOk="0">
                  <a:moveTo>
                    <a:pt x="1" y="0"/>
                  </a:moveTo>
                  <a:cubicBezTo>
                    <a:pt x="69" y="46"/>
                    <a:pt x="149" y="80"/>
                    <a:pt x="229" y="114"/>
                  </a:cubicBezTo>
                  <a:cubicBezTo>
                    <a:pt x="366" y="172"/>
                    <a:pt x="584" y="252"/>
                    <a:pt x="847" y="354"/>
                  </a:cubicBezTo>
                  <a:cubicBezTo>
                    <a:pt x="1384" y="537"/>
                    <a:pt x="2127" y="777"/>
                    <a:pt x="2961" y="1006"/>
                  </a:cubicBezTo>
                  <a:cubicBezTo>
                    <a:pt x="3785" y="1223"/>
                    <a:pt x="4551" y="1383"/>
                    <a:pt x="5111" y="1475"/>
                  </a:cubicBezTo>
                  <a:cubicBezTo>
                    <a:pt x="5385" y="1521"/>
                    <a:pt x="5614" y="1555"/>
                    <a:pt x="5774" y="1578"/>
                  </a:cubicBezTo>
                  <a:cubicBezTo>
                    <a:pt x="5830" y="1586"/>
                    <a:pt x="5887" y="1594"/>
                    <a:pt x="5944" y="1594"/>
                  </a:cubicBezTo>
                  <a:cubicBezTo>
                    <a:pt x="5967" y="1594"/>
                    <a:pt x="5990" y="1592"/>
                    <a:pt x="6014" y="1589"/>
                  </a:cubicBezTo>
                  <a:cubicBezTo>
                    <a:pt x="6025" y="1566"/>
                    <a:pt x="5694" y="1498"/>
                    <a:pt x="5134" y="1383"/>
                  </a:cubicBezTo>
                  <a:cubicBezTo>
                    <a:pt x="4573" y="1258"/>
                    <a:pt x="3819" y="1086"/>
                    <a:pt x="2996" y="869"/>
                  </a:cubicBezTo>
                  <a:cubicBezTo>
                    <a:pt x="2161" y="652"/>
                    <a:pt x="1418" y="423"/>
                    <a:pt x="881" y="252"/>
                  </a:cubicBezTo>
                  <a:cubicBezTo>
                    <a:pt x="595" y="149"/>
                    <a:pt x="298" y="69"/>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3110;p44">
              <a:extLst>
                <a:ext uri="{FF2B5EF4-FFF2-40B4-BE49-F238E27FC236}">
                  <a16:creationId xmlns:a16="http://schemas.microsoft.com/office/drawing/2014/main" id="{1BE1A00F-A858-8442-B236-0B724FA15E99}"/>
                </a:ext>
              </a:extLst>
            </p:cNvPr>
            <p:cNvSpPr/>
            <p:nvPr/>
          </p:nvSpPr>
          <p:spPr>
            <a:xfrm>
              <a:off x="7272284" y="2168456"/>
              <a:ext cx="18149" cy="711823"/>
            </a:xfrm>
            <a:custGeom>
              <a:avLst/>
              <a:gdLst/>
              <a:ahLst/>
              <a:cxnLst/>
              <a:rect l="l" t="t" r="r" b="b"/>
              <a:pathLst>
                <a:path w="527" h="20670" extrusionOk="0">
                  <a:moveTo>
                    <a:pt x="35" y="0"/>
                  </a:moveTo>
                  <a:lnTo>
                    <a:pt x="35" y="0"/>
                  </a:lnTo>
                  <a:cubicBezTo>
                    <a:pt x="0" y="0"/>
                    <a:pt x="69" y="4630"/>
                    <a:pt x="183" y="10335"/>
                  </a:cubicBezTo>
                  <a:cubicBezTo>
                    <a:pt x="309" y="16051"/>
                    <a:pt x="446" y="20670"/>
                    <a:pt x="481" y="20670"/>
                  </a:cubicBezTo>
                  <a:cubicBezTo>
                    <a:pt x="526" y="20670"/>
                    <a:pt x="446" y="16040"/>
                    <a:pt x="332" y="10335"/>
                  </a:cubicBezTo>
                  <a:cubicBezTo>
                    <a:pt x="206" y="4630"/>
                    <a:pt x="69" y="0"/>
                    <a:pt x="3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3111;p44">
              <a:extLst>
                <a:ext uri="{FF2B5EF4-FFF2-40B4-BE49-F238E27FC236}">
                  <a16:creationId xmlns:a16="http://schemas.microsoft.com/office/drawing/2014/main" id="{B8C0FB45-6790-3F46-8117-2C6C6A8F1C05}"/>
                </a:ext>
              </a:extLst>
            </p:cNvPr>
            <p:cNvSpPr/>
            <p:nvPr/>
          </p:nvSpPr>
          <p:spPr>
            <a:xfrm>
              <a:off x="7291982" y="2291531"/>
              <a:ext cx="23004" cy="21523"/>
            </a:xfrm>
            <a:custGeom>
              <a:avLst/>
              <a:gdLst/>
              <a:ahLst/>
              <a:cxnLst/>
              <a:rect l="l" t="t" r="r" b="b"/>
              <a:pathLst>
                <a:path w="668" h="625" extrusionOk="0">
                  <a:moveTo>
                    <a:pt x="337" y="0"/>
                  </a:moveTo>
                  <a:cubicBezTo>
                    <a:pt x="252" y="0"/>
                    <a:pt x="206" y="46"/>
                    <a:pt x="206" y="62"/>
                  </a:cubicBezTo>
                  <a:cubicBezTo>
                    <a:pt x="208" y="64"/>
                    <a:pt x="213" y="65"/>
                    <a:pt x="220" y="65"/>
                  </a:cubicBezTo>
                  <a:cubicBezTo>
                    <a:pt x="228" y="65"/>
                    <a:pt x="238" y="64"/>
                    <a:pt x="251" y="64"/>
                  </a:cubicBezTo>
                  <a:cubicBezTo>
                    <a:pt x="290" y="64"/>
                    <a:pt x="349" y="70"/>
                    <a:pt x="412" y="119"/>
                  </a:cubicBezTo>
                  <a:cubicBezTo>
                    <a:pt x="480" y="153"/>
                    <a:pt x="514" y="211"/>
                    <a:pt x="526" y="279"/>
                  </a:cubicBezTo>
                  <a:cubicBezTo>
                    <a:pt x="526" y="359"/>
                    <a:pt x="480" y="439"/>
                    <a:pt x="412" y="473"/>
                  </a:cubicBezTo>
                  <a:cubicBezTo>
                    <a:pt x="380" y="489"/>
                    <a:pt x="343" y="498"/>
                    <a:pt x="307" y="498"/>
                  </a:cubicBezTo>
                  <a:cubicBezTo>
                    <a:pt x="266" y="498"/>
                    <a:pt x="225" y="487"/>
                    <a:pt x="194" y="462"/>
                  </a:cubicBezTo>
                  <a:cubicBezTo>
                    <a:pt x="137" y="405"/>
                    <a:pt x="114" y="336"/>
                    <a:pt x="114" y="268"/>
                  </a:cubicBezTo>
                  <a:cubicBezTo>
                    <a:pt x="114" y="142"/>
                    <a:pt x="206" y="85"/>
                    <a:pt x="194" y="73"/>
                  </a:cubicBezTo>
                  <a:cubicBezTo>
                    <a:pt x="194" y="69"/>
                    <a:pt x="190" y="67"/>
                    <a:pt x="183" y="67"/>
                  </a:cubicBezTo>
                  <a:cubicBezTo>
                    <a:pt x="149" y="67"/>
                    <a:pt x="51" y="115"/>
                    <a:pt x="23" y="256"/>
                  </a:cubicBezTo>
                  <a:cubicBezTo>
                    <a:pt x="0" y="371"/>
                    <a:pt x="34" y="473"/>
                    <a:pt x="103" y="542"/>
                  </a:cubicBezTo>
                  <a:cubicBezTo>
                    <a:pt x="170" y="599"/>
                    <a:pt x="246" y="624"/>
                    <a:pt x="321" y="624"/>
                  </a:cubicBezTo>
                  <a:cubicBezTo>
                    <a:pt x="501" y="624"/>
                    <a:pt x="668" y="475"/>
                    <a:pt x="652" y="256"/>
                  </a:cubicBezTo>
                  <a:cubicBezTo>
                    <a:pt x="629" y="153"/>
                    <a:pt x="560" y="73"/>
                    <a:pt x="457" y="28"/>
                  </a:cubicBezTo>
                  <a:cubicBezTo>
                    <a:pt x="411" y="8"/>
                    <a:pt x="371" y="0"/>
                    <a:pt x="3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3112;p44">
              <a:extLst>
                <a:ext uri="{FF2B5EF4-FFF2-40B4-BE49-F238E27FC236}">
                  <a16:creationId xmlns:a16="http://schemas.microsoft.com/office/drawing/2014/main" id="{5FFD53D7-3FDE-1248-8A90-1D222D0AE7AA}"/>
                </a:ext>
              </a:extLst>
            </p:cNvPr>
            <p:cNvSpPr/>
            <p:nvPr/>
          </p:nvSpPr>
          <p:spPr>
            <a:xfrm>
              <a:off x="7301004" y="2485993"/>
              <a:ext cx="23039" cy="21868"/>
            </a:xfrm>
            <a:custGeom>
              <a:avLst/>
              <a:gdLst/>
              <a:ahLst/>
              <a:cxnLst/>
              <a:rect l="l" t="t" r="r" b="b"/>
              <a:pathLst>
                <a:path w="669" h="635" extrusionOk="0">
                  <a:moveTo>
                    <a:pt x="337" y="1"/>
                  </a:moveTo>
                  <a:cubicBezTo>
                    <a:pt x="253" y="1"/>
                    <a:pt x="207" y="46"/>
                    <a:pt x="207" y="62"/>
                  </a:cubicBezTo>
                  <a:cubicBezTo>
                    <a:pt x="210" y="69"/>
                    <a:pt x="219" y="70"/>
                    <a:pt x="232" y="70"/>
                  </a:cubicBezTo>
                  <a:cubicBezTo>
                    <a:pt x="240" y="70"/>
                    <a:pt x="250" y="69"/>
                    <a:pt x="262" y="69"/>
                  </a:cubicBezTo>
                  <a:cubicBezTo>
                    <a:pt x="300" y="69"/>
                    <a:pt x="355" y="74"/>
                    <a:pt x="413" y="119"/>
                  </a:cubicBezTo>
                  <a:cubicBezTo>
                    <a:pt x="481" y="154"/>
                    <a:pt x="515" y="211"/>
                    <a:pt x="527" y="280"/>
                  </a:cubicBezTo>
                  <a:cubicBezTo>
                    <a:pt x="527" y="407"/>
                    <a:pt x="419" y="497"/>
                    <a:pt x="308" y="497"/>
                  </a:cubicBezTo>
                  <a:cubicBezTo>
                    <a:pt x="270" y="497"/>
                    <a:pt x="231" y="486"/>
                    <a:pt x="195" y="462"/>
                  </a:cubicBezTo>
                  <a:cubicBezTo>
                    <a:pt x="138" y="417"/>
                    <a:pt x="115" y="348"/>
                    <a:pt x="115" y="280"/>
                  </a:cubicBezTo>
                  <a:cubicBezTo>
                    <a:pt x="115" y="142"/>
                    <a:pt x="195" y="85"/>
                    <a:pt x="184" y="74"/>
                  </a:cubicBezTo>
                  <a:cubicBezTo>
                    <a:pt x="184" y="70"/>
                    <a:pt x="180" y="68"/>
                    <a:pt x="173" y="68"/>
                  </a:cubicBezTo>
                  <a:cubicBezTo>
                    <a:pt x="143" y="68"/>
                    <a:pt x="52" y="117"/>
                    <a:pt x="24" y="268"/>
                  </a:cubicBezTo>
                  <a:cubicBezTo>
                    <a:pt x="1" y="371"/>
                    <a:pt x="35" y="474"/>
                    <a:pt x="104" y="554"/>
                  </a:cubicBezTo>
                  <a:cubicBezTo>
                    <a:pt x="169" y="610"/>
                    <a:pt x="244" y="634"/>
                    <a:pt x="317" y="634"/>
                  </a:cubicBezTo>
                  <a:cubicBezTo>
                    <a:pt x="499" y="634"/>
                    <a:pt x="669" y="480"/>
                    <a:pt x="653" y="268"/>
                  </a:cubicBezTo>
                  <a:cubicBezTo>
                    <a:pt x="630" y="165"/>
                    <a:pt x="561" y="74"/>
                    <a:pt x="458" y="28"/>
                  </a:cubicBezTo>
                  <a:cubicBezTo>
                    <a:pt x="412" y="8"/>
                    <a:pt x="372" y="1"/>
                    <a:pt x="3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3113;p44">
              <a:extLst>
                <a:ext uri="{FF2B5EF4-FFF2-40B4-BE49-F238E27FC236}">
                  <a16:creationId xmlns:a16="http://schemas.microsoft.com/office/drawing/2014/main" id="{2ED2B2FC-4266-7B48-B439-342DBAC4E645}"/>
                </a:ext>
              </a:extLst>
            </p:cNvPr>
            <p:cNvSpPr/>
            <p:nvPr/>
          </p:nvSpPr>
          <p:spPr>
            <a:xfrm>
              <a:off x="7301004" y="2638753"/>
              <a:ext cx="23039" cy="21833"/>
            </a:xfrm>
            <a:custGeom>
              <a:avLst/>
              <a:gdLst/>
              <a:ahLst/>
              <a:cxnLst/>
              <a:rect l="l" t="t" r="r" b="b"/>
              <a:pathLst>
                <a:path w="669" h="634" extrusionOk="0">
                  <a:moveTo>
                    <a:pt x="337" y="0"/>
                  </a:moveTo>
                  <a:cubicBezTo>
                    <a:pt x="253" y="0"/>
                    <a:pt x="207" y="46"/>
                    <a:pt x="207" y="62"/>
                  </a:cubicBezTo>
                  <a:cubicBezTo>
                    <a:pt x="218" y="85"/>
                    <a:pt x="310" y="51"/>
                    <a:pt x="413" y="119"/>
                  </a:cubicBezTo>
                  <a:cubicBezTo>
                    <a:pt x="481" y="153"/>
                    <a:pt x="515" y="211"/>
                    <a:pt x="527" y="279"/>
                  </a:cubicBezTo>
                  <a:cubicBezTo>
                    <a:pt x="527" y="413"/>
                    <a:pt x="423" y="498"/>
                    <a:pt x="313" y="498"/>
                  </a:cubicBezTo>
                  <a:cubicBezTo>
                    <a:pt x="273" y="498"/>
                    <a:pt x="232" y="487"/>
                    <a:pt x="195" y="462"/>
                  </a:cubicBezTo>
                  <a:cubicBezTo>
                    <a:pt x="138" y="416"/>
                    <a:pt x="115" y="348"/>
                    <a:pt x="115" y="279"/>
                  </a:cubicBezTo>
                  <a:cubicBezTo>
                    <a:pt x="115" y="142"/>
                    <a:pt x="195" y="85"/>
                    <a:pt x="184" y="73"/>
                  </a:cubicBezTo>
                  <a:cubicBezTo>
                    <a:pt x="184" y="69"/>
                    <a:pt x="180" y="67"/>
                    <a:pt x="173" y="67"/>
                  </a:cubicBezTo>
                  <a:cubicBezTo>
                    <a:pt x="143" y="67"/>
                    <a:pt x="52" y="117"/>
                    <a:pt x="24" y="268"/>
                  </a:cubicBezTo>
                  <a:cubicBezTo>
                    <a:pt x="1" y="371"/>
                    <a:pt x="35" y="474"/>
                    <a:pt x="104" y="554"/>
                  </a:cubicBezTo>
                  <a:cubicBezTo>
                    <a:pt x="169" y="609"/>
                    <a:pt x="244" y="634"/>
                    <a:pt x="317" y="634"/>
                  </a:cubicBezTo>
                  <a:cubicBezTo>
                    <a:pt x="499" y="634"/>
                    <a:pt x="669" y="480"/>
                    <a:pt x="653" y="268"/>
                  </a:cubicBezTo>
                  <a:cubicBezTo>
                    <a:pt x="630" y="165"/>
                    <a:pt x="561" y="73"/>
                    <a:pt x="458" y="28"/>
                  </a:cubicBezTo>
                  <a:cubicBezTo>
                    <a:pt x="412" y="8"/>
                    <a:pt x="372" y="0"/>
                    <a:pt x="3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3114;p44">
              <a:extLst>
                <a:ext uri="{FF2B5EF4-FFF2-40B4-BE49-F238E27FC236}">
                  <a16:creationId xmlns:a16="http://schemas.microsoft.com/office/drawing/2014/main" id="{092BD02E-4C16-584D-AB9B-FBD8D7D5B2CF}"/>
                </a:ext>
              </a:extLst>
            </p:cNvPr>
            <p:cNvSpPr/>
            <p:nvPr/>
          </p:nvSpPr>
          <p:spPr>
            <a:xfrm>
              <a:off x="7310061" y="2774191"/>
              <a:ext cx="23039" cy="21833"/>
            </a:xfrm>
            <a:custGeom>
              <a:avLst/>
              <a:gdLst/>
              <a:ahLst/>
              <a:cxnLst/>
              <a:rect l="l" t="t" r="r" b="b"/>
              <a:pathLst>
                <a:path w="669" h="634" extrusionOk="0">
                  <a:moveTo>
                    <a:pt x="337" y="0"/>
                  </a:moveTo>
                  <a:cubicBezTo>
                    <a:pt x="253" y="0"/>
                    <a:pt x="207" y="45"/>
                    <a:pt x="207" y="62"/>
                  </a:cubicBezTo>
                  <a:cubicBezTo>
                    <a:pt x="218" y="84"/>
                    <a:pt x="310" y="50"/>
                    <a:pt x="412" y="119"/>
                  </a:cubicBezTo>
                  <a:cubicBezTo>
                    <a:pt x="481" y="153"/>
                    <a:pt x="515" y="222"/>
                    <a:pt x="527" y="290"/>
                  </a:cubicBezTo>
                  <a:cubicBezTo>
                    <a:pt x="527" y="415"/>
                    <a:pt x="423" y="498"/>
                    <a:pt x="314" y="498"/>
                  </a:cubicBezTo>
                  <a:cubicBezTo>
                    <a:pt x="274" y="498"/>
                    <a:pt x="232" y="486"/>
                    <a:pt x="195" y="462"/>
                  </a:cubicBezTo>
                  <a:cubicBezTo>
                    <a:pt x="138" y="416"/>
                    <a:pt x="115" y="347"/>
                    <a:pt x="115" y="279"/>
                  </a:cubicBezTo>
                  <a:cubicBezTo>
                    <a:pt x="115" y="142"/>
                    <a:pt x="207" y="96"/>
                    <a:pt x="195" y="73"/>
                  </a:cubicBezTo>
                  <a:cubicBezTo>
                    <a:pt x="195" y="69"/>
                    <a:pt x="191" y="67"/>
                    <a:pt x="184" y="67"/>
                  </a:cubicBezTo>
                  <a:cubicBezTo>
                    <a:pt x="150" y="67"/>
                    <a:pt x="52" y="117"/>
                    <a:pt x="24" y="267"/>
                  </a:cubicBezTo>
                  <a:cubicBezTo>
                    <a:pt x="1" y="370"/>
                    <a:pt x="35" y="473"/>
                    <a:pt x="104" y="553"/>
                  </a:cubicBezTo>
                  <a:cubicBezTo>
                    <a:pt x="169" y="609"/>
                    <a:pt x="244" y="634"/>
                    <a:pt x="317" y="634"/>
                  </a:cubicBezTo>
                  <a:cubicBezTo>
                    <a:pt x="499" y="634"/>
                    <a:pt x="669" y="480"/>
                    <a:pt x="653" y="267"/>
                  </a:cubicBezTo>
                  <a:cubicBezTo>
                    <a:pt x="630" y="165"/>
                    <a:pt x="561" y="73"/>
                    <a:pt x="458" y="27"/>
                  </a:cubicBezTo>
                  <a:cubicBezTo>
                    <a:pt x="412" y="8"/>
                    <a:pt x="372" y="0"/>
                    <a:pt x="3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3115;p44">
              <a:extLst>
                <a:ext uri="{FF2B5EF4-FFF2-40B4-BE49-F238E27FC236}">
                  <a16:creationId xmlns:a16="http://schemas.microsoft.com/office/drawing/2014/main" id="{7A3096C1-3411-9E4F-8526-480F430AE83C}"/>
                </a:ext>
              </a:extLst>
            </p:cNvPr>
            <p:cNvSpPr/>
            <p:nvPr/>
          </p:nvSpPr>
          <p:spPr>
            <a:xfrm>
              <a:off x="7400628" y="2156644"/>
              <a:ext cx="48075" cy="385459"/>
            </a:xfrm>
            <a:custGeom>
              <a:avLst/>
              <a:gdLst/>
              <a:ahLst/>
              <a:cxnLst/>
              <a:rect l="l" t="t" r="r" b="b"/>
              <a:pathLst>
                <a:path w="1396" h="11193" extrusionOk="0">
                  <a:moveTo>
                    <a:pt x="0" y="1"/>
                  </a:moveTo>
                  <a:lnTo>
                    <a:pt x="538" y="11193"/>
                  </a:lnTo>
                  <a:lnTo>
                    <a:pt x="1395" y="11193"/>
                  </a:lnTo>
                  <a:lnTo>
                    <a:pt x="858" y="218"/>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3116;p44">
              <a:extLst>
                <a:ext uri="{FF2B5EF4-FFF2-40B4-BE49-F238E27FC236}">
                  <a16:creationId xmlns:a16="http://schemas.microsoft.com/office/drawing/2014/main" id="{DA88D8E6-7E14-834E-B816-856D0AD19CE0}"/>
                </a:ext>
              </a:extLst>
            </p:cNvPr>
            <p:cNvSpPr/>
            <p:nvPr/>
          </p:nvSpPr>
          <p:spPr>
            <a:xfrm>
              <a:off x="7419912" y="2574322"/>
              <a:ext cx="57889" cy="318168"/>
            </a:xfrm>
            <a:custGeom>
              <a:avLst/>
              <a:gdLst/>
              <a:ahLst/>
              <a:cxnLst/>
              <a:rect l="l" t="t" r="r" b="b"/>
              <a:pathLst>
                <a:path w="1681" h="9239" extrusionOk="0">
                  <a:moveTo>
                    <a:pt x="0" y="1"/>
                  </a:moveTo>
                  <a:lnTo>
                    <a:pt x="846" y="9238"/>
                  </a:lnTo>
                  <a:cubicBezTo>
                    <a:pt x="846" y="9238"/>
                    <a:pt x="1681" y="9204"/>
                    <a:pt x="1658" y="9147"/>
                  </a:cubicBezTo>
                  <a:cubicBezTo>
                    <a:pt x="1635" y="9101"/>
                    <a:pt x="881" y="1"/>
                    <a:pt x="88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3117;p44">
              <a:extLst>
                <a:ext uri="{FF2B5EF4-FFF2-40B4-BE49-F238E27FC236}">
                  <a16:creationId xmlns:a16="http://schemas.microsoft.com/office/drawing/2014/main" id="{C7FABA84-217F-FD40-803A-6AD7F6757D0F}"/>
                </a:ext>
              </a:extLst>
            </p:cNvPr>
            <p:cNvSpPr/>
            <p:nvPr/>
          </p:nvSpPr>
          <p:spPr>
            <a:xfrm>
              <a:off x="7419534" y="2539301"/>
              <a:ext cx="29547" cy="5166"/>
            </a:xfrm>
            <a:custGeom>
              <a:avLst/>
              <a:gdLst/>
              <a:ahLst/>
              <a:cxnLst/>
              <a:rect l="l" t="t" r="r" b="b"/>
              <a:pathLst>
                <a:path w="858" h="150" extrusionOk="0">
                  <a:moveTo>
                    <a:pt x="423" y="1"/>
                  </a:moveTo>
                  <a:cubicBezTo>
                    <a:pt x="183" y="12"/>
                    <a:pt x="0" y="46"/>
                    <a:pt x="0" y="81"/>
                  </a:cubicBezTo>
                  <a:cubicBezTo>
                    <a:pt x="0" y="115"/>
                    <a:pt x="183" y="149"/>
                    <a:pt x="423" y="149"/>
                  </a:cubicBezTo>
                  <a:cubicBezTo>
                    <a:pt x="663" y="138"/>
                    <a:pt x="857" y="103"/>
                    <a:pt x="857" y="69"/>
                  </a:cubicBezTo>
                  <a:cubicBezTo>
                    <a:pt x="857" y="35"/>
                    <a:pt x="663" y="1"/>
                    <a:pt x="42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3118;p44">
              <a:extLst>
                <a:ext uri="{FF2B5EF4-FFF2-40B4-BE49-F238E27FC236}">
                  <a16:creationId xmlns:a16="http://schemas.microsoft.com/office/drawing/2014/main" id="{D5DD67B2-7515-2C43-919C-4F037CC294F0}"/>
                </a:ext>
              </a:extLst>
            </p:cNvPr>
            <p:cNvSpPr/>
            <p:nvPr/>
          </p:nvSpPr>
          <p:spPr>
            <a:xfrm>
              <a:off x="7421083" y="2571085"/>
              <a:ext cx="27998" cy="4959"/>
            </a:xfrm>
            <a:custGeom>
              <a:avLst/>
              <a:gdLst/>
              <a:ahLst/>
              <a:cxnLst/>
              <a:rect l="l" t="t" r="r" b="b"/>
              <a:pathLst>
                <a:path w="813" h="144" extrusionOk="0">
                  <a:moveTo>
                    <a:pt x="517" y="1"/>
                  </a:moveTo>
                  <a:cubicBezTo>
                    <a:pt x="480" y="1"/>
                    <a:pt x="441" y="1"/>
                    <a:pt x="401" y="4"/>
                  </a:cubicBezTo>
                  <a:cubicBezTo>
                    <a:pt x="184" y="15"/>
                    <a:pt x="1" y="49"/>
                    <a:pt x="1" y="95"/>
                  </a:cubicBezTo>
                  <a:cubicBezTo>
                    <a:pt x="1" y="123"/>
                    <a:pt x="125" y="144"/>
                    <a:pt x="296" y="144"/>
                  </a:cubicBezTo>
                  <a:cubicBezTo>
                    <a:pt x="333" y="144"/>
                    <a:pt x="372" y="143"/>
                    <a:pt x="412" y="141"/>
                  </a:cubicBezTo>
                  <a:cubicBezTo>
                    <a:pt x="641" y="129"/>
                    <a:pt x="812" y="95"/>
                    <a:pt x="812" y="49"/>
                  </a:cubicBezTo>
                  <a:cubicBezTo>
                    <a:pt x="812" y="21"/>
                    <a:pt x="689" y="1"/>
                    <a:pt x="5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3119;p44">
              <a:extLst>
                <a:ext uri="{FF2B5EF4-FFF2-40B4-BE49-F238E27FC236}">
                  <a16:creationId xmlns:a16="http://schemas.microsoft.com/office/drawing/2014/main" id="{AAB7E2F0-99AF-9C41-BB26-47988A873041}"/>
                </a:ext>
              </a:extLst>
            </p:cNvPr>
            <p:cNvSpPr/>
            <p:nvPr/>
          </p:nvSpPr>
          <p:spPr>
            <a:xfrm>
              <a:off x="7427798" y="2539679"/>
              <a:ext cx="6715" cy="35092"/>
            </a:xfrm>
            <a:custGeom>
              <a:avLst/>
              <a:gdLst/>
              <a:ahLst/>
              <a:cxnLst/>
              <a:rect l="l" t="t" r="r" b="b"/>
              <a:pathLst>
                <a:path w="195" h="1019" extrusionOk="0">
                  <a:moveTo>
                    <a:pt x="46" y="1"/>
                  </a:moveTo>
                  <a:cubicBezTo>
                    <a:pt x="0" y="12"/>
                    <a:pt x="0" y="241"/>
                    <a:pt x="34" y="515"/>
                  </a:cubicBezTo>
                  <a:cubicBezTo>
                    <a:pt x="57" y="801"/>
                    <a:pt x="114" y="1018"/>
                    <a:pt x="160" y="1018"/>
                  </a:cubicBezTo>
                  <a:cubicBezTo>
                    <a:pt x="194" y="1018"/>
                    <a:pt x="194" y="790"/>
                    <a:pt x="172" y="504"/>
                  </a:cubicBezTo>
                  <a:cubicBezTo>
                    <a:pt x="137" y="230"/>
                    <a:pt x="80" y="1"/>
                    <a:pt x="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3120;p44">
              <a:extLst>
                <a:ext uri="{FF2B5EF4-FFF2-40B4-BE49-F238E27FC236}">
                  <a16:creationId xmlns:a16="http://schemas.microsoft.com/office/drawing/2014/main" id="{76040F60-3994-2644-BAC8-BB7F69213069}"/>
                </a:ext>
              </a:extLst>
            </p:cNvPr>
            <p:cNvSpPr/>
            <p:nvPr/>
          </p:nvSpPr>
          <p:spPr>
            <a:xfrm>
              <a:off x="7436442" y="2543226"/>
              <a:ext cx="6715" cy="31924"/>
            </a:xfrm>
            <a:custGeom>
              <a:avLst/>
              <a:gdLst/>
              <a:ahLst/>
              <a:cxnLst/>
              <a:rect l="l" t="t" r="r" b="b"/>
              <a:pathLst>
                <a:path w="195" h="927" extrusionOk="0">
                  <a:moveTo>
                    <a:pt x="46" y="1"/>
                  </a:moveTo>
                  <a:cubicBezTo>
                    <a:pt x="1" y="12"/>
                    <a:pt x="1" y="218"/>
                    <a:pt x="23" y="481"/>
                  </a:cubicBezTo>
                  <a:cubicBezTo>
                    <a:pt x="58" y="732"/>
                    <a:pt x="115" y="927"/>
                    <a:pt x="149" y="927"/>
                  </a:cubicBezTo>
                  <a:cubicBezTo>
                    <a:pt x="195" y="927"/>
                    <a:pt x="195" y="710"/>
                    <a:pt x="161" y="458"/>
                  </a:cubicBezTo>
                  <a:cubicBezTo>
                    <a:pt x="138" y="207"/>
                    <a:pt x="81" y="1"/>
                    <a:pt x="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3121;p44">
              <a:extLst>
                <a:ext uri="{FF2B5EF4-FFF2-40B4-BE49-F238E27FC236}">
                  <a16:creationId xmlns:a16="http://schemas.microsoft.com/office/drawing/2014/main" id="{71C3B7BB-0EE7-5F41-9830-8618B53DC80F}"/>
                </a:ext>
              </a:extLst>
            </p:cNvPr>
            <p:cNvSpPr/>
            <p:nvPr/>
          </p:nvSpPr>
          <p:spPr>
            <a:xfrm>
              <a:off x="7127789" y="2574736"/>
              <a:ext cx="37227" cy="300605"/>
            </a:xfrm>
            <a:custGeom>
              <a:avLst/>
              <a:gdLst/>
              <a:ahLst/>
              <a:cxnLst/>
              <a:rect l="l" t="t" r="r" b="b"/>
              <a:pathLst>
                <a:path w="1081" h="8729" extrusionOk="0">
                  <a:moveTo>
                    <a:pt x="1" y="0"/>
                  </a:moveTo>
                  <a:lnTo>
                    <a:pt x="172" y="8666"/>
                  </a:lnTo>
                  <a:cubicBezTo>
                    <a:pt x="172" y="8666"/>
                    <a:pt x="740" y="8729"/>
                    <a:pt x="975" y="8729"/>
                  </a:cubicBezTo>
                  <a:cubicBezTo>
                    <a:pt x="1041" y="8729"/>
                    <a:pt x="1080" y="8724"/>
                    <a:pt x="1075" y="8712"/>
                  </a:cubicBezTo>
                  <a:cubicBezTo>
                    <a:pt x="1053" y="8666"/>
                    <a:pt x="870" y="0"/>
                    <a:pt x="8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3122;p44">
              <a:extLst>
                <a:ext uri="{FF2B5EF4-FFF2-40B4-BE49-F238E27FC236}">
                  <a16:creationId xmlns:a16="http://schemas.microsoft.com/office/drawing/2014/main" id="{CD56D76F-6B4D-9F47-BBDB-FDAD928CEC7E}"/>
                </a:ext>
              </a:extLst>
            </p:cNvPr>
            <p:cNvSpPr/>
            <p:nvPr/>
          </p:nvSpPr>
          <p:spPr>
            <a:xfrm>
              <a:off x="7120730" y="2155473"/>
              <a:ext cx="33887" cy="386630"/>
            </a:xfrm>
            <a:custGeom>
              <a:avLst/>
              <a:gdLst/>
              <a:ahLst/>
              <a:cxnLst/>
              <a:rect l="l" t="t" r="r" b="b"/>
              <a:pathLst>
                <a:path w="984" h="11227" extrusionOk="0">
                  <a:moveTo>
                    <a:pt x="858" y="0"/>
                  </a:moveTo>
                  <a:lnTo>
                    <a:pt x="0" y="126"/>
                  </a:lnTo>
                  <a:lnTo>
                    <a:pt x="126" y="11227"/>
                  </a:lnTo>
                  <a:lnTo>
                    <a:pt x="983" y="11227"/>
                  </a:lnTo>
                  <a:lnTo>
                    <a:pt x="85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3123;p44">
              <a:extLst>
                <a:ext uri="{FF2B5EF4-FFF2-40B4-BE49-F238E27FC236}">
                  <a16:creationId xmlns:a16="http://schemas.microsoft.com/office/drawing/2014/main" id="{C11857FC-83E9-CE49-9074-7F7720D835F1}"/>
                </a:ext>
              </a:extLst>
            </p:cNvPr>
            <p:cNvSpPr/>
            <p:nvPr/>
          </p:nvSpPr>
          <p:spPr>
            <a:xfrm>
              <a:off x="7125034" y="2540024"/>
              <a:ext cx="29169" cy="4821"/>
            </a:xfrm>
            <a:custGeom>
              <a:avLst/>
              <a:gdLst/>
              <a:ahLst/>
              <a:cxnLst/>
              <a:rect l="l" t="t" r="r" b="b"/>
              <a:pathLst>
                <a:path w="847" h="140" extrusionOk="0">
                  <a:moveTo>
                    <a:pt x="331" y="0"/>
                  </a:moveTo>
                  <a:cubicBezTo>
                    <a:pt x="138" y="0"/>
                    <a:pt x="1" y="30"/>
                    <a:pt x="1" y="60"/>
                  </a:cubicBezTo>
                  <a:cubicBezTo>
                    <a:pt x="1" y="94"/>
                    <a:pt x="172" y="140"/>
                    <a:pt x="412" y="140"/>
                  </a:cubicBezTo>
                  <a:cubicBezTo>
                    <a:pt x="652" y="140"/>
                    <a:pt x="847" y="117"/>
                    <a:pt x="847" y="82"/>
                  </a:cubicBezTo>
                  <a:cubicBezTo>
                    <a:pt x="847" y="48"/>
                    <a:pt x="664" y="2"/>
                    <a:pt x="424" y="2"/>
                  </a:cubicBezTo>
                  <a:cubicBezTo>
                    <a:pt x="392" y="1"/>
                    <a:pt x="361" y="0"/>
                    <a:pt x="3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3124;p44">
              <a:extLst>
                <a:ext uri="{FF2B5EF4-FFF2-40B4-BE49-F238E27FC236}">
                  <a16:creationId xmlns:a16="http://schemas.microsoft.com/office/drawing/2014/main" id="{83A3407D-52B8-7D44-9C00-3F1D8C508DA2}"/>
                </a:ext>
              </a:extLst>
            </p:cNvPr>
            <p:cNvSpPr/>
            <p:nvPr/>
          </p:nvSpPr>
          <p:spPr>
            <a:xfrm>
              <a:off x="7127410" y="2573909"/>
              <a:ext cx="31545" cy="4787"/>
            </a:xfrm>
            <a:custGeom>
              <a:avLst/>
              <a:gdLst/>
              <a:ahLst/>
              <a:cxnLst/>
              <a:rect l="l" t="t" r="r" b="b"/>
              <a:pathLst>
                <a:path w="916" h="139" extrusionOk="0">
                  <a:moveTo>
                    <a:pt x="691" y="0"/>
                  </a:moveTo>
                  <a:cubicBezTo>
                    <a:pt x="625" y="0"/>
                    <a:pt x="549" y="2"/>
                    <a:pt x="469" y="2"/>
                  </a:cubicBezTo>
                  <a:cubicBezTo>
                    <a:pt x="218" y="2"/>
                    <a:pt x="12" y="2"/>
                    <a:pt x="12" y="47"/>
                  </a:cubicBezTo>
                  <a:cubicBezTo>
                    <a:pt x="0" y="82"/>
                    <a:pt x="206" y="139"/>
                    <a:pt x="469" y="139"/>
                  </a:cubicBezTo>
                  <a:cubicBezTo>
                    <a:pt x="721" y="139"/>
                    <a:pt x="915" y="70"/>
                    <a:pt x="915" y="36"/>
                  </a:cubicBezTo>
                  <a:cubicBezTo>
                    <a:pt x="915" y="5"/>
                    <a:pt x="824" y="0"/>
                    <a:pt x="6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3125;p44">
              <a:extLst>
                <a:ext uri="{FF2B5EF4-FFF2-40B4-BE49-F238E27FC236}">
                  <a16:creationId xmlns:a16="http://schemas.microsoft.com/office/drawing/2014/main" id="{5F55B0CD-0EEC-F645-BA01-CBEB91C4B048}"/>
                </a:ext>
              </a:extLst>
            </p:cNvPr>
            <p:cNvSpPr/>
            <p:nvPr/>
          </p:nvSpPr>
          <p:spPr>
            <a:xfrm>
              <a:off x="7134883" y="2544018"/>
              <a:ext cx="5958" cy="33887"/>
            </a:xfrm>
            <a:custGeom>
              <a:avLst/>
              <a:gdLst/>
              <a:ahLst/>
              <a:cxnLst/>
              <a:rect l="l" t="t" r="r" b="b"/>
              <a:pathLst>
                <a:path w="173" h="984" extrusionOk="0">
                  <a:moveTo>
                    <a:pt x="58" y="1"/>
                  </a:moveTo>
                  <a:cubicBezTo>
                    <a:pt x="12" y="12"/>
                    <a:pt x="1" y="229"/>
                    <a:pt x="12" y="492"/>
                  </a:cubicBezTo>
                  <a:cubicBezTo>
                    <a:pt x="35" y="767"/>
                    <a:pt x="81" y="984"/>
                    <a:pt x="115" y="984"/>
                  </a:cubicBezTo>
                  <a:cubicBezTo>
                    <a:pt x="161" y="984"/>
                    <a:pt x="172" y="755"/>
                    <a:pt x="149" y="492"/>
                  </a:cubicBezTo>
                  <a:cubicBezTo>
                    <a:pt x="138" y="218"/>
                    <a:pt x="92" y="1"/>
                    <a:pt x="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3126;p44">
              <a:extLst>
                <a:ext uri="{FF2B5EF4-FFF2-40B4-BE49-F238E27FC236}">
                  <a16:creationId xmlns:a16="http://schemas.microsoft.com/office/drawing/2014/main" id="{144A109B-143C-394A-85B3-573CBCBA6E21}"/>
                </a:ext>
              </a:extLst>
            </p:cNvPr>
            <p:cNvSpPr/>
            <p:nvPr/>
          </p:nvSpPr>
          <p:spPr>
            <a:xfrm>
              <a:off x="7143561" y="2544018"/>
              <a:ext cx="5923" cy="33887"/>
            </a:xfrm>
            <a:custGeom>
              <a:avLst/>
              <a:gdLst/>
              <a:ahLst/>
              <a:cxnLst/>
              <a:rect l="l" t="t" r="r" b="b"/>
              <a:pathLst>
                <a:path w="172" h="984" extrusionOk="0">
                  <a:moveTo>
                    <a:pt x="57" y="1"/>
                  </a:moveTo>
                  <a:cubicBezTo>
                    <a:pt x="12" y="12"/>
                    <a:pt x="0" y="229"/>
                    <a:pt x="12" y="492"/>
                  </a:cubicBezTo>
                  <a:cubicBezTo>
                    <a:pt x="34" y="767"/>
                    <a:pt x="80" y="984"/>
                    <a:pt x="114" y="984"/>
                  </a:cubicBezTo>
                  <a:cubicBezTo>
                    <a:pt x="149" y="984"/>
                    <a:pt x="172" y="755"/>
                    <a:pt x="149" y="492"/>
                  </a:cubicBezTo>
                  <a:cubicBezTo>
                    <a:pt x="137" y="218"/>
                    <a:pt x="92" y="1"/>
                    <a:pt x="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3127;p44">
              <a:extLst>
                <a:ext uri="{FF2B5EF4-FFF2-40B4-BE49-F238E27FC236}">
                  <a16:creationId xmlns:a16="http://schemas.microsoft.com/office/drawing/2014/main" id="{2EAC7F51-5DBD-4D4B-ADD8-1F655DD6104B}"/>
                </a:ext>
              </a:extLst>
            </p:cNvPr>
            <p:cNvSpPr/>
            <p:nvPr/>
          </p:nvSpPr>
          <p:spPr>
            <a:xfrm>
              <a:off x="7190016" y="2120762"/>
              <a:ext cx="158275" cy="68221"/>
            </a:xfrm>
            <a:custGeom>
              <a:avLst/>
              <a:gdLst/>
              <a:ahLst/>
              <a:cxnLst/>
              <a:rect l="l" t="t" r="r" b="b"/>
              <a:pathLst>
                <a:path w="4596" h="1981" extrusionOk="0">
                  <a:moveTo>
                    <a:pt x="4329" y="0"/>
                  </a:moveTo>
                  <a:cubicBezTo>
                    <a:pt x="3964" y="0"/>
                    <a:pt x="3139" y="463"/>
                    <a:pt x="2664" y="757"/>
                  </a:cubicBezTo>
                  <a:cubicBezTo>
                    <a:pt x="2652" y="688"/>
                    <a:pt x="2630" y="620"/>
                    <a:pt x="2595" y="551"/>
                  </a:cubicBezTo>
                  <a:lnTo>
                    <a:pt x="1852" y="551"/>
                  </a:lnTo>
                  <a:cubicBezTo>
                    <a:pt x="1852" y="551"/>
                    <a:pt x="1841" y="597"/>
                    <a:pt x="1829" y="654"/>
                  </a:cubicBezTo>
                  <a:cubicBezTo>
                    <a:pt x="1418" y="357"/>
                    <a:pt x="960" y="139"/>
                    <a:pt x="480" y="14"/>
                  </a:cubicBezTo>
                  <a:cubicBezTo>
                    <a:pt x="455" y="8"/>
                    <a:pt x="430" y="6"/>
                    <a:pt x="405" y="6"/>
                  </a:cubicBezTo>
                  <a:cubicBezTo>
                    <a:pt x="218" y="6"/>
                    <a:pt x="57" y="153"/>
                    <a:pt x="57" y="345"/>
                  </a:cubicBezTo>
                  <a:cubicBezTo>
                    <a:pt x="34" y="894"/>
                    <a:pt x="0" y="1866"/>
                    <a:pt x="160" y="1957"/>
                  </a:cubicBezTo>
                  <a:cubicBezTo>
                    <a:pt x="190" y="1973"/>
                    <a:pt x="228" y="1981"/>
                    <a:pt x="274" y="1981"/>
                  </a:cubicBezTo>
                  <a:cubicBezTo>
                    <a:pt x="617" y="1981"/>
                    <a:pt x="1368" y="1564"/>
                    <a:pt x="1852" y="1271"/>
                  </a:cubicBezTo>
                  <a:cubicBezTo>
                    <a:pt x="1875" y="1328"/>
                    <a:pt x="1898" y="1374"/>
                    <a:pt x="1921" y="1431"/>
                  </a:cubicBezTo>
                  <a:lnTo>
                    <a:pt x="2698" y="1385"/>
                  </a:lnTo>
                  <a:lnTo>
                    <a:pt x="2698" y="1260"/>
                  </a:lnTo>
                  <a:cubicBezTo>
                    <a:pt x="3121" y="1591"/>
                    <a:pt x="3601" y="1820"/>
                    <a:pt x="4127" y="1957"/>
                  </a:cubicBezTo>
                  <a:cubicBezTo>
                    <a:pt x="4152" y="1962"/>
                    <a:pt x="4177" y="1965"/>
                    <a:pt x="4202" y="1965"/>
                  </a:cubicBezTo>
                  <a:cubicBezTo>
                    <a:pt x="4389" y="1965"/>
                    <a:pt x="4550" y="1818"/>
                    <a:pt x="4550" y="1626"/>
                  </a:cubicBezTo>
                  <a:cubicBezTo>
                    <a:pt x="4573" y="1077"/>
                    <a:pt x="4596" y="105"/>
                    <a:pt x="4447" y="25"/>
                  </a:cubicBezTo>
                  <a:cubicBezTo>
                    <a:pt x="4417" y="8"/>
                    <a:pt x="4377" y="0"/>
                    <a:pt x="4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3128;p44">
              <a:extLst>
                <a:ext uri="{FF2B5EF4-FFF2-40B4-BE49-F238E27FC236}">
                  <a16:creationId xmlns:a16="http://schemas.microsoft.com/office/drawing/2014/main" id="{8F9E4550-2C0F-404A-BD9B-BE87A70D2D3F}"/>
                </a:ext>
              </a:extLst>
            </p:cNvPr>
            <p:cNvSpPr/>
            <p:nvPr/>
          </p:nvSpPr>
          <p:spPr>
            <a:xfrm>
              <a:off x="7278173" y="2139254"/>
              <a:ext cx="7886" cy="27274"/>
            </a:xfrm>
            <a:custGeom>
              <a:avLst/>
              <a:gdLst/>
              <a:ahLst/>
              <a:cxnLst/>
              <a:rect l="l" t="t" r="r" b="b"/>
              <a:pathLst>
                <a:path w="229" h="792" extrusionOk="0">
                  <a:moveTo>
                    <a:pt x="43" y="0"/>
                  </a:moveTo>
                  <a:cubicBezTo>
                    <a:pt x="40" y="0"/>
                    <a:pt x="37" y="1"/>
                    <a:pt x="35" y="3"/>
                  </a:cubicBezTo>
                  <a:cubicBezTo>
                    <a:pt x="1" y="14"/>
                    <a:pt x="47" y="185"/>
                    <a:pt x="70" y="391"/>
                  </a:cubicBezTo>
                  <a:cubicBezTo>
                    <a:pt x="81" y="597"/>
                    <a:pt x="58" y="780"/>
                    <a:pt x="104" y="791"/>
                  </a:cubicBezTo>
                  <a:cubicBezTo>
                    <a:pt x="104" y="792"/>
                    <a:pt x="105" y="792"/>
                    <a:pt x="106" y="792"/>
                  </a:cubicBezTo>
                  <a:cubicBezTo>
                    <a:pt x="133" y="792"/>
                    <a:pt x="229" y="613"/>
                    <a:pt x="207" y="380"/>
                  </a:cubicBezTo>
                  <a:cubicBezTo>
                    <a:pt x="185" y="155"/>
                    <a:pt x="84" y="0"/>
                    <a:pt x="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3129;p44">
              <a:extLst>
                <a:ext uri="{FF2B5EF4-FFF2-40B4-BE49-F238E27FC236}">
                  <a16:creationId xmlns:a16="http://schemas.microsoft.com/office/drawing/2014/main" id="{2C152A01-A947-BE48-9D15-DE55787B0F1C}"/>
                </a:ext>
              </a:extLst>
            </p:cNvPr>
            <p:cNvSpPr/>
            <p:nvPr/>
          </p:nvSpPr>
          <p:spPr>
            <a:xfrm>
              <a:off x="7283682" y="2142078"/>
              <a:ext cx="37468" cy="11468"/>
            </a:xfrm>
            <a:custGeom>
              <a:avLst/>
              <a:gdLst/>
              <a:ahLst/>
              <a:cxnLst/>
              <a:rect l="l" t="t" r="r" b="b"/>
              <a:pathLst>
                <a:path w="1088" h="333" extrusionOk="0">
                  <a:moveTo>
                    <a:pt x="1039" y="0"/>
                  </a:moveTo>
                  <a:cubicBezTo>
                    <a:pt x="951" y="0"/>
                    <a:pt x="756" y="42"/>
                    <a:pt x="527" y="103"/>
                  </a:cubicBezTo>
                  <a:cubicBezTo>
                    <a:pt x="241" y="183"/>
                    <a:pt x="1" y="286"/>
                    <a:pt x="24" y="321"/>
                  </a:cubicBezTo>
                  <a:cubicBezTo>
                    <a:pt x="26" y="329"/>
                    <a:pt x="41" y="332"/>
                    <a:pt x="66" y="332"/>
                  </a:cubicBezTo>
                  <a:cubicBezTo>
                    <a:pt x="148" y="332"/>
                    <a:pt x="344" y="291"/>
                    <a:pt x="573" y="229"/>
                  </a:cubicBezTo>
                  <a:cubicBezTo>
                    <a:pt x="858" y="161"/>
                    <a:pt x="1087" y="46"/>
                    <a:pt x="1087" y="12"/>
                  </a:cubicBezTo>
                  <a:cubicBezTo>
                    <a:pt x="1082" y="4"/>
                    <a:pt x="1065" y="0"/>
                    <a:pt x="10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3130;p44">
              <a:extLst>
                <a:ext uri="{FF2B5EF4-FFF2-40B4-BE49-F238E27FC236}">
                  <a16:creationId xmlns:a16="http://schemas.microsoft.com/office/drawing/2014/main" id="{A2B7DACD-2748-BC4C-A976-A21163641303}"/>
                </a:ext>
              </a:extLst>
            </p:cNvPr>
            <p:cNvSpPr/>
            <p:nvPr/>
          </p:nvSpPr>
          <p:spPr>
            <a:xfrm>
              <a:off x="7282512" y="2155026"/>
              <a:ext cx="40602" cy="9298"/>
            </a:xfrm>
            <a:custGeom>
              <a:avLst/>
              <a:gdLst/>
              <a:ahLst/>
              <a:cxnLst/>
              <a:rect l="l" t="t" r="r" b="b"/>
              <a:pathLst>
                <a:path w="1179" h="270" extrusionOk="0">
                  <a:moveTo>
                    <a:pt x="94" y="1"/>
                  </a:moveTo>
                  <a:cubicBezTo>
                    <a:pt x="35" y="1"/>
                    <a:pt x="1" y="8"/>
                    <a:pt x="1" y="25"/>
                  </a:cubicBezTo>
                  <a:cubicBezTo>
                    <a:pt x="1" y="59"/>
                    <a:pt x="252" y="139"/>
                    <a:pt x="572" y="208"/>
                  </a:cubicBezTo>
                  <a:cubicBezTo>
                    <a:pt x="790" y="246"/>
                    <a:pt x="981" y="269"/>
                    <a:pt x="1085" y="269"/>
                  </a:cubicBezTo>
                  <a:cubicBezTo>
                    <a:pt x="1134" y="269"/>
                    <a:pt x="1163" y="264"/>
                    <a:pt x="1167" y="253"/>
                  </a:cubicBezTo>
                  <a:cubicBezTo>
                    <a:pt x="1178" y="219"/>
                    <a:pt x="915" y="128"/>
                    <a:pt x="595" y="70"/>
                  </a:cubicBezTo>
                  <a:cubicBezTo>
                    <a:pt x="388" y="26"/>
                    <a:pt x="201" y="1"/>
                    <a:pt x="9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3131;p44">
              <a:extLst>
                <a:ext uri="{FF2B5EF4-FFF2-40B4-BE49-F238E27FC236}">
                  <a16:creationId xmlns:a16="http://schemas.microsoft.com/office/drawing/2014/main" id="{7808A359-CC82-1A4D-A0F9-5DB73AB32F5D}"/>
                </a:ext>
              </a:extLst>
            </p:cNvPr>
            <p:cNvSpPr/>
            <p:nvPr/>
          </p:nvSpPr>
          <p:spPr>
            <a:xfrm>
              <a:off x="7249866" y="2142835"/>
              <a:ext cx="5923" cy="24072"/>
            </a:xfrm>
            <a:custGeom>
              <a:avLst/>
              <a:gdLst/>
              <a:ahLst/>
              <a:cxnLst/>
              <a:rect l="l" t="t" r="r" b="b"/>
              <a:pathLst>
                <a:path w="172" h="699" extrusionOk="0">
                  <a:moveTo>
                    <a:pt x="88" y="1"/>
                  </a:moveTo>
                  <a:cubicBezTo>
                    <a:pt x="53" y="1"/>
                    <a:pt x="0" y="157"/>
                    <a:pt x="11" y="356"/>
                  </a:cubicBezTo>
                  <a:cubicBezTo>
                    <a:pt x="23" y="550"/>
                    <a:pt x="103" y="699"/>
                    <a:pt x="137" y="699"/>
                  </a:cubicBezTo>
                  <a:cubicBezTo>
                    <a:pt x="171" y="687"/>
                    <a:pt x="160" y="527"/>
                    <a:pt x="148" y="344"/>
                  </a:cubicBezTo>
                  <a:cubicBezTo>
                    <a:pt x="137" y="161"/>
                    <a:pt x="126" y="1"/>
                    <a:pt x="91" y="1"/>
                  </a:cubicBezTo>
                  <a:cubicBezTo>
                    <a:pt x="90" y="1"/>
                    <a:pt x="89" y="1"/>
                    <a:pt x="8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3132;p44">
              <a:extLst>
                <a:ext uri="{FF2B5EF4-FFF2-40B4-BE49-F238E27FC236}">
                  <a16:creationId xmlns:a16="http://schemas.microsoft.com/office/drawing/2014/main" id="{23E2F676-224B-444A-A2EE-FFFA35779B0C}"/>
                </a:ext>
              </a:extLst>
            </p:cNvPr>
            <p:cNvSpPr/>
            <p:nvPr/>
          </p:nvSpPr>
          <p:spPr>
            <a:xfrm>
              <a:off x="7205753" y="2145762"/>
              <a:ext cx="46491" cy="7025"/>
            </a:xfrm>
            <a:custGeom>
              <a:avLst/>
              <a:gdLst/>
              <a:ahLst/>
              <a:cxnLst/>
              <a:rect l="l" t="t" r="r" b="b"/>
              <a:pathLst>
                <a:path w="1350" h="204" extrusionOk="0">
                  <a:moveTo>
                    <a:pt x="176" y="1"/>
                  </a:moveTo>
                  <a:cubicBezTo>
                    <a:pt x="67" y="1"/>
                    <a:pt x="0" y="9"/>
                    <a:pt x="0" y="31"/>
                  </a:cubicBezTo>
                  <a:cubicBezTo>
                    <a:pt x="0" y="65"/>
                    <a:pt x="298" y="134"/>
                    <a:pt x="663" y="168"/>
                  </a:cubicBezTo>
                  <a:cubicBezTo>
                    <a:pt x="866" y="192"/>
                    <a:pt x="1045" y="204"/>
                    <a:pt x="1169" y="204"/>
                  </a:cubicBezTo>
                  <a:cubicBezTo>
                    <a:pt x="1277" y="204"/>
                    <a:pt x="1344" y="195"/>
                    <a:pt x="1349" y="179"/>
                  </a:cubicBezTo>
                  <a:cubicBezTo>
                    <a:pt x="1349" y="145"/>
                    <a:pt x="1052" y="76"/>
                    <a:pt x="686" y="31"/>
                  </a:cubicBezTo>
                  <a:cubicBezTo>
                    <a:pt x="484" y="12"/>
                    <a:pt x="302" y="1"/>
                    <a:pt x="17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3133;p44">
              <a:extLst>
                <a:ext uri="{FF2B5EF4-FFF2-40B4-BE49-F238E27FC236}">
                  <a16:creationId xmlns:a16="http://schemas.microsoft.com/office/drawing/2014/main" id="{4F435BBD-A63E-FD4F-B353-CCE8623B2F4A}"/>
                </a:ext>
              </a:extLst>
            </p:cNvPr>
            <p:cNvSpPr/>
            <p:nvPr/>
          </p:nvSpPr>
          <p:spPr>
            <a:xfrm>
              <a:off x="7215602" y="2153545"/>
              <a:ext cx="38604" cy="14257"/>
            </a:xfrm>
            <a:custGeom>
              <a:avLst/>
              <a:gdLst/>
              <a:ahLst/>
              <a:cxnLst/>
              <a:rect l="l" t="t" r="r" b="b"/>
              <a:pathLst>
                <a:path w="1121" h="414" extrusionOk="0">
                  <a:moveTo>
                    <a:pt x="1063" y="1"/>
                  </a:moveTo>
                  <a:cubicBezTo>
                    <a:pt x="981" y="1"/>
                    <a:pt x="765" y="54"/>
                    <a:pt x="526" y="136"/>
                  </a:cubicBezTo>
                  <a:cubicBezTo>
                    <a:pt x="229" y="251"/>
                    <a:pt x="0" y="365"/>
                    <a:pt x="12" y="399"/>
                  </a:cubicBezTo>
                  <a:cubicBezTo>
                    <a:pt x="14" y="409"/>
                    <a:pt x="28" y="414"/>
                    <a:pt x="51" y="414"/>
                  </a:cubicBezTo>
                  <a:cubicBezTo>
                    <a:pt x="135" y="414"/>
                    <a:pt x="341" y="354"/>
                    <a:pt x="583" y="273"/>
                  </a:cubicBezTo>
                  <a:cubicBezTo>
                    <a:pt x="881" y="159"/>
                    <a:pt x="1121" y="45"/>
                    <a:pt x="1098" y="11"/>
                  </a:cubicBezTo>
                  <a:cubicBezTo>
                    <a:pt x="1095" y="4"/>
                    <a:pt x="1083" y="1"/>
                    <a:pt x="106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3134;p44">
              <a:extLst>
                <a:ext uri="{FF2B5EF4-FFF2-40B4-BE49-F238E27FC236}">
                  <a16:creationId xmlns:a16="http://schemas.microsoft.com/office/drawing/2014/main" id="{45022CD9-1243-314D-A979-1032154340E3}"/>
                </a:ext>
              </a:extLst>
            </p:cNvPr>
            <p:cNvSpPr/>
            <p:nvPr/>
          </p:nvSpPr>
          <p:spPr>
            <a:xfrm>
              <a:off x="7083332" y="2866446"/>
              <a:ext cx="595665" cy="1605889"/>
            </a:xfrm>
            <a:custGeom>
              <a:avLst/>
              <a:gdLst/>
              <a:ahLst/>
              <a:cxnLst/>
              <a:rect l="l" t="t" r="r" b="b"/>
              <a:pathLst>
                <a:path w="17297" h="46632" extrusionOk="0">
                  <a:moveTo>
                    <a:pt x="0" y="1"/>
                  </a:moveTo>
                  <a:lnTo>
                    <a:pt x="663" y="46632"/>
                  </a:lnTo>
                  <a:lnTo>
                    <a:pt x="7294" y="46312"/>
                  </a:lnTo>
                  <a:lnTo>
                    <a:pt x="7625" y="10026"/>
                  </a:lnTo>
                  <a:lnTo>
                    <a:pt x="10369" y="46632"/>
                  </a:lnTo>
                  <a:lnTo>
                    <a:pt x="17297" y="46632"/>
                  </a:lnTo>
                  <a:lnTo>
                    <a:pt x="13547" y="824"/>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3135;p44">
              <a:extLst>
                <a:ext uri="{FF2B5EF4-FFF2-40B4-BE49-F238E27FC236}">
                  <a16:creationId xmlns:a16="http://schemas.microsoft.com/office/drawing/2014/main" id="{18650342-1F69-B64F-8524-7B44F3308783}"/>
                </a:ext>
              </a:extLst>
            </p:cNvPr>
            <p:cNvSpPr/>
            <p:nvPr/>
          </p:nvSpPr>
          <p:spPr>
            <a:xfrm>
              <a:off x="7100653" y="4450207"/>
              <a:ext cx="239375" cy="54377"/>
            </a:xfrm>
            <a:custGeom>
              <a:avLst/>
              <a:gdLst/>
              <a:ahLst/>
              <a:cxnLst/>
              <a:rect l="l" t="t" r="r" b="b"/>
              <a:pathLst>
                <a:path w="6951" h="1579" extrusionOk="0">
                  <a:moveTo>
                    <a:pt x="6951" y="1"/>
                  </a:moveTo>
                  <a:lnTo>
                    <a:pt x="0" y="424"/>
                  </a:lnTo>
                  <a:lnTo>
                    <a:pt x="0" y="1578"/>
                  </a:lnTo>
                  <a:lnTo>
                    <a:pt x="6859" y="1407"/>
                  </a:lnTo>
                  <a:lnTo>
                    <a:pt x="695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3136;p44">
              <a:extLst>
                <a:ext uri="{FF2B5EF4-FFF2-40B4-BE49-F238E27FC236}">
                  <a16:creationId xmlns:a16="http://schemas.microsoft.com/office/drawing/2014/main" id="{A6D15447-112A-6748-9FE8-7C00F2416A0A}"/>
                </a:ext>
              </a:extLst>
            </p:cNvPr>
            <p:cNvSpPr/>
            <p:nvPr/>
          </p:nvSpPr>
          <p:spPr>
            <a:xfrm>
              <a:off x="7438405" y="4450207"/>
              <a:ext cx="243335" cy="54377"/>
            </a:xfrm>
            <a:custGeom>
              <a:avLst/>
              <a:gdLst/>
              <a:ahLst/>
              <a:cxnLst/>
              <a:rect l="l" t="t" r="r" b="b"/>
              <a:pathLst>
                <a:path w="7066" h="1579" extrusionOk="0">
                  <a:moveTo>
                    <a:pt x="6951" y="1"/>
                  </a:moveTo>
                  <a:lnTo>
                    <a:pt x="1" y="424"/>
                  </a:lnTo>
                  <a:lnTo>
                    <a:pt x="1" y="1578"/>
                  </a:lnTo>
                  <a:lnTo>
                    <a:pt x="7066" y="1316"/>
                  </a:lnTo>
                  <a:lnTo>
                    <a:pt x="695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3137;p44">
              <a:extLst>
                <a:ext uri="{FF2B5EF4-FFF2-40B4-BE49-F238E27FC236}">
                  <a16:creationId xmlns:a16="http://schemas.microsoft.com/office/drawing/2014/main" id="{277E88F4-2265-BA46-B3EC-1B23F7FCDB33}"/>
                </a:ext>
              </a:extLst>
            </p:cNvPr>
            <p:cNvSpPr/>
            <p:nvPr/>
          </p:nvSpPr>
          <p:spPr>
            <a:xfrm>
              <a:off x="7310061" y="2893616"/>
              <a:ext cx="21696" cy="170913"/>
            </a:xfrm>
            <a:custGeom>
              <a:avLst/>
              <a:gdLst/>
              <a:ahLst/>
              <a:cxnLst/>
              <a:rect l="l" t="t" r="r" b="b"/>
              <a:pathLst>
                <a:path w="630" h="4963" extrusionOk="0">
                  <a:moveTo>
                    <a:pt x="104" y="0"/>
                  </a:moveTo>
                  <a:cubicBezTo>
                    <a:pt x="92" y="263"/>
                    <a:pt x="104" y="515"/>
                    <a:pt x="138" y="778"/>
                  </a:cubicBezTo>
                  <a:cubicBezTo>
                    <a:pt x="172" y="1246"/>
                    <a:pt x="241" y="1910"/>
                    <a:pt x="310" y="2630"/>
                  </a:cubicBezTo>
                  <a:cubicBezTo>
                    <a:pt x="355" y="2996"/>
                    <a:pt x="390" y="3339"/>
                    <a:pt x="424" y="3647"/>
                  </a:cubicBezTo>
                  <a:cubicBezTo>
                    <a:pt x="458" y="3967"/>
                    <a:pt x="515" y="4242"/>
                    <a:pt x="470" y="4470"/>
                  </a:cubicBezTo>
                  <a:cubicBezTo>
                    <a:pt x="447" y="4642"/>
                    <a:pt x="344" y="4802"/>
                    <a:pt x="184" y="4893"/>
                  </a:cubicBezTo>
                  <a:cubicBezTo>
                    <a:pt x="127" y="4916"/>
                    <a:pt x="58" y="4939"/>
                    <a:pt x="1" y="4950"/>
                  </a:cubicBezTo>
                  <a:cubicBezTo>
                    <a:pt x="1" y="4950"/>
                    <a:pt x="30" y="4963"/>
                    <a:pt x="80" y="4963"/>
                  </a:cubicBezTo>
                  <a:cubicBezTo>
                    <a:pt x="113" y="4963"/>
                    <a:pt x="156" y="4957"/>
                    <a:pt x="207" y="4939"/>
                  </a:cubicBezTo>
                  <a:cubicBezTo>
                    <a:pt x="401" y="4859"/>
                    <a:pt x="538" y="4699"/>
                    <a:pt x="573" y="4493"/>
                  </a:cubicBezTo>
                  <a:cubicBezTo>
                    <a:pt x="630" y="4242"/>
                    <a:pt x="584" y="3956"/>
                    <a:pt x="550" y="3636"/>
                  </a:cubicBezTo>
                  <a:cubicBezTo>
                    <a:pt x="515" y="3327"/>
                    <a:pt x="481" y="2984"/>
                    <a:pt x="447" y="2618"/>
                  </a:cubicBezTo>
                  <a:cubicBezTo>
                    <a:pt x="378" y="1887"/>
                    <a:pt x="298" y="1235"/>
                    <a:pt x="230" y="766"/>
                  </a:cubicBezTo>
                  <a:cubicBezTo>
                    <a:pt x="172" y="286"/>
                    <a:pt x="127" y="0"/>
                    <a:pt x="104"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3138;p44">
              <a:extLst>
                <a:ext uri="{FF2B5EF4-FFF2-40B4-BE49-F238E27FC236}">
                  <a16:creationId xmlns:a16="http://schemas.microsoft.com/office/drawing/2014/main" id="{A243FDB0-3923-2645-806C-3BD3B9A654FC}"/>
                </a:ext>
              </a:extLst>
            </p:cNvPr>
            <p:cNvSpPr/>
            <p:nvPr/>
          </p:nvSpPr>
          <p:spPr>
            <a:xfrm>
              <a:off x="7275039" y="2888485"/>
              <a:ext cx="24451" cy="32716"/>
            </a:xfrm>
            <a:custGeom>
              <a:avLst/>
              <a:gdLst/>
              <a:ahLst/>
              <a:cxnLst/>
              <a:rect l="l" t="t" r="r" b="b"/>
              <a:pathLst>
                <a:path w="710" h="950" extrusionOk="0">
                  <a:moveTo>
                    <a:pt x="286" y="1"/>
                  </a:moveTo>
                  <a:cubicBezTo>
                    <a:pt x="275" y="1"/>
                    <a:pt x="183" y="81"/>
                    <a:pt x="80" y="264"/>
                  </a:cubicBezTo>
                  <a:cubicBezTo>
                    <a:pt x="23" y="367"/>
                    <a:pt x="0" y="504"/>
                    <a:pt x="23" y="630"/>
                  </a:cubicBezTo>
                  <a:cubicBezTo>
                    <a:pt x="58" y="801"/>
                    <a:pt x="195" y="938"/>
                    <a:pt x="378" y="950"/>
                  </a:cubicBezTo>
                  <a:cubicBezTo>
                    <a:pt x="469" y="950"/>
                    <a:pt x="561" y="904"/>
                    <a:pt x="618" y="824"/>
                  </a:cubicBezTo>
                  <a:cubicBezTo>
                    <a:pt x="664" y="767"/>
                    <a:pt x="698" y="687"/>
                    <a:pt x="698" y="607"/>
                  </a:cubicBezTo>
                  <a:cubicBezTo>
                    <a:pt x="709" y="481"/>
                    <a:pt x="664" y="344"/>
                    <a:pt x="584" y="252"/>
                  </a:cubicBezTo>
                  <a:cubicBezTo>
                    <a:pt x="456" y="104"/>
                    <a:pt x="358" y="34"/>
                    <a:pt x="336" y="34"/>
                  </a:cubicBezTo>
                  <a:cubicBezTo>
                    <a:pt x="334" y="34"/>
                    <a:pt x="333" y="34"/>
                    <a:pt x="332" y="35"/>
                  </a:cubicBezTo>
                  <a:cubicBezTo>
                    <a:pt x="309" y="58"/>
                    <a:pt x="401" y="149"/>
                    <a:pt x="503" y="309"/>
                  </a:cubicBezTo>
                  <a:cubicBezTo>
                    <a:pt x="561" y="389"/>
                    <a:pt x="584" y="492"/>
                    <a:pt x="572" y="595"/>
                  </a:cubicBezTo>
                  <a:cubicBezTo>
                    <a:pt x="561" y="698"/>
                    <a:pt x="481" y="812"/>
                    <a:pt x="378" y="812"/>
                  </a:cubicBezTo>
                  <a:cubicBezTo>
                    <a:pt x="263" y="790"/>
                    <a:pt x="172" y="710"/>
                    <a:pt x="149" y="595"/>
                  </a:cubicBezTo>
                  <a:cubicBezTo>
                    <a:pt x="126" y="492"/>
                    <a:pt x="138" y="389"/>
                    <a:pt x="172" y="298"/>
                  </a:cubicBezTo>
                  <a:cubicBezTo>
                    <a:pt x="241" y="127"/>
                    <a:pt x="298" y="12"/>
                    <a:pt x="28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3139;p44">
              <a:extLst>
                <a:ext uri="{FF2B5EF4-FFF2-40B4-BE49-F238E27FC236}">
                  <a16:creationId xmlns:a16="http://schemas.microsoft.com/office/drawing/2014/main" id="{3522B8CC-2976-774B-9B97-6752C083BCAA}"/>
                </a:ext>
              </a:extLst>
            </p:cNvPr>
            <p:cNvSpPr/>
            <p:nvPr/>
          </p:nvSpPr>
          <p:spPr>
            <a:xfrm>
              <a:off x="7214018" y="2968790"/>
              <a:ext cx="4752" cy="1489009"/>
            </a:xfrm>
            <a:custGeom>
              <a:avLst/>
              <a:gdLst/>
              <a:ahLst/>
              <a:cxnLst/>
              <a:rect l="l" t="t" r="r" b="b"/>
              <a:pathLst>
                <a:path w="138" h="43238" extrusionOk="0">
                  <a:moveTo>
                    <a:pt x="69" y="1"/>
                  </a:moveTo>
                  <a:cubicBezTo>
                    <a:pt x="35" y="1"/>
                    <a:pt x="1" y="9684"/>
                    <a:pt x="1" y="21619"/>
                  </a:cubicBezTo>
                  <a:cubicBezTo>
                    <a:pt x="1" y="33554"/>
                    <a:pt x="35" y="43237"/>
                    <a:pt x="81" y="43237"/>
                  </a:cubicBezTo>
                  <a:cubicBezTo>
                    <a:pt x="115" y="43237"/>
                    <a:pt x="138" y="33565"/>
                    <a:pt x="138" y="21619"/>
                  </a:cubicBezTo>
                  <a:cubicBezTo>
                    <a:pt x="138" y="9672"/>
                    <a:pt x="103" y="1"/>
                    <a:pt x="6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3140;p44">
              <a:extLst>
                <a:ext uri="{FF2B5EF4-FFF2-40B4-BE49-F238E27FC236}">
                  <a16:creationId xmlns:a16="http://schemas.microsoft.com/office/drawing/2014/main" id="{D696A870-A7D6-FC45-AB04-BB2089FCC37E}"/>
                </a:ext>
              </a:extLst>
            </p:cNvPr>
            <p:cNvSpPr/>
            <p:nvPr/>
          </p:nvSpPr>
          <p:spPr>
            <a:xfrm>
              <a:off x="7469122" y="3019997"/>
              <a:ext cx="85853" cy="1446823"/>
            </a:xfrm>
            <a:custGeom>
              <a:avLst/>
              <a:gdLst/>
              <a:ahLst/>
              <a:cxnLst/>
              <a:rect l="l" t="t" r="r" b="b"/>
              <a:pathLst>
                <a:path w="2493" h="42013" extrusionOk="0">
                  <a:moveTo>
                    <a:pt x="12" y="0"/>
                  </a:moveTo>
                  <a:cubicBezTo>
                    <a:pt x="0" y="34"/>
                    <a:pt x="0" y="69"/>
                    <a:pt x="12" y="114"/>
                  </a:cubicBezTo>
                  <a:lnTo>
                    <a:pt x="12" y="434"/>
                  </a:lnTo>
                  <a:cubicBezTo>
                    <a:pt x="23" y="720"/>
                    <a:pt x="35" y="1132"/>
                    <a:pt x="46" y="1658"/>
                  </a:cubicBezTo>
                  <a:cubicBezTo>
                    <a:pt x="92" y="2721"/>
                    <a:pt x="138" y="4264"/>
                    <a:pt x="229" y="6162"/>
                  </a:cubicBezTo>
                  <a:cubicBezTo>
                    <a:pt x="401" y="9969"/>
                    <a:pt x="675" y="15228"/>
                    <a:pt x="1064" y="21024"/>
                  </a:cubicBezTo>
                  <a:cubicBezTo>
                    <a:pt x="1452" y="26820"/>
                    <a:pt x="1795" y="32056"/>
                    <a:pt x="2047" y="35863"/>
                  </a:cubicBezTo>
                  <a:cubicBezTo>
                    <a:pt x="2184" y="37760"/>
                    <a:pt x="2287" y="39292"/>
                    <a:pt x="2355" y="40367"/>
                  </a:cubicBezTo>
                  <a:cubicBezTo>
                    <a:pt x="2401" y="40893"/>
                    <a:pt x="2424" y="41304"/>
                    <a:pt x="2447" y="41590"/>
                  </a:cubicBezTo>
                  <a:cubicBezTo>
                    <a:pt x="2458" y="41727"/>
                    <a:pt x="2470" y="41830"/>
                    <a:pt x="2481" y="41910"/>
                  </a:cubicBezTo>
                  <a:cubicBezTo>
                    <a:pt x="2481" y="41944"/>
                    <a:pt x="2481" y="41979"/>
                    <a:pt x="2493" y="42013"/>
                  </a:cubicBezTo>
                  <a:cubicBezTo>
                    <a:pt x="2493" y="41979"/>
                    <a:pt x="2493" y="41944"/>
                    <a:pt x="2493" y="41899"/>
                  </a:cubicBezTo>
                  <a:cubicBezTo>
                    <a:pt x="2493" y="41819"/>
                    <a:pt x="2481" y="41716"/>
                    <a:pt x="2481" y="41579"/>
                  </a:cubicBezTo>
                  <a:cubicBezTo>
                    <a:pt x="2470" y="41293"/>
                    <a:pt x="2447" y="40881"/>
                    <a:pt x="2413" y="40355"/>
                  </a:cubicBezTo>
                  <a:cubicBezTo>
                    <a:pt x="2355" y="39292"/>
                    <a:pt x="2264" y="37749"/>
                    <a:pt x="2150" y="35863"/>
                  </a:cubicBezTo>
                  <a:cubicBezTo>
                    <a:pt x="1910" y="32056"/>
                    <a:pt x="1567" y="26808"/>
                    <a:pt x="1201" y="21012"/>
                  </a:cubicBezTo>
                  <a:cubicBezTo>
                    <a:pt x="835" y="15216"/>
                    <a:pt x="526" y="9957"/>
                    <a:pt x="332" y="6162"/>
                  </a:cubicBezTo>
                  <a:cubicBezTo>
                    <a:pt x="241" y="4264"/>
                    <a:pt x="161" y="2721"/>
                    <a:pt x="103" y="1658"/>
                  </a:cubicBezTo>
                  <a:cubicBezTo>
                    <a:pt x="81" y="1132"/>
                    <a:pt x="58" y="720"/>
                    <a:pt x="46" y="434"/>
                  </a:cubicBezTo>
                  <a:cubicBezTo>
                    <a:pt x="35" y="297"/>
                    <a:pt x="23" y="194"/>
                    <a:pt x="23" y="114"/>
                  </a:cubicBezTo>
                  <a:cubicBezTo>
                    <a:pt x="23" y="69"/>
                    <a:pt x="12" y="34"/>
                    <a:pt x="1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2875;p44">
            <a:extLst>
              <a:ext uri="{FF2B5EF4-FFF2-40B4-BE49-F238E27FC236}">
                <a16:creationId xmlns:a16="http://schemas.microsoft.com/office/drawing/2014/main" id="{14B0A35A-822A-8C43-88E6-2DEB90E8EC2D}"/>
              </a:ext>
            </a:extLst>
          </p:cNvPr>
          <p:cNvGrpSpPr/>
          <p:nvPr/>
        </p:nvGrpSpPr>
        <p:grpSpPr>
          <a:xfrm>
            <a:off x="175744" y="728327"/>
            <a:ext cx="3899643" cy="1518373"/>
            <a:chOff x="635850" y="549425"/>
            <a:chExt cx="3899643" cy="1518373"/>
          </a:xfrm>
        </p:grpSpPr>
        <p:sp>
          <p:nvSpPr>
            <p:cNvPr id="737" name="Google Shape;2876;p44">
              <a:extLst>
                <a:ext uri="{FF2B5EF4-FFF2-40B4-BE49-F238E27FC236}">
                  <a16:creationId xmlns:a16="http://schemas.microsoft.com/office/drawing/2014/main" id="{83F8D151-6095-D34C-A2CA-423535A85CED}"/>
                </a:ext>
              </a:extLst>
            </p:cNvPr>
            <p:cNvSpPr/>
            <p:nvPr/>
          </p:nvSpPr>
          <p:spPr>
            <a:xfrm>
              <a:off x="635850" y="677325"/>
              <a:ext cx="3742062" cy="1390473"/>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2877;p44">
              <a:extLst>
                <a:ext uri="{FF2B5EF4-FFF2-40B4-BE49-F238E27FC236}">
                  <a16:creationId xmlns:a16="http://schemas.microsoft.com/office/drawing/2014/main" id="{CC9B6A5D-D894-094C-981D-76B7736805D1}"/>
                </a:ext>
              </a:extLst>
            </p:cNvPr>
            <p:cNvSpPr/>
            <p:nvPr/>
          </p:nvSpPr>
          <p:spPr>
            <a:xfrm>
              <a:off x="722475" y="549425"/>
              <a:ext cx="3800400" cy="1390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2878;p44">
              <a:extLst>
                <a:ext uri="{FF2B5EF4-FFF2-40B4-BE49-F238E27FC236}">
                  <a16:creationId xmlns:a16="http://schemas.microsoft.com/office/drawing/2014/main" id="{53A2C1DB-D711-8349-89F4-E328D0394A29}"/>
                </a:ext>
              </a:extLst>
            </p:cNvPr>
            <p:cNvSpPr/>
            <p:nvPr/>
          </p:nvSpPr>
          <p:spPr>
            <a:xfrm>
              <a:off x="916799"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2879;p44">
              <a:extLst>
                <a:ext uri="{FF2B5EF4-FFF2-40B4-BE49-F238E27FC236}">
                  <a16:creationId xmlns:a16="http://schemas.microsoft.com/office/drawing/2014/main" id="{FDA19A4E-C048-C549-B1FA-D3B2F4ADE232}"/>
                </a:ext>
              </a:extLst>
            </p:cNvPr>
            <p:cNvSpPr/>
            <p:nvPr/>
          </p:nvSpPr>
          <p:spPr>
            <a:xfrm>
              <a:off x="1047324"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1" name="Google Shape;2880;p44">
              <a:extLst>
                <a:ext uri="{FF2B5EF4-FFF2-40B4-BE49-F238E27FC236}">
                  <a16:creationId xmlns:a16="http://schemas.microsoft.com/office/drawing/2014/main" id="{AFBF93F9-6B2C-A348-AAE0-0185FF6A924A}"/>
                </a:ext>
              </a:extLst>
            </p:cNvPr>
            <p:cNvCxnSpPr/>
            <p:nvPr/>
          </p:nvCxnSpPr>
          <p:spPr>
            <a:xfrm>
              <a:off x="722493" y="808936"/>
              <a:ext cx="3813000" cy="0"/>
            </a:xfrm>
            <a:prstGeom prst="straightConnector1">
              <a:avLst/>
            </a:prstGeom>
            <a:noFill/>
            <a:ln w="9525" cap="flat" cmpd="sng">
              <a:solidFill>
                <a:schemeClr val="accent1"/>
              </a:solidFill>
              <a:prstDash val="solid"/>
              <a:round/>
              <a:headEnd type="none" w="med" len="med"/>
              <a:tailEnd type="none" w="med" len="med"/>
            </a:ln>
          </p:spPr>
        </p:cxnSp>
        <p:sp>
          <p:nvSpPr>
            <p:cNvPr id="742" name="Google Shape;2881;p44">
              <a:extLst>
                <a:ext uri="{FF2B5EF4-FFF2-40B4-BE49-F238E27FC236}">
                  <a16:creationId xmlns:a16="http://schemas.microsoft.com/office/drawing/2014/main" id="{2661795E-19DC-784B-B6B8-29316DDA9795}"/>
                </a:ext>
              </a:extLst>
            </p:cNvPr>
            <p:cNvSpPr/>
            <p:nvPr/>
          </p:nvSpPr>
          <p:spPr>
            <a:xfrm>
              <a:off x="1177844"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a:extLst>
              <a:ext uri="{FF2B5EF4-FFF2-40B4-BE49-F238E27FC236}">
                <a16:creationId xmlns:a16="http://schemas.microsoft.com/office/drawing/2014/main" id="{C8CBAC06-A196-4E44-B843-6C0E9DDFDF5C}"/>
              </a:ext>
            </a:extLst>
          </p:cNvPr>
          <p:cNvSpPr>
            <a:spLocks noGrp="1"/>
          </p:cNvSpPr>
          <p:nvPr>
            <p:ph type="title"/>
          </p:nvPr>
        </p:nvSpPr>
        <p:spPr>
          <a:xfrm>
            <a:off x="498176" y="1186544"/>
            <a:ext cx="4177800" cy="650100"/>
          </a:xfrm>
        </p:spPr>
        <p:txBody>
          <a:bodyPr wrap="square" anchor="ctr">
            <a:noAutofit/>
          </a:bodyPr>
          <a:lstStyle/>
          <a:p>
            <a:pPr algn="l"/>
            <a:r>
              <a:rPr lang="en-US" sz="7200" dirty="0">
                <a:solidFill>
                  <a:schemeClr val="accent3"/>
                </a:solidFill>
              </a:rPr>
              <a:t>THANKS!</a:t>
            </a:r>
          </a:p>
        </p:txBody>
      </p:sp>
    </p:spTree>
    <p:extLst>
      <p:ext uri="{BB962C8B-B14F-4D97-AF65-F5344CB8AC3E}">
        <p14:creationId xmlns:p14="http://schemas.microsoft.com/office/powerpoint/2010/main" val="2203581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grpSp>
        <p:nvGrpSpPr>
          <p:cNvPr id="2" name="Google Shape;1112;p32">
            <a:extLst>
              <a:ext uri="{FF2B5EF4-FFF2-40B4-BE49-F238E27FC236}">
                <a16:creationId xmlns:a16="http://schemas.microsoft.com/office/drawing/2014/main" id="{829D4434-F50C-E140-ACEA-E227C15F1B43}"/>
              </a:ext>
            </a:extLst>
          </p:cNvPr>
          <p:cNvGrpSpPr/>
          <p:nvPr/>
        </p:nvGrpSpPr>
        <p:grpSpPr>
          <a:xfrm>
            <a:off x="771158" y="3347170"/>
            <a:ext cx="1890783" cy="1387534"/>
            <a:chOff x="229350" y="2821025"/>
            <a:chExt cx="1202100" cy="882150"/>
          </a:xfrm>
        </p:grpSpPr>
        <p:sp>
          <p:nvSpPr>
            <p:cNvPr id="3" name="Google Shape;1113;p32">
              <a:extLst>
                <a:ext uri="{FF2B5EF4-FFF2-40B4-BE49-F238E27FC236}">
                  <a16:creationId xmlns:a16="http://schemas.microsoft.com/office/drawing/2014/main" id="{B7E570A1-5CB5-A54E-8574-7D8869A934E8}"/>
                </a:ext>
              </a:extLst>
            </p:cNvPr>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114;p32">
              <a:extLst>
                <a:ext uri="{FF2B5EF4-FFF2-40B4-BE49-F238E27FC236}">
                  <a16:creationId xmlns:a16="http://schemas.microsoft.com/office/drawing/2014/main" id="{F4110994-A7BF-D249-96B0-F4AFDDFF1CA2}"/>
                </a:ext>
              </a:extLst>
            </p:cNvPr>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15;p32">
              <a:extLst>
                <a:ext uri="{FF2B5EF4-FFF2-40B4-BE49-F238E27FC236}">
                  <a16:creationId xmlns:a16="http://schemas.microsoft.com/office/drawing/2014/main" id="{401493B3-680A-3F46-90D4-ABABCA4D63FC}"/>
                </a:ext>
              </a:extLst>
            </p:cNvPr>
            <p:cNvSpPr/>
            <p:nvPr/>
          </p:nvSpPr>
          <p:spPr>
            <a:xfrm>
              <a:off x="665175" y="3310550"/>
              <a:ext cx="659150" cy="185725"/>
            </a:xfrm>
            <a:custGeom>
              <a:avLst/>
              <a:gdLst/>
              <a:ahLst/>
              <a:cxnLst/>
              <a:rect l="l" t="t" r="r" b="b"/>
              <a:pathLst>
                <a:path w="26366" h="7429" extrusionOk="0">
                  <a:moveTo>
                    <a:pt x="1" y="1"/>
                  </a:moveTo>
                  <a:lnTo>
                    <a:pt x="1" y="7429"/>
                  </a:lnTo>
                  <a:lnTo>
                    <a:pt x="26366" y="7429"/>
                  </a:lnTo>
                  <a:lnTo>
                    <a:pt x="26366"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16;p32">
              <a:extLst>
                <a:ext uri="{FF2B5EF4-FFF2-40B4-BE49-F238E27FC236}">
                  <a16:creationId xmlns:a16="http://schemas.microsoft.com/office/drawing/2014/main" id="{938B3561-37E7-A646-A281-D2A5FC5ED1A0}"/>
                </a:ext>
              </a:extLst>
            </p:cNvPr>
            <p:cNvSpPr/>
            <p:nvPr/>
          </p:nvSpPr>
          <p:spPr>
            <a:xfrm>
              <a:off x="683550" y="3334025"/>
              <a:ext cx="37050" cy="141900"/>
            </a:xfrm>
            <a:custGeom>
              <a:avLst/>
              <a:gdLst/>
              <a:ahLst/>
              <a:cxnLst/>
              <a:rect l="l" t="t" r="r" b="b"/>
              <a:pathLst>
                <a:path w="1482" h="5676" extrusionOk="0">
                  <a:moveTo>
                    <a:pt x="1" y="0"/>
                  </a:moveTo>
                  <a:lnTo>
                    <a:pt x="1" y="5676"/>
                  </a:lnTo>
                  <a:lnTo>
                    <a:pt x="1482" y="5676"/>
                  </a:lnTo>
                  <a:lnTo>
                    <a:pt x="148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17;p32">
              <a:extLst>
                <a:ext uri="{FF2B5EF4-FFF2-40B4-BE49-F238E27FC236}">
                  <a16:creationId xmlns:a16="http://schemas.microsoft.com/office/drawing/2014/main" id="{A65799C8-DDA8-B642-8FD2-E91D92E87A06}"/>
                </a:ext>
              </a:extLst>
            </p:cNvPr>
            <p:cNvSpPr/>
            <p:nvPr/>
          </p:nvSpPr>
          <p:spPr>
            <a:xfrm>
              <a:off x="736700" y="3352100"/>
              <a:ext cx="27425" cy="23500"/>
            </a:xfrm>
            <a:custGeom>
              <a:avLst/>
              <a:gdLst/>
              <a:ahLst/>
              <a:cxnLst/>
              <a:rect l="l" t="t" r="r" b="b"/>
              <a:pathLst>
                <a:path w="1097" h="940" extrusionOk="0">
                  <a:moveTo>
                    <a:pt x="622" y="1"/>
                  </a:moveTo>
                  <a:cubicBezTo>
                    <a:pt x="204" y="1"/>
                    <a:pt x="0" y="510"/>
                    <a:pt x="294" y="803"/>
                  </a:cubicBezTo>
                  <a:cubicBezTo>
                    <a:pt x="388" y="897"/>
                    <a:pt x="504" y="939"/>
                    <a:pt x="618" y="939"/>
                  </a:cubicBezTo>
                  <a:cubicBezTo>
                    <a:pt x="861" y="939"/>
                    <a:pt x="1097" y="749"/>
                    <a:pt x="1097" y="464"/>
                  </a:cubicBezTo>
                  <a:cubicBezTo>
                    <a:pt x="1097" y="204"/>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18;p32">
              <a:extLst>
                <a:ext uri="{FF2B5EF4-FFF2-40B4-BE49-F238E27FC236}">
                  <a16:creationId xmlns:a16="http://schemas.microsoft.com/office/drawing/2014/main" id="{A96EAB30-2D40-EA40-83E6-B906C8CF259E}"/>
                </a:ext>
              </a:extLst>
            </p:cNvPr>
            <p:cNvSpPr/>
            <p:nvPr/>
          </p:nvSpPr>
          <p:spPr>
            <a:xfrm>
              <a:off x="736700" y="3402125"/>
              <a:ext cx="27425" cy="23575"/>
            </a:xfrm>
            <a:custGeom>
              <a:avLst/>
              <a:gdLst/>
              <a:ahLst/>
              <a:cxnLst/>
              <a:rect l="l" t="t" r="r" b="b"/>
              <a:pathLst>
                <a:path w="1097" h="943" extrusionOk="0">
                  <a:moveTo>
                    <a:pt x="622" y="1"/>
                  </a:moveTo>
                  <a:cubicBezTo>
                    <a:pt x="204" y="1"/>
                    <a:pt x="0" y="510"/>
                    <a:pt x="294" y="804"/>
                  </a:cubicBezTo>
                  <a:cubicBezTo>
                    <a:pt x="390" y="899"/>
                    <a:pt x="508" y="942"/>
                    <a:pt x="625" y="942"/>
                  </a:cubicBezTo>
                  <a:cubicBezTo>
                    <a:pt x="865" y="942"/>
                    <a:pt x="1097" y="758"/>
                    <a:pt x="1097" y="476"/>
                  </a:cubicBezTo>
                  <a:cubicBezTo>
                    <a:pt x="1097" y="216"/>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19;p32">
              <a:extLst>
                <a:ext uri="{FF2B5EF4-FFF2-40B4-BE49-F238E27FC236}">
                  <a16:creationId xmlns:a16="http://schemas.microsoft.com/office/drawing/2014/main" id="{16657B7F-DE5C-704D-BBC1-D47D136BCCF6}"/>
                </a:ext>
              </a:extLst>
            </p:cNvPr>
            <p:cNvSpPr/>
            <p:nvPr/>
          </p:nvSpPr>
          <p:spPr>
            <a:xfrm>
              <a:off x="811025"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20;p32">
              <a:extLst>
                <a:ext uri="{FF2B5EF4-FFF2-40B4-BE49-F238E27FC236}">
                  <a16:creationId xmlns:a16="http://schemas.microsoft.com/office/drawing/2014/main" id="{A38DE8BC-C57D-FE45-8344-F5F060814F06}"/>
                </a:ext>
              </a:extLst>
            </p:cNvPr>
            <p:cNvSpPr/>
            <p:nvPr/>
          </p:nvSpPr>
          <p:spPr>
            <a:xfrm>
              <a:off x="86332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21;p32">
              <a:extLst>
                <a:ext uri="{FF2B5EF4-FFF2-40B4-BE49-F238E27FC236}">
                  <a16:creationId xmlns:a16="http://schemas.microsoft.com/office/drawing/2014/main" id="{FCBF2B00-15BD-F646-A858-FAAF155C3EF0}"/>
                </a:ext>
              </a:extLst>
            </p:cNvPr>
            <p:cNvSpPr/>
            <p:nvPr/>
          </p:nvSpPr>
          <p:spPr>
            <a:xfrm>
              <a:off x="91560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22;p32">
              <a:extLst>
                <a:ext uri="{FF2B5EF4-FFF2-40B4-BE49-F238E27FC236}">
                  <a16:creationId xmlns:a16="http://schemas.microsoft.com/office/drawing/2014/main" id="{0AFF8E46-4229-8645-8126-D45AC28513E3}"/>
                </a:ext>
              </a:extLst>
            </p:cNvPr>
            <p:cNvSpPr/>
            <p:nvPr/>
          </p:nvSpPr>
          <p:spPr>
            <a:xfrm>
              <a:off x="96817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23;p32">
              <a:extLst>
                <a:ext uri="{FF2B5EF4-FFF2-40B4-BE49-F238E27FC236}">
                  <a16:creationId xmlns:a16="http://schemas.microsoft.com/office/drawing/2014/main" id="{CBF389CF-BA08-1C46-9BBC-861C1144FE49}"/>
                </a:ext>
              </a:extLst>
            </p:cNvPr>
            <p:cNvSpPr/>
            <p:nvPr/>
          </p:nvSpPr>
          <p:spPr>
            <a:xfrm>
              <a:off x="102047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24;p32">
              <a:extLst>
                <a:ext uri="{FF2B5EF4-FFF2-40B4-BE49-F238E27FC236}">
                  <a16:creationId xmlns:a16="http://schemas.microsoft.com/office/drawing/2014/main" id="{FE6901EC-E8EF-7843-B2F9-9448811F4C60}"/>
                </a:ext>
              </a:extLst>
            </p:cNvPr>
            <p:cNvSpPr/>
            <p:nvPr/>
          </p:nvSpPr>
          <p:spPr>
            <a:xfrm>
              <a:off x="107275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25;p32">
              <a:extLst>
                <a:ext uri="{FF2B5EF4-FFF2-40B4-BE49-F238E27FC236}">
                  <a16:creationId xmlns:a16="http://schemas.microsoft.com/office/drawing/2014/main" id="{5C2FB86D-4802-4F4D-9412-64B586A3190C}"/>
                </a:ext>
              </a:extLst>
            </p:cNvPr>
            <p:cNvSpPr/>
            <p:nvPr/>
          </p:nvSpPr>
          <p:spPr>
            <a:xfrm>
              <a:off x="112532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26;p32">
              <a:extLst>
                <a:ext uri="{FF2B5EF4-FFF2-40B4-BE49-F238E27FC236}">
                  <a16:creationId xmlns:a16="http://schemas.microsoft.com/office/drawing/2014/main" id="{8F70CD7D-98FE-3D44-A0F4-74BC18EE4E53}"/>
                </a:ext>
              </a:extLst>
            </p:cNvPr>
            <p:cNvSpPr/>
            <p:nvPr/>
          </p:nvSpPr>
          <p:spPr>
            <a:xfrm>
              <a:off x="1177600" y="3352100"/>
              <a:ext cx="36225" cy="109125"/>
            </a:xfrm>
            <a:custGeom>
              <a:avLst/>
              <a:gdLst/>
              <a:ahLst/>
              <a:cxnLst/>
              <a:rect l="l" t="t" r="r" b="b"/>
              <a:pathLst>
                <a:path w="1449"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27;p32">
              <a:extLst>
                <a:ext uri="{FF2B5EF4-FFF2-40B4-BE49-F238E27FC236}">
                  <a16:creationId xmlns:a16="http://schemas.microsoft.com/office/drawing/2014/main" id="{978BB02B-2CB3-CF43-A504-DDC3AA879060}"/>
                </a:ext>
              </a:extLst>
            </p:cNvPr>
            <p:cNvSpPr/>
            <p:nvPr/>
          </p:nvSpPr>
          <p:spPr>
            <a:xfrm>
              <a:off x="1229900"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28;p32">
              <a:extLst>
                <a:ext uri="{FF2B5EF4-FFF2-40B4-BE49-F238E27FC236}">
                  <a16:creationId xmlns:a16="http://schemas.microsoft.com/office/drawing/2014/main" id="{D4A7BE2B-4845-8444-8224-51B7196C69CC}"/>
                </a:ext>
              </a:extLst>
            </p:cNvPr>
            <p:cNvSpPr/>
            <p:nvPr/>
          </p:nvSpPr>
          <p:spPr>
            <a:xfrm>
              <a:off x="1282200" y="3352100"/>
              <a:ext cx="36475" cy="109125"/>
            </a:xfrm>
            <a:custGeom>
              <a:avLst/>
              <a:gdLst/>
              <a:ahLst/>
              <a:cxnLst/>
              <a:rect l="l" t="t" r="r" b="b"/>
              <a:pathLst>
                <a:path w="1459" h="4365" extrusionOk="0">
                  <a:moveTo>
                    <a:pt x="0" y="1"/>
                  </a:moveTo>
                  <a:lnTo>
                    <a:pt x="0" y="4365"/>
                  </a:lnTo>
                  <a:lnTo>
                    <a:pt x="1458" y="4365"/>
                  </a:lnTo>
                  <a:lnTo>
                    <a:pt x="145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29;p32">
              <a:extLst>
                <a:ext uri="{FF2B5EF4-FFF2-40B4-BE49-F238E27FC236}">
                  <a16:creationId xmlns:a16="http://schemas.microsoft.com/office/drawing/2014/main" id="{C80BCE8C-8F62-9349-B6B7-F7D5EB81B104}"/>
                </a:ext>
              </a:extLst>
            </p:cNvPr>
            <p:cNvSpPr/>
            <p:nvPr/>
          </p:nvSpPr>
          <p:spPr>
            <a:xfrm>
              <a:off x="1324300" y="3310550"/>
              <a:ext cx="107150" cy="185725"/>
            </a:xfrm>
            <a:custGeom>
              <a:avLst/>
              <a:gdLst/>
              <a:ahLst/>
              <a:cxnLst/>
              <a:rect l="l" t="t" r="r" b="b"/>
              <a:pathLst>
                <a:path w="4286" h="7429" extrusionOk="0">
                  <a:moveTo>
                    <a:pt x="1" y="1"/>
                  </a:moveTo>
                  <a:lnTo>
                    <a:pt x="1" y="7429"/>
                  </a:lnTo>
                  <a:lnTo>
                    <a:pt x="4285" y="7429"/>
                  </a:lnTo>
                  <a:lnTo>
                    <a:pt x="428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30;p32">
              <a:extLst>
                <a:ext uri="{FF2B5EF4-FFF2-40B4-BE49-F238E27FC236}">
                  <a16:creationId xmlns:a16="http://schemas.microsoft.com/office/drawing/2014/main" id="{4A90B8DD-5717-D243-A445-C6EF6C661FF1}"/>
                </a:ext>
              </a:extLst>
            </p:cNvPr>
            <p:cNvSpPr/>
            <p:nvPr/>
          </p:nvSpPr>
          <p:spPr>
            <a:xfrm>
              <a:off x="229350" y="3173775"/>
              <a:ext cx="448850" cy="529400"/>
            </a:xfrm>
            <a:custGeom>
              <a:avLst/>
              <a:gdLst/>
              <a:ahLst/>
              <a:cxnLst/>
              <a:rect l="l" t="t" r="r" b="b"/>
              <a:pathLst>
                <a:path w="17954" h="21176" extrusionOk="0">
                  <a:moveTo>
                    <a:pt x="9517" y="1"/>
                  </a:moveTo>
                  <a:cubicBezTo>
                    <a:pt x="5132" y="1"/>
                    <a:pt x="1383" y="1992"/>
                    <a:pt x="713" y="3290"/>
                  </a:cubicBezTo>
                  <a:cubicBezTo>
                    <a:pt x="1" y="4658"/>
                    <a:pt x="1877" y="21175"/>
                    <a:pt x="9678" y="21175"/>
                  </a:cubicBezTo>
                  <a:cubicBezTo>
                    <a:pt x="9681" y="21175"/>
                    <a:pt x="9683" y="21175"/>
                    <a:pt x="9685" y="21175"/>
                  </a:cubicBezTo>
                  <a:cubicBezTo>
                    <a:pt x="17412" y="21175"/>
                    <a:pt x="17954" y="3041"/>
                    <a:pt x="17830" y="2939"/>
                  </a:cubicBezTo>
                  <a:cubicBezTo>
                    <a:pt x="15202" y="767"/>
                    <a:pt x="12237" y="1"/>
                    <a:pt x="951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31;p32">
              <a:extLst>
                <a:ext uri="{FF2B5EF4-FFF2-40B4-BE49-F238E27FC236}">
                  <a16:creationId xmlns:a16="http://schemas.microsoft.com/office/drawing/2014/main" id="{96A7C6B8-AE52-A845-839D-14EC2A8ABFDD}"/>
                </a:ext>
              </a:extLst>
            </p:cNvPr>
            <p:cNvSpPr/>
            <p:nvPr/>
          </p:nvSpPr>
          <p:spPr>
            <a:xfrm>
              <a:off x="238125" y="3250350"/>
              <a:ext cx="440925" cy="46675"/>
            </a:xfrm>
            <a:custGeom>
              <a:avLst/>
              <a:gdLst/>
              <a:ahLst/>
              <a:cxnLst/>
              <a:rect l="l" t="t" r="r" b="b"/>
              <a:pathLst>
                <a:path w="17637" h="1867" extrusionOk="0">
                  <a:moveTo>
                    <a:pt x="0" y="1"/>
                  </a:moveTo>
                  <a:lnTo>
                    <a:pt x="0" y="1"/>
                  </a:lnTo>
                  <a:cubicBezTo>
                    <a:pt x="57" y="35"/>
                    <a:pt x="113" y="69"/>
                    <a:pt x="170" y="91"/>
                  </a:cubicBezTo>
                  <a:lnTo>
                    <a:pt x="656" y="295"/>
                  </a:lnTo>
                  <a:cubicBezTo>
                    <a:pt x="871" y="385"/>
                    <a:pt x="1119" y="487"/>
                    <a:pt x="1436" y="600"/>
                  </a:cubicBezTo>
                  <a:cubicBezTo>
                    <a:pt x="1741" y="702"/>
                    <a:pt x="2092" y="826"/>
                    <a:pt x="2487" y="939"/>
                  </a:cubicBezTo>
                  <a:cubicBezTo>
                    <a:pt x="2883" y="1064"/>
                    <a:pt x="3313" y="1165"/>
                    <a:pt x="3787" y="1290"/>
                  </a:cubicBezTo>
                  <a:cubicBezTo>
                    <a:pt x="4251" y="1403"/>
                    <a:pt x="4760" y="1493"/>
                    <a:pt x="5291" y="1584"/>
                  </a:cubicBezTo>
                  <a:cubicBezTo>
                    <a:pt x="6456" y="1764"/>
                    <a:pt x="7631" y="1855"/>
                    <a:pt x="8807" y="1866"/>
                  </a:cubicBezTo>
                  <a:cubicBezTo>
                    <a:pt x="9994" y="1866"/>
                    <a:pt x="11170" y="1776"/>
                    <a:pt x="12334" y="1606"/>
                  </a:cubicBezTo>
                  <a:cubicBezTo>
                    <a:pt x="12866" y="1527"/>
                    <a:pt x="13375" y="1425"/>
                    <a:pt x="13849" y="1324"/>
                  </a:cubicBezTo>
                  <a:cubicBezTo>
                    <a:pt x="14324" y="1233"/>
                    <a:pt x="14754" y="1097"/>
                    <a:pt x="15150" y="996"/>
                  </a:cubicBezTo>
                  <a:cubicBezTo>
                    <a:pt x="15545" y="894"/>
                    <a:pt x="15896" y="758"/>
                    <a:pt x="16201" y="657"/>
                  </a:cubicBezTo>
                  <a:cubicBezTo>
                    <a:pt x="16518" y="555"/>
                    <a:pt x="16778" y="442"/>
                    <a:pt x="16981" y="363"/>
                  </a:cubicBezTo>
                  <a:cubicBezTo>
                    <a:pt x="17185" y="283"/>
                    <a:pt x="17343" y="216"/>
                    <a:pt x="17467" y="159"/>
                  </a:cubicBezTo>
                  <a:cubicBezTo>
                    <a:pt x="17535" y="136"/>
                    <a:pt x="17580" y="114"/>
                    <a:pt x="17637" y="80"/>
                  </a:cubicBezTo>
                  <a:lnTo>
                    <a:pt x="17637" y="80"/>
                  </a:lnTo>
                  <a:cubicBezTo>
                    <a:pt x="17580" y="91"/>
                    <a:pt x="17512" y="103"/>
                    <a:pt x="17456" y="125"/>
                  </a:cubicBezTo>
                  <a:lnTo>
                    <a:pt x="16958" y="306"/>
                  </a:lnTo>
                  <a:cubicBezTo>
                    <a:pt x="16744" y="385"/>
                    <a:pt x="16484" y="476"/>
                    <a:pt x="16178" y="566"/>
                  </a:cubicBezTo>
                  <a:cubicBezTo>
                    <a:pt x="15862" y="657"/>
                    <a:pt x="15511" y="770"/>
                    <a:pt x="15116" y="883"/>
                  </a:cubicBezTo>
                  <a:cubicBezTo>
                    <a:pt x="14720" y="984"/>
                    <a:pt x="14279" y="1075"/>
                    <a:pt x="13815" y="1188"/>
                  </a:cubicBezTo>
                  <a:cubicBezTo>
                    <a:pt x="13352" y="1301"/>
                    <a:pt x="12843" y="1369"/>
                    <a:pt x="12312" y="1459"/>
                  </a:cubicBezTo>
                  <a:cubicBezTo>
                    <a:pt x="11147" y="1617"/>
                    <a:pt x="9983" y="1708"/>
                    <a:pt x="8807" y="1708"/>
                  </a:cubicBezTo>
                  <a:cubicBezTo>
                    <a:pt x="7643" y="1697"/>
                    <a:pt x="6478" y="1606"/>
                    <a:pt x="5314" y="1425"/>
                  </a:cubicBezTo>
                  <a:cubicBezTo>
                    <a:pt x="4782" y="1335"/>
                    <a:pt x="4285" y="1244"/>
                    <a:pt x="3810" y="1143"/>
                  </a:cubicBezTo>
                  <a:cubicBezTo>
                    <a:pt x="3335" y="1052"/>
                    <a:pt x="2917" y="928"/>
                    <a:pt x="2510" y="826"/>
                  </a:cubicBezTo>
                  <a:cubicBezTo>
                    <a:pt x="2114" y="724"/>
                    <a:pt x="1775" y="600"/>
                    <a:pt x="1458" y="510"/>
                  </a:cubicBezTo>
                  <a:cubicBezTo>
                    <a:pt x="1153" y="408"/>
                    <a:pt x="882" y="317"/>
                    <a:pt x="678" y="238"/>
                  </a:cubicBezTo>
                  <a:lnTo>
                    <a:pt x="181" y="57"/>
                  </a:lnTo>
                  <a:cubicBezTo>
                    <a:pt x="124" y="35"/>
                    <a:pt x="57" y="1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32;p32">
              <a:extLst>
                <a:ext uri="{FF2B5EF4-FFF2-40B4-BE49-F238E27FC236}">
                  <a16:creationId xmlns:a16="http://schemas.microsoft.com/office/drawing/2014/main" id="{D06317C4-BC4A-D64A-8BFE-28C71C4CCEB3}"/>
                </a:ext>
              </a:extLst>
            </p:cNvPr>
            <p:cNvSpPr/>
            <p:nvPr/>
          </p:nvSpPr>
          <p:spPr>
            <a:xfrm>
              <a:off x="291250" y="3167550"/>
              <a:ext cx="329575" cy="117325"/>
            </a:xfrm>
            <a:custGeom>
              <a:avLst/>
              <a:gdLst/>
              <a:ahLst/>
              <a:cxnLst/>
              <a:rect l="l" t="t" r="r" b="b"/>
              <a:pathLst>
                <a:path w="13183" h="4693" extrusionOk="0">
                  <a:moveTo>
                    <a:pt x="6501" y="0"/>
                  </a:moveTo>
                  <a:cubicBezTo>
                    <a:pt x="2544" y="12"/>
                    <a:pt x="0" y="2013"/>
                    <a:pt x="0" y="2013"/>
                  </a:cubicBezTo>
                  <a:cubicBezTo>
                    <a:pt x="1583" y="4025"/>
                    <a:pt x="4037" y="4669"/>
                    <a:pt x="6592" y="4692"/>
                  </a:cubicBezTo>
                  <a:cubicBezTo>
                    <a:pt x="6624" y="4692"/>
                    <a:pt x="6657" y="4693"/>
                    <a:pt x="6690" y="4693"/>
                  </a:cubicBezTo>
                  <a:cubicBezTo>
                    <a:pt x="9220" y="4693"/>
                    <a:pt x="11598" y="3830"/>
                    <a:pt x="13183" y="1866"/>
                  </a:cubicBezTo>
                  <a:cubicBezTo>
                    <a:pt x="13183" y="1866"/>
                    <a:pt x="11250" y="0"/>
                    <a:pt x="65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33;p32">
              <a:extLst>
                <a:ext uri="{FF2B5EF4-FFF2-40B4-BE49-F238E27FC236}">
                  <a16:creationId xmlns:a16="http://schemas.microsoft.com/office/drawing/2014/main" id="{DE9C0290-DCAB-924F-A6B7-9C5FCD508CBD}"/>
                </a:ext>
              </a:extLst>
            </p:cNvPr>
            <p:cNvSpPr/>
            <p:nvPr/>
          </p:nvSpPr>
          <p:spPr>
            <a:xfrm>
              <a:off x="422100" y="3291350"/>
              <a:ext cx="44125" cy="404750"/>
            </a:xfrm>
            <a:custGeom>
              <a:avLst/>
              <a:gdLst/>
              <a:ahLst/>
              <a:cxnLst/>
              <a:rect l="l" t="t" r="r" b="b"/>
              <a:pathLst>
                <a:path w="1765" h="16190" extrusionOk="0">
                  <a:moveTo>
                    <a:pt x="634" y="0"/>
                  </a:moveTo>
                  <a:cubicBezTo>
                    <a:pt x="623" y="57"/>
                    <a:pt x="611" y="113"/>
                    <a:pt x="611" y="170"/>
                  </a:cubicBezTo>
                  <a:cubicBezTo>
                    <a:pt x="600" y="305"/>
                    <a:pt x="589" y="464"/>
                    <a:pt x="578" y="656"/>
                  </a:cubicBezTo>
                  <a:cubicBezTo>
                    <a:pt x="544" y="1108"/>
                    <a:pt x="510" y="1719"/>
                    <a:pt x="465" y="2453"/>
                  </a:cubicBezTo>
                  <a:cubicBezTo>
                    <a:pt x="385" y="3968"/>
                    <a:pt x="284" y="6049"/>
                    <a:pt x="182" y="8355"/>
                  </a:cubicBezTo>
                  <a:cubicBezTo>
                    <a:pt x="125" y="9508"/>
                    <a:pt x="80" y="10605"/>
                    <a:pt x="46" y="11611"/>
                  </a:cubicBezTo>
                  <a:cubicBezTo>
                    <a:pt x="1" y="12606"/>
                    <a:pt x="57" y="13533"/>
                    <a:pt x="295" y="14268"/>
                  </a:cubicBezTo>
                  <a:cubicBezTo>
                    <a:pt x="476" y="14844"/>
                    <a:pt x="792" y="15376"/>
                    <a:pt x="1233" y="15805"/>
                  </a:cubicBezTo>
                  <a:cubicBezTo>
                    <a:pt x="1346" y="15918"/>
                    <a:pt x="1471" y="16020"/>
                    <a:pt x="1618" y="16111"/>
                  </a:cubicBezTo>
                  <a:cubicBezTo>
                    <a:pt x="1663" y="16144"/>
                    <a:pt x="1708" y="16167"/>
                    <a:pt x="1765" y="16190"/>
                  </a:cubicBezTo>
                  <a:cubicBezTo>
                    <a:pt x="1595" y="16054"/>
                    <a:pt x="1437" y="15907"/>
                    <a:pt x="1279" y="15760"/>
                  </a:cubicBezTo>
                  <a:cubicBezTo>
                    <a:pt x="872" y="15330"/>
                    <a:pt x="578" y="14799"/>
                    <a:pt x="419" y="14234"/>
                  </a:cubicBezTo>
                  <a:cubicBezTo>
                    <a:pt x="204" y="13522"/>
                    <a:pt x="148" y="12617"/>
                    <a:pt x="204" y="11622"/>
                  </a:cubicBezTo>
                  <a:cubicBezTo>
                    <a:pt x="250" y="10616"/>
                    <a:pt x="295" y="9519"/>
                    <a:pt x="351" y="8366"/>
                  </a:cubicBezTo>
                  <a:cubicBezTo>
                    <a:pt x="442" y="6060"/>
                    <a:pt x="532" y="3968"/>
                    <a:pt x="589" y="2453"/>
                  </a:cubicBezTo>
                  <a:cubicBezTo>
                    <a:pt x="611" y="1719"/>
                    <a:pt x="634" y="1108"/>
                    <a:pt x="645" y="667"/>
                  </a:cubicBezTo>
                  <a:lnTo>
                    <a:pt x="645" y="181"/>
                  </a:lnTo>
                  <a:cubicBezTo>
                    <a:pt x="645" y="113"/>
                    <a:pt x="645" y="57"/>
                    <a:pt x="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34;p32">
              <a:extLst>
                <a:ext uri="{FF2B5EF4-FFF2-40B4-BE49-F238E27FC236}">
                  <a16:creationId xmlns:a16="http://schemas.microsoft.com/office/drawing/2014/main" id="{CD66A6EE-81E5-604B-BB0F-1EDB218ADB9C}"/>
                </a:ext>
              </a:extLst>
            </p:cNvPr>
            <p:cNvSpPr/>
            <p:nvPr/>
          </p:nvSpPr>
          <p:spPr>
            <a:xfrm>
              <a:off x="438800" y="3589800"/>
              <a:ext cx="17525" cy="18075"/>
            </a:xfrm>
            <a:custGeom>
              <a:avLst/>
              <a:gdLst/>
              <a:ahLst/>
              <a:cxnLst/>
              <a:rect l="l" t="t" r="r" b="b"/>
              <a:pathLst>
                <a:path w="701" h="723" extrusionOk="0">
                  <a:moveTo>
                    <a:pt x="313" y="1"/>
                  </a:moveTo>
                  <a:cubicBezTo>
                    <a:pt x="186" y="1"/>
                    <a:pt x="126" y="71"/>
                    <a:pt x="136" y="80"/>
                  </a:cubicBezTo>
                  <a:cubicBezTo>
                    <a:pt x="147" y="103"/>
                    <a:pt x="237" y="69"/>
                    <a:pt x="362" y="125"/>
                  </a:cubicBezTo>
                  <a:cubicBezTo>
                    <a:pt x="520" y="182"/>
                    <a:pt x="565" y="385"/>
                    <a:pt x="441" y="498"/>
                  </a:cubicBezTo>
                  <a:cubicBezTo>
                    <a:pt x="410" y="537"/>
                    <a:pt x="359" y="559"/>
                    <a:pt x="307" y="559"/>
                  </a:cubicBezTo>
                  <a:cubicBezTo>
                    <a:pt x="283" y="559"/>
                    <a:pt x="259" y="554"/>
                    <a:pt x="237" y="543"/>
                  </a:cubicBezTo>
                  <a:cubicBezTo>
                    <a:pt x="170" y="510"/>
                    <a:pt x="136" y="453"/>
                    <a:pt x="124" y="385"/>
                  </a:cubicBezTo>
                  <a:cubicBezTo>
                    <a:pt x="102" y="261"/>
                    <a:pt x="170" y="182"/>
                    <a:pt x="158" y="170"/>
                  </a:cubicBezTo>
                  <a:cubicBezTo>
                    <a:pt x="158" y="166"/>
                    <a:pt x="154" y="164"/>
                    <a:pt x="146" y="164"/>
                  </a:cubicBezTo>
                  <a:cubicBezTo>
                    <a:pt x="133" y="164"/>
                    <a:pt x="112" y="172"/>
                    <a:pt x="90" y="193"/>
                  </a:cubicBezTo>
                  <a:cubicBezTo>
                    <a:pt x="34" y="250"/>
                    <a:pt x="0" y="317"/>
                    <a:pt x="11" y="397"/>
                  </a:cubicBezTo>
                  <a:cubicBezTo>
                    <a:pt x="0" y="510"/>
                    <a:pt x="57" y="623"/>
                    <a:pt x="158" y="679"/>
                  </a:cubicBezTo>
                  <a:cubicBezTo>
                    <a:pt x="209" y="708"/>
                    <a:pt x="262" y="722"/>
                    <a:pt x="315" y="722"/>
                  </a:cubicBezTo>
                  <a:cubicBezTo>
                    <a:pt x="405" y="722"/>
                    <a:pt x="494" y="682"/>
                    <a:pt x="565" y="611"/>
                  </a:cubicBezTo>
                  <a:cubicBezTo>
                    <a:pt x="667" y="510"/>
                    <a:pt x="701" y="363"/>
                    <a:pt x="644" y="227"/>
                  </a:cubicBezTo>
                  <a:cubicBezTo>
                    <a:pt x="599" y="114"/>
                    <a:pt x="509" y="46"/>
                    <a:pt x="407" y="12"/>
                  </a:cubicBezTo>
                  <a:cubicBezTo>
                    <a:pt x="372" y="4"/>
                    <a:pt x="341" y="1"/>
                    <a:pt x="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35;p32">
              <a:extLst>
                <a:ext uri="{FF2B5EF4-FFF2-40B4-BE49-F238E27FC236}">
                  <a16:creationId xmlns:a16="http://schemas.microsoft.com/office/drawing/2014/main" id="{C00EB368-6887-404C-ADC7-E93F55964A47}"/>
                </a:ext>
              </a:extLst>
            </p:cNvPr>
            <p:cNvSpPr/>
            <p:nvPr/>
          </p:nvSpPr>
          <p:spPr>
            <a:xfrm>
              <a:off x="446425" y="3521950"/>
              <a:ext cx="16700" cy="15625"/>
            </a:xfrm>
            <a:custGeom>
              <a:avLst/>
              <a:gdLst/>
              <a:ahLst/>
              <a:cxnLst/>
              <a:rect l="l" t="t" r="r" b="b"/>
              <a:pathLst>
                <a:path w="668" h="625" extrusionOk="0">
                  <a:moveTo>
                    <a:pt x="210" y="1"/>
                  </a:moveTo>
                  <a:cubicBezTo>
                    <a:pt x="176" y="1"/>
                    <a:pt x="97" y="45"/>
                    <a:pt x="45" y="148"/>
                  </a:cubicBezTo>
                  <a:cubicBezTo>
                    <a:pt x="0" y="239"/>
                    <a:pt x="0" y="341"/>
                    <a:pt x="34" y="431"/>
                  </a:cubicBezTo>
                  <a:cubicBezTo>
                    <a:pt x="91" y="555"/>
                    <a:pt x="204" y="623"/>
                    <a:pt x="339" y="623"/>
                  </a:cubicBezTo>
                  <a:cubicBezTo>
                    <a:pt x="347" y="624"/>
                    <a:pt x="355" y="624"/>
                    <a:pt x="362" y="624"/>
                  </a:cubicBezTo>
                  <a:cubicBezTo>
                    <a:pt x="489" y="624"/>
                    <a:pt x="601" y="537"/>
                    <a:pt x="633" y="420"/>
                  </a:cubicBezTo>
                  <a:cubicBezTo>
                    <a:pt x="667" y="318"/>
                    <a:pt x="622" y="205"/>
                    <a:pt x="543" y="137"/>
                  </a:cubicBezTo>
                  <a:cubicBezTo>
                    <a:pt x="505" y="100"/>
                    <a:pt x="452" y="78"/>
                    <a:pt x="397" y="78"/>
                  </a:cubicBezTo>
                  <a:cubicBezTo>
                    <a:pt x="385" y="78"/>
                    <a:pt x="374" y="79"/>
                    <a:pt x="362" y="81"/>
                  </a:cubicBezTo>
                  <a:cubicBezTo>
                    <a:pt x="317" y="92"/>
                    <a:pt x="306" y="115"/>
                    <a:pt x="306" y="126"/>
                  </a:cubicBezTo>
                  <a:cubicBezTo>
                    <a:pt x="317" y="137"/>
                    <a:pt x="396" y="126"/>
                    <a:pt x="464" y="228"/>
                  </a:cubicBezTo>
                  <a:cubicBezTo>
                    <a:pt x="498" y="273"/>
                    <a:pt x="509" y="329"/>
                    <a:pt x="486" y="386"/>
                  </a:cubicBezTo>
                  <a:cubicBezTo>
                    <a:pt x="464" y="431"/>
                    <a:pt x="396" y="465"/>
                    <a:pt x="339" y="465"/>
                  </a:cubicBezTo>
                  <a:cubicBezTo>
                    <a:pt x="204" y="465"/>
                    <a:pt x="102" y="329"/>
                    <a:pt x="159" y="194"/>
                  </a:cubicBezTo>
                  <a:cubicBezTo>
                    <a:pt x="181" y="81"/>
                    <a:pt x="238" y="35"/>
                    <a:pt x="226" y="13"/>
                  </a:cubicBezTo>
                  <a:cubicBezTo>
                    <a:pt x="226" y="5"/>
                    <a:pt x="220" y="1"/>
                    <a:pt x="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36;p32">
              <a:extLst>
                <a:ext uri="{FF2B5EF4-FFF2-40B4-BE49-F238E27FC236}">
                  <a16:creationId xmlns:a16="http://schemas.microsoft.com/office/drawing/2014/main" id="{184BF715-238A-A943-9547-9B5436009D8B}"/>
                </a:ext>
              </a:extLst>
            </p:cNvPr>
            <p:cNvSpPr/>
            <p:nvPr/>
          </p:nvSpPr>
          <p:spPr>
            <a:xfrm>
              <a:off x="429750" y="3480700"/>
              <a:ext cx="206625" cy="57250"/>
            </a:xfrm>
            <a:custGeom>
              <a:avLst/>
              <a:gdLst/>
              <a:ahLst/>
              <a:cxnLst/>
              <a:rect l="l" t="t" r="r" b="b"/>
              <a:pathLst>
                <a:path w="8265" h="2290" extrusionOk="0">
                  <a:moveTo>
                    <a:pt x="0" y="1"/>
                  </a:moveTo>
                  <a:lnTo>
                    <a:pt x="0" y="329"/>
                  </a:lnTo>
                  <a:cubicBezTo>
                    <a:pt x="0" y="329"/>
                    <a:pt x="3469" y="2289"/>
                    <a:pt x="6752" y="2289"/>
                  </a:cubicBezTo>
                  <a:cubicBezTo>
                    <a:pt x="7175" y="2289"/>
                    <a:pt x="7595" y="2256"/>
                    <a:pt x="8005" y="2183"/>
                  </a:cubicBezTo>
                  <a:lnTo>
                    <a:pt x="8265" y="1391"/>
                  </a:lnTo>
                  <a:cubicBezTo>
                    <a:pt x="8265" y="1391"/>
                    <a:pt x="3008" y="87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37;p32">
              <a:extLst>
                <a:ext uri="{FF2B5EF4-FFF2-40B4-BE49-F238E27FC236}">
                  <a16:creationId xmlns:a16="http://schemas.microsoft.com/office/drawing/2014/main" id="{DF8BC3C9-EA04-A045-885B-45888E231623}"/>
                </a:ext>
              </a:extLst>
            </p:cNvPr>
            <p:cNvSpPr/>
            <p:nvPr/>
          </p:nvSpPr>
          <p:spPr>
            <a:xfrm>
              <a:off x="463100" y="3383775"/>
              <a:ext cx="353050" cy="130325"/>
            </a:xfrm>
            <a:custGeom>
              <a:avLst/>
              <a:gdLst/>
              <a:ahLst/>
              <a:cxnLst/>
              <a:rect l="l" t="t" r="r" b="b"/>
              <a:pathLst>
                <a:path w="14122" h="5213" extrusionOk="0">
                  <a:moveTo>
                    <a:pt x="0" y="0"/>
                  </a:moveTo>
                  <a:lnTo>
                    <a:pt x="0" y="0"/>
                  </a:lnTo>
                  <a:cubicBezTo>
                    <a:pt x="351" y="1933"/>
                    <a:pt x="4342" y="4828"/>
                    <a:pt x="4342" y="4828"/>
                  </a:cubicBezTo>
                  <a:cubicBezTo>
                    <a:pt x="4342" y="4828"/>
                    <a:pt x="6035" y="5212"/>
                    <a:pt x="7909" y="5212"/>
                  </a:cubicBezTo>
                  <a:cubicBezTo>
                    <a:pt x="9625" y="5212"/>
                    <a:pt x="11492" y="4889"/>
                    <a:pt x="12346" y="3652"/>
                  </a:cubicBezTo>
                  <a:cubicBezTo>
                    <a:pt x="14121" y="1063"/>
                    <a:pt x="0" y="0"/>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38;p32">
              <a:extLst>
                <a:ext uri="{FF2B5EF4-FFF2-40B4-BE49-F238E27FC236}">
                  <a16:creationId xmlns:a16="http://schemas.microsoft.com/office/drawing/2014/main" id="{FBD90441-BBE5-6148-B66D-F19882E6FDF1}"/>
                </a:ext>
              </a:extLst>
            </p:cNvPr>
            <p:cNvSpPr/>
            <p:nvPr/>
          </p:nvSpPr>
          <p:spPr>
            <a:xfrm>
              <a:off x="429750" y="3480700"/>
              <a:ext cx="211725" cy="35000"/>
            </a:xfrm>
            <a:custGeom>
              <a:avLst/>
              <a:gdLst/>
              <a:ahLst/>
              <a:cxnLst/>
              <a:rect l="l" t="t" r="r" b="b"/>
              <a:pathLst>
                <a:path w="8469" h="1400" extrusionOk="0">
                  <a:moveTo>
                    <a:pt x="0" y="1"/>
                  </a:moveTo>
                  <a:cubicBezTo>
                    <a:pt x="102" y="46"/>
                    <a:pt x="204" y="91"/>
                    <a:pt x="317" y="114"/>
                  </a:cubicBezTo>
                  <a:cubicBezTo>
                    <a:pt x="520" y="170"/>
                    <a:pt x="826" y="250"/>
                    <a:pt x="1210" y="340"/>
                  </a:cubicBezTo>
                  <a:cubicBezTo>
                    <a:pt x="1967" y="521"/>
                    <a:pt x="3019" y="758"/>
                    <a:pt x="4195" y="951"/>
                  </a:cubicBezTo>
                  <a:cubicBezTo>
                    <a:pt x="5359" y="1143"/>
                    <a:pt x="6433" y="1256"/>
                    <a:pt x="7213" y="1324"/>
                  </a:cubicBezTo>
                  <a:cubicBezTo>
                    <a:pt x="7598" y="1358"/>
                    <a:pt x="7914" y="1380"/>
                    <a:pt x="8129" y="1391"/>
                  </a:cubicBezTo>
                  <a:cubicBezTo>
                    <a:pt x="8186" y="1397"/>
                    <a:pt x="8242" y="1400"/>
                    <a:pt x="8299" y="1400"/>
                  </a:cubicBezTo>
                  <a:cubicBezTo>
                    <a:pt x="8355" y="1400"/>
                    <a:pt x="8412" y="1397"/>
                    <a:pt x="8468" y="1391"/>
                  </a:cubicBezTo>
                  <a:cubicBezTo>
                    <a:pt x="8366" y="1346"/>
                    <a:pt x="8253" y="1335"/>
                    <a:pt x="8140" y="1324"/>
                  </a:cubicBezTo>
                  <a:lnTo>
                    <a:pt x="7225" y="1211"/>
                  </a:lnTo>
                  <a:cubicBezTo>
                    <a:pt x="6456" y="1120"/>
                    <a:pt x="5393" y="984"/>
                    <a:pt x="4217" y="792"/>
                  </a:cubicBezTo>
                  <a:cubicBezTo>
                    <a:pt x="3053" y="600"/>
                    <a:pt x="2001" y="385"/>
                    <a:pt x="1244" y="238"/>
                  </a:cubicBezTo>
                  <a:lnTo>
                    <a:pt x="328" y="46"/>
                  </a:lnTo>
                  <a:cubicBezTo>
                    <a:pt x="226" y="12"/>
                    <a:pt x="11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39;p32">
              <a:extLst>
                <a:ext uri="{FF2B5EF4-FFF2-40B4-BE49-F238E27FC236}">
                  <a16:creationId xmlns:a16="http://schemas.microsoft.com/office/drawing/2014/main" id="{286D05F2-5774-7C47-A905-FF2059EDA9AA}"/>
                </a:ext>
              </a:extLst>
            </p:cNvPr>
            <p:cNvSpPr/>
            <p:nvPr/>
          </p:nvSpPr>
          <p:spPr>
            <a:xfrm>
              <a:off x="434275" y="3375100"/>
              <a:ext cx="265125" cy="44025"/>
            </a:xfrm>
            <a:custGeom>
              <a:avLst/>
              <a:gdLst/>
              <a:ahLst/>
              <a:cxnLst/>
              <a:rect l="l" t="t" r="r" b="b"/>
              <a:pathLst>
                <a:path w="10605" h="1761" extrusionOk="0">
                  <a:moveTo>
                    <a:pt x="246" y="0"/>
                  </a:moveTo>
                  <a:cubicBezTo>
                    <a:pt x="163" y="0"/>
                    <a:pt x="80" y="6"/>
                    <a:pt x="0" y="19"/>
                  </a:cubicBezTo>
                  <a:cubicBezTo>
                    <a:pt x="136" y="53"/>
                    <a:pt x="283" y="64"/>
                    <a:pt x="418" y="76"/>
                  </a:cubicBezTo>
                  <a:cubicBezTo>
                    <a:pt x="690" y="98"/>
                    <a:pt x="1085" y="144"/>
                    <a:pt x="1572" y="189"/>
                  </a:cubicBezTo>
                  <a:cubicBezTo>
                    <a:pt x="2533" y="302"/>
                    <a:pt x="3855" y="483"/>
                    <a:pt x="5325" y="743"/>
                  </a:cubicBezTo>
                  <a:cubicBezTo>
                    <a:pt x="6783" y="991"/>
                    <a:pt x="8095" y="1263"/>
                    <a:pt x="9045" y="1466"/>
                  </a:cubicBezTo>
                  <a:lnTo>
                    <a:pt x="10175" y="1692"/>
                  </a:lnTo>
                  <a:cubicBezTo>
                    <a:pt x="10311" y="1738"/>
                    <a:pt x="10458" y="1760"/>
                    <a:pt x="10605" y="1760"/>
                  </a:cubicBezTo>
                  <a:cubicBezTo>
                    <a:pt x="10469" y="1704"/>
                    <a:pt x="10333" y="1658"/>
                    <a:pt x="10186" y="1625"/>
                  </a:cubicBezTo>
                  <a:cubicBezTo>
                    <a:pt x="9915" y="1557"/>
                    <a:pt x="9542" y="1455"/>
                    <a:pt x="9067" y="1342"/>
                  </a:cubicBezTo>
                  <a:cubicBezTo>
                    <a:pt x="8129" y="1116"/>
                    <a:pt x="6806" y="833"/>
                    <a:pt x="5348" y="573"/>
                  </a:cubicBezTo>
                  <a:cubicBezTo>
                    <a:pt x="3878" y="324"/>
                    <a:pt x="2544" y="155"/>
                    <a:pt x="1572" y="76"/>
                  </a:cubicBezTo>
                  <a:cubicBezTo>
                    <a:pt x="1085" y="30"/>
                    <a:pt x="701" y="8"/>
                    <a:pt x="418" y="8"/>
                  </a:cubicBezTo>
                  <a:cubicBezTo>
                    <a:pt x="362" y="3"/>
                    <a:pt x="304"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40;p32">
              <a:extLst>
                <a:ext uri="{FF2B5EF4-FFF2-40B4-BE49-F238E27FC236}">
                  <a16:creationId xmlns:a16="http://schemas.microsoft.com/office/drawing/2014/main" id="{1D247576-33DF-5A42-A68C-DE2A1B903F1B}"/>
                </a:ext>
              </a:extLst>
            </p:cNvPr>
            <p:cNvSpPr/>
            <p:nvPr/>
          </p:nvSpPr>
          <p:spPr>
            <a:xfrm>
              <a:off x="248850" y="3281300"/>
              <a:ext cx="414375" cy="52175"/>
            </a:xfrm>
            <a:custGeom>
              <a:avLst/>
              <a:gdLst/>
              <a:ahLst/>
              <a:cxnLst/>
              <a:rect l="l" t="t" r="r" b="b"/>
              <a:pathLst>
                <a:path w="16575" h="2087" extrusionOk="0">
                  <a:moveTo>
                    <a:pt x="117" y="1"/>
                  </a:moveTo>
                  <a:cubicBezTo>
                    <a:pt x="69" y="1"/>
                    <a:pt x="42" y="10"/>
                    <a:pt x="35" y="29"/>
                  </a:cubicBezTo>
                  <a:cubicBezTo>
                    <a:pt x="1" y="119"/>
                    <a:pt x="826" y="628"/>
                    <a:pt x="2296" y="1126"/>
                  </a:cubicBezTo>
                  <a:cubicBezTo>
                    <a:pt x="2669" y="1250"/>
                    <a:pt x="3076" y="1363"/>
                    <a:pt x="3517" y="1487"/>
                  </a:cubicBezTo>
                  <a:cubicBezTo>
                    <a:pt x="3958" y="1612"/>
                    <a:pt x="4432" y="1702"/>
                    <a:pt x="4941" y="1804"/>
                  </a:cubicBezTo>
                  <a:cubicBezTo>
                    <a:pt x="6049" y="1985"/>
                    <a:pt x="7168" y="2087"/>
                    <a:pt x="8288" y="2087"/>
                  </a:cubicBezTo>
                  <a:cubicBezTo>
                    <a:pt x="9407" y="2087"/>
                    <a:pt x="10515" y="1985"/>
                    <a:pt x="11623" y="1804"/>
                  </a:cubicBezTo>
                  <a:cubicBezTo>
                    <a:pt x="12132" y="1702"/>
                    <a:pt x="12606" y="1600"/>
                    <a:pt x="13047" y="1487"/>
                  </a:cubicBezTo>
                  <a:cubicBezTo>
                    <a:pt x="13500" y="1386"/>
                    <a:pt x="13907" y="1261"/>
                    <a:pt x="14268" y="1137"/>
                  </a:cubicBezTo>
                  <a:cubicBezTo>
                    <a:pt x="15749" y="628"/>
                    <a:pt x="16575" y="131"/>
                    <a:pt x="16529" y="29"/>
                  </a:cubicBezTo>
                  <a:cubicBezTo>
                    <a:pt x="16521" y="13"/>
                    <a:pt x="16496" y="5"/>
                    <a:pt x="16453" y="5"/>
                  </a:cubicBezTo>
                  <a:cubicBezTo>
                    <a:pt x="16202" y="5"/>
                    <a:pt x="15365" y="270"/>
                    <a:pt x="14099" y="560"/>
                  </a:cubicBezTo>
                  <a:cubicBezTo>
                    <a:pt x="13726" y="651"/>
                    <a:pt x="13319" y="719"/>
                    <a:pt x="12889" y="820"/>
                  </a:cubicBezTo>
                  <a:cubicBezTo>
                    <a:pt x="12448" y="911"/>
                    <a:pt x="11985" y="967"/>
                    <a:pt x="11487" y="1047"/>
                  </a:cubicBezTo>
                  <a:cubicBezTo>
                    <a:pt x="10424" y="1171"/>
                    <a:pt x="9350" y="1250"/>
                    <a:pt x="8276" y="1250"/>
                  </a:cubicBezTo>
                  <a:cubicBezTo>
                    <a:pt x="7202" y="1250"/>
                    <a:pt x="6117" y="1171"/>
                    <a:pt x="5054" y="1035"/>
                  </a:cubicBezTo>
                  <a:cubicBezTo>
                    <a:pt x="4557" y="967"/>
                    <a:pt x="4093" y="888"/>
                    <a:pt x="3652" y="809"/>
                  </a:cubicBezTo>
                  <a:cubicBezTo>
                    <a:pt x="3223" y="741"/>
                    <a:pt x="2816" y="651"/>
                    <a:pt x="2454" y="560"/>
                  </a:cubicBezTo>
                  <a:cubicBezTo>
                    <a:pt x="1213" y="264"/>
                    <a:pt x="375" y="1"/>
                    <a:pt x="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41;p32">
              <a:extLst>
                <a:ext uri="{FF2B5EF4-FFF2-40B4-BE49-F238E27FC236}">
                  <a16:creationId xmlns:a16="http://schemas.microsoft.com/office/drawing/2014/main" id="{4B02D48A-94A5-6D42-9E1F-0890C6ABBB3F}"/>
                </a:ext>
              </a:extLst>
            </p:cNvPr>
            <p:cNvSpPr/>
            <p:nvPr/>
          </p:nvSpPr>
          <p:spPr>
            <a:xfrm>
              <a:off x="248850" y="2821025"/>
              <a:ext cx="426250" cy="426250"/>
            </a:xfrm>
            <a:custGeom>
              <a:avLst/>
              <a:gdLst/>
              <a:ahLst/>
              <a:cxnLst/>
              <a:rect l="l" t="t" r="r" b="b"/>
              <a:pathLst>
                <a:path w="17050" h="17050" extrusionOk="0">
                  <a:moveTo>
                    <a:pt x="8525" y="1"/>
                  </a:moveTo>
                  <a:cubicBezTo>
                    <a:pt x="3822" y="1"/>
                    <a:pt x="1" y="3822"/>
                    <a:pt x="1" y="8525"/>
                  </a:cubicBezTo>
                  <a:cubicBezTo>
                    <a:pt x="1" y="13228"/>
                    <a:pt x="3822" y="17049"/>
                    <a:pt x="8525" y="17049"/>
                  </a:cubicBezTo>
                  <a:cubicBezTo>
                    <a:pt x="13228" y="17049"/>
                    <a:pt x="17050" y="13228"/>
                    <a:pt x="17050" y="8525"/>
                  </a:cubicBezTo>
                  <a:cubicBezTo>
                    <a:pt x="17050" y="3822"/>
                    <a:pt x="13228" y="1"/>
                    <a:pt x="85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42;p32">
              <a:extLst>
                <a:ext uri="{FF2B5EF4-FFF2-40B4-BE49-F238E27FC236}">
                  <a16:creationId xmlns:a16="http://schemas.microsoft.com/office/drawing/2014/main" id="{FD0E734A-A9EA-DD42-95BE-602F9596DEB1}"/>
                </a:ext>
              </a:extLst>
            </p:cNvPr>
            <p:cNvSpPr/>
            <p:nvPr/>
          </p:nvSpPr>
          <p:spPr>
            <a:xfrm>
              <a:off x="387075" y="3005600"/>
              <a:ext cx="296225" cy="114175"/>
            </a:xfrm>
            <a:custGeom>
              <a:avLst/>
              <a:gdLst/>
              <a:ahLst/>
              <a:cxnLst/>
              <a:rect l="l" t="t" r="r" b="b"/>
              <a:pathLst>
                <a:path w="11849" h="4567" extrusionOk="0">
                  <a:moveTo>
                    <a:pt x="11441" y="0"/>
                  </a:moveTo>
                  <a:cubicBezTo>
                    <a:pt x="9398" y="327"/>
                    <a:pt x="7329" y="490"/>
                    <a:pt x="5259" y="490"/>
                  </a:cubicBezTo>
                  <a:cubicBezTo>
                    <a:pt x="4248" y="490"/>
                    <a:pt x="3236" y="451"/>
                    <a:pt x="2227" y="373"/>
                  </a:cubicBezTo>
                  <a:cubicBezTo>
                    <a:pt x="2173" y="369"/>
                    <a:pt x="2118" y="367"/>
                    <a:pt x="2064" y="367"/>
                  </a:cubicBezTo>
                  <a:cubicBezTo>
                    <a:pt x="992" y="367"/>
                    <a:pt x="88" y="1209"/>
                    <a:pt x="45" y="2306"/>
                  </a:cubicBezTo>
                  <a:cubicBezTo>
                    <a:pt x="0" y="3403"/>
                    <a:pt x="837" y="4353"/>
                    <a:pt x="1933" y="4421"/>
                  </a:cubicBezTo>
                  <a:cubicBezTo>
                    <a:pt x="3217" y="4512"/>
                    <a:pt x="4459" y="4566"/>
                    <a:pt x="5653" y="4566"/>
                  </a:cubicBezTo>
                  <a:cubicBezTo>
                    <a:pt x="7571" y="4566"/>
                    <a:pt x="9363" y="4426"/>
                    <a:pt x="11000" y="4070"/>
                  </a:cubicBezTo>
                  <a:cubicBezTo>
                    <a:pt x="11000" y="4059"/>
                    <a:pt x="11848" y="2691"/>
                    <a:pt x="114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43;p32">
              <a:extLst>
                <a:ext uri="{FF2B5EF4-FFF2-40B4-BE49-F238E27FC236}">
                  <a16:creationId xmlns:a16="http://schemas.microsoft.com/office/drawing/2014/main" id="{92F50D09-E27A-2D44-B8E8-9CACD46C261C}"/>
                </a:ext>
              </a:extLst>
            </p:cNvPr>
            <p:cNvSpPr/>
            <p:nvPr/>
          </p:nvSpPr>
          <p:spPr>
            <a:xfrm>
              <a:off x="470725" y="3053525"/>
              <a:ext cx="14075" cy="12025"/>
            </a:xfrm>
            <a:custGeom>
              <a:avLst/>
              <a:gdLst/>
              <a:ahLst/>
              <a:cxnLst/>
              <a:rect l="l" t="t" r="r" b="b"/>
              <a:pathLst>
                <a:path w="563" h="481" extrusionOk="0">
                  <a:moveTo>
                    <a:pt x="312" y="1"/>
                  </a:moveTo>
                  <a:cubicBezTo>
                    <a:pt x="264" y="1"/>
                    <a:pt x="214" y="16"/>
                    <a:pt x="170" y="50"/>
                  </a:cubicBezTo>
                  <a:cubicBezTo>
                    <a:pt x="1" y="186"/>
                    <a:pt x="80" y="446"/>
                    <a:pt x="283" y="480"/>
                  </a:cubicBezTo>
                  <a:cubicBezTo>
                    <a:pt x="290" y="480"/>
                    <a:pt x="297" y="481"/>
                    <a:pt x="304" y="481"/>
                  </a:cubicBezTo>
                  <a:cubicBezTo>
                    <a:pt x="431" y="481"/>
                    <a:pt x="544" y="383"/>
                    <a:pt x="555" y="254"/>
                  </a:cubicBezTo>
                  <a:cubicBezTo>
                    <a:pt x="563" y="106"/>
                    <a:pt x="440" y="1"/>
                    <a:pt x="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44;p32">
              <a:extLst>
                <a:ext uri="{FF2B5EF4-FFF2-40B4-BE49-F238E27FC236}">
                  <a16:creationId xmlns:a16="http://schemas.microsoft.com/office/drawing/2014/main" id="{57B94E4A-711D-C94F-BC94-A640209379A8}"/>
                </a:ext>
              </a:extLst>
            </p:cNvPr>
            <p:cNvSpPr/>
            <p:nvPr/>
          </p:nvSpPr>
          <p:spPr>
            <a:xfrm>
              <a:off x="622775" y="3049175"/>
              <a:ext cx="14300" cy="12150"/>
            </a:xfrm>
            <a:custGeom>
              <a:avLst/>
              <a:gdLst/>
              <a:ahLst/>
              <a:cxnLst/>
              <a:rect l="l" t="t" r="r" b="b"/>
              <a:pathLst>
                <a:path w="572" h="486" extrusionOk="0">
                  <a:moveTo>
                    <a:pt x="316" y="0"/>
                  </a:moveTo>
                  <a:cubicBezTo>
                    <a:pt x="266" y="0"/>
                    <a:pt x="215" y="17"/>
                    <a:pt x="171" y="55"/>
                  </a:cubicBezTo>
                  <a:cubicBezTo>
                    <a:pt x="1" y="190"/>
                    <a:pt x="80" y="450"/>
                    <a:pt x="284" y="484"/>
                  </a:cubicBezTo>
                  <a:cubicBezTo>
                    <a:pt x="291" y="485"/>
                    <a:pt x="297" y="485"/>
                    <a:pt x="304" y="485"/>
                  </a:cubicBezTo>
                  <a:cubicBezTo>
                    <a:pt x="432" y="485"/>
                    <a:pt x="544" y="387"/>
                    <a:pt x="555" y="258"/>
                  </a:cubicBezTo>
                  <a:cubicBezTo>
                    <a:pt x="571" y="112"/>
                    <a:pt x="447" y="0"/>
                    <a:pt x="3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45;p32">
              <a:extLst>
                <a:ext uri="{FF2B5EF4-FFF2-40B4-BE49-F238E27FC236}">
                  <a16:creationId xmlns:a16="http://schemas.microsoft.com/office/drawing/2014/main" id="{C74763F3-8411-4341-A8DF-D48EDE2AFBF2}"/>
                </a:ext>
              </a:extLst>
            </p:cNvPr>
            <p:cNvSpPr/>
            <p:nvPr/>
          </p:nvSpPr>
          <p:spPr>
            <a:xfrm>
              <a:off x="525275" y="3062625"/>
              <a:ext cx="68150" cy="27000"/>
            </a:xfrm>
            <a:custGeom>
              <a:avLst/>
              <a:gdLst/>
              <a:ahLst/>
              <a:cxnLst/>
              <a:rect l="l" t="t" r="r" b="b"/>
              <a:pathLst>
                <a:path w="2726" h="1080" extrusionOk="0">
                  <a:moveTo>
                    <a:pt x="2709" y="1"/>
                  </a:moveTo>
                  <a:cubicBezTo>
                    <a:pt x="2681" y="1"/>
                    <a:pt x="2589" y="173"/>
                    <a:pt x="2397" y="376"/>
                  </a:cubicBezTo>
                  <a:cubicBezTo>
                    <a:pt x="2149" y="670"/>
                    <a:pt x="1798" y="862"/>
                    <a:pt x="1414" y="907"/>
                  </a:cubicBezTo>
                  <a:cubicBezTo>
                    <a:pt x="1386" y="909"/>
                    <a:pt x="1358" y="910"/>
                    <a:pt x="1331" y="910"/>
                  </a:cubicBezTo>
                  <a:cubicBezTo>
                    <a:pt x="976" y="910"/>
                    <a:pt x="636" y="776"/>
                    <a:pt x="374" y="534"/>
                  </a:cubicBezTo>
                  <a:cubicBezTo>
                    <a:pt x="148" y="342"/>
                    <a:pt x="34" y="195"/>
                    <a:pt x="23" y="195"/>
                  </a:cubicBezTo>
                  <a:cubicBezTo>
                    <a:pt x="1" y="195"/>
                    <a:pt x="68" y="387"/>
                    <a:pt x="294" y="625"/>
                  </a:cubicBezTo>
                  <a:cubicBezTo>
                    <a:pt x="570" y="921"/>
                    <a:pt x="955" y="1079"/>
                    <a:pt x="1356" y="1079"/>
                  </a:cubicBezTo>
                  <a:cubicBezTo>
                    <a:pt x="1382" y="1079"/>
                    <a:pt x="1409" y="1078"/>
                    <a:pt x="1436" y="1077"/>
                  </a:cubicBezTo>
                  <a:cubicBezTo>
                    <a:pt x="1855" y="1020"/>
                    <a:pt x="2239" y="794"/>
                    <a:pt x="2488" y="455"/>
                  </a:cubicBezTo>
                  <a:cubicBezTo>
                    <a:pt x="2680" y="195"/>
                    <a:pt x="2725" y="3"/>
                    <a:pt x="2714" y="3"/>
                  </a:cubicBezTo>
                  <a:cubicBezTo>
                    <a:pt x="2713" y="2"/>
                    <a:pt x="2711" y="1"/>
                    <a:pt x="2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46;p32">
              <a:extLst>
                <a:ext uri="{FF2B5EF4-FFF2-40B4-BE49-F238E27FC236}">
                  <a16:creationId xmlns:a16="http://schemas.microsoft.com/office/drawing/2014/main" id="{D629DF82-7383-E542-B91A-D12CB8851882}"/>
                </a:ext>
              </a:extLst>
            </p:cNvPr>
            <p:cNvSpPr/>
            <p:nvPr/>
          </p:nvSpPr>
          <p:spPr>
            <a:xfrm>
              <a:off x="468750" y="2821300"/>
              <a:ext cx="97525" cy="195350"/>
            </a:xfrm>
            <a:custGeom>
              <a:avLst/>
              <a:gdLst/>
              <a:ahLst/>
              <a:cxnLst/>
              <a:rect l="l" t="t" r="r" b="b"/>
              <a:pathLst>
                <a:path w="3901" h="7814" extrusionOk="0">
                  <a:moveTo>
                    <a:pt x="12" y="1"/>
                  </a:moveTo>
                  <a:cubicBezTo>
                    <a:pt x="0" y="35"/>
                    <a:pt x="554" y="103"/>
                    <a:pt x="1255" y="566"/>
                  </a:cubicBezTo>
                  <a:cubicBezTo>
                    <a:pt x="1662" y="849"/>
                    <a:pt x="2013" y="1188"/>
                    <a:pt x="2307" y="1595"/>
                  </a:cubicBezTo>
                  <a:cubicBezTo>
                    <a:pt x="2635" y="2092"/>
                    <a:pt x="2917" y="2635"/>
                    <a:pt x="3132" y="3200"/>
                  </a:cubicBezTo>
                  <a:cubicBezTo>
                    <a:pt x="3528" y="4229"/>
                    <a:pt x="3743" y="5326"/>
                    <a:pt x="3765" y="6434"/>
                  </a:cubicBezTo>
                  <a:cubicBezTo>
                    <a:pt x="3788" y="7282"/>
                    <a:pt x="3697" y="7813"/>
                    <a:pt x="3731" y="7813"/>
                  </a:cubicBezTo>
                  <a:cubicBezTo>
                    <a:pt x="3776" y="7689"/>
                    <a:pt x="3799" y="7564"/>
                    <a:pt x="3810" y="7440"/>
                  </a:cubicBezTo>
                  <a:cubicBezTo>
                    <a:pt x="3856" y="7112"/>
                    <a:pt x="3878" y="6773"/>
                    <a:pt x="3890" y="6434"/>
                  </a:cubicBezTo>
                  <a:cubicBezTo>
                    <a:pt x="3901" y="5303"/>
                    <a:pt x="3697" y="4195"/>
                    <a:pt x="3290" y="3144"/>
                  </a:cubicBezTo>
                  <a:cubicBezTo>
                    <a:pt x="3064" y="2556"/>
                    <a:pt x="2782" y="2013"/>
                    <a:pt x="2431" y="1505"/>
                  </a:cubicBezTo>
                  <a:cubicBezTo>
                    <a:pt x="2126" y="1086"/>
                    <a:pt x="1753" y="736"/>
                    <a:pt x="1323" y="464"/>
                  </a:cubicBezTo>
                  <a:cubicBezTo>
                    <a:pt x="1029" y="284"/>
                    <a:pt x="713" y="148"/>
                    <a:pt x="385" y="57"/>
                  </a:cubicBezTo>
                  <a:cubicBezTo>
                    <a:pt x="294" y="35"/>
                    <a:pt x="204" y="12"/>
                    <a:pt x="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47;p32">
              <a:extLst>
                <a:ext uri="{FF2B5EF4-FFF2-40B4-BE49-F238E27FC236}">
                  <a16:creationId xmlns:a16="http://schemas.microsoft.com/office/drawing/2014/main" id="{E164B442-127D-A148-83C8-170E4B9EB310}"/>
                </a:ext>
              </a:extLst>
            </p:cNvPr>
            <p:cNvSpPr/>
            <p:nvPr/>
          </p:nvSpPr>
          <p:spPr>
            <a:xfrm>
              <a:off x="319800" y="2844775"/>
              <a:ext cx="195900" cy="193925"/>
            </a:xfrm>
            <a:custGeom>
              <a:avLst/>
              <a:gdLst/>
              <a:ahLst/>
              <a:cxnLst/>
              <a:rect l="l" t="t" r="r" b="b"/>
              <a:pathLst>
                <a:path w="7836" h="7757" extrusionOk="0">
                  <a:moveTo>
                    <a:pt x="7228" y="10"/>
                  </a:moveTo>
                  <a:cubicBezTo>
                    <a:pt x="6833" y="10"/>
                    <a:pt x="6447" y="56"/>
                    <a:pt x="6060" y="147"/>
                  </a:cubicBezTo>
                  <a:cubicBezTo>
                    <a:pt x="4975" y="373"/>
                    <a:pt x="3562" y="1086"/>
                    <a:pt x="2386" y="2307"/>
                  </a:cubicBezTo>
                  <a:cubicBezTo>
                    <a:pt x="1380" y="3347"/>
                    <a:pt x="645" y="4613"/>
                    <a:pt x="260" y="6004"/>
                  </a:cubicBezTo>
                  <a:cubicBezTo>
                    <a:pt x="136" y="6422"/>
                    <a:pt x="57" y="6851"/>
                    <a:pt x="23" y="7281"/>
                  </a:cubicBezTo>
                  <a:cubicBezTo>
                    <a:pt x="0" y="7439"/>
                    <a:pt x="0" y="7552"/>
                    <a:pt x="0" y="7632"/>
                  </a:cubicBezTo>
                  <a:cubicBezTo>
                    <a:pt x="0" y="7677"/>
                    <a:pt x="0" y="7711"/>
                    <a:pt x="0" y="7756"/>
                  </a:cubicBezTo>
                  <a:cubicBezTo>
                    <a:pt x="1" y="7756"/>
                    <a:pt x="1" y="7756"/>
                    <a:pt x="1" y="7756"/>
                  </a:cubicBezTo>
                  <a:cubicBezTo>
                    <a:pt x="46" y="7756"/>
                    <a:pt x="48" y="7069"/>
                    <a:pt x="373" y="6026"/>
                  </a:cubicBezTo>
                  <a:cubicBezTo>
                    <a:pt x="792" y="4681"/>
                    <a:pt x="1527" y="3437"/>
                    <a:pt x="2510" y="2420"/>
                  </a:cubicBezTo>
                  <a:cubicBezTo>
                    <a:pt x="3652" y="1221"/>
                    <a:pt x="5031" y="532"/>
                    <a:pt x="6083" y="260"/>
                  </a:cubicBezTo>
                  <a:cubicBezTo>
                    <a:pt x="7145" y="0"/>
                    <a:pt x="7835" y="91"/>
                    <a:pt x="7835" y="57"/>
                  </a:cubicBezTo>
                  <a:cubicBezTo>
                    <a:pt x="7835" y="45"/>
                    <a:pt x="7790" y="45"/>
                    <a:pt x="7711" y="34"/>
                  </a:cubicBezTo>
                  <a:cubicBezTo>
                    <a:pt x="7586" y="23"/>
                    <a:pt x="7473" y="12"/>
                    <a:pt x="7360" y="12"/>
                  </a:cubicBezTo>
                  <a:cubicBezTo>
                    <a:pt x="7316" y="10"/>
                    <a:pt x="7272" y="10"/>
                    <a:pt x="7228" y="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48;p32">
              <a:extLst>
                <a:ext uri="{FF2B5EF4-FFF2-40B4-BE49-F238E27FC236}">
                  <a16:creationId xmlns:a16="http://schemas.microsoft.com/office/drawing/2014/main" id="{CEA2F87E-F3B0-4F41-83FD-DEBA818273CC}"/>
                </a:ext>
              </a:extLst>
            </p:cNvPr>
            <p:cNvSpPr/>
            <p:nvPr/>
          </p:nvSpPr>
          <p:spPr>
            <a:xfrm>
              <a:off x="514525" y="2888125"/>
              <a:ext cx="13600" cy="12450"/>
            </a:xfrm>
            <a:custGeom>
              <a:avLst/>
              <a:gdLst/>
              <a:ahLst/>
              <a:cxnLst/>
              <a:rect l="l" t="t" r="r" b="b"/>
              <a:pathLst>
                <a:path w="544" h="498" extrusionOk="0">
                  <a:moveTo>
                    <a:pt x="318" y="0"/>
                  </a:moveTo>
                  <a:cubicBezTo>
                    <a:pt x="263" y="0"/>
                    <a:pt x="231" y="27"/>
                    <a:pt x="238" y="41"/>
                  </a:cubicBezTo>
                  <a:cubicBezTo>
                    <a:pt x="250" y="64"/>
                    <a:pt x="306" y="75"/>
                    <a:pt x="351" y="132"/>
                  </a:cubicBezTo>
                  <a:cubicBezTo>
                    <a:pt x="385" y="166"/>
                    <a:pt x="385" y="200"/>
                    <a:pt x="374" y="245"/>
                  </a:cubicBezTo>
                  <a:cubicBezTo>
                    <a:pt x="363" y="279"/>
                    <a:pt x="329" y="313"/>
                    <a:pt x="295" y="324"/>
                  </a:cubicBezTo>
                  <a:cubicBezTo>
                    <a:pt x="287" y="326"/>
                    <a:pt x="279" y="327"/>
                    <a:pt x="271" y="327"/>
                  </a:cubicBezTo>
                  <a:cubicBezTo>
                    <a:pt x="234" y="327"/>
                    <a:pt x="198" y="307"/>
                    <a:pt x="170" y="279"/>
                  </a:cubicBezTo>
                  <a:cubicBezTo>
                    <a:pt x="148" y="256"/>
                    <a:pt x="137" y="211"/>
                    <a:pt x="148" y="177"/>
                  </a:cubicBezTo>
                  <a:cubicBezTo>
                    <a:pt x="170" y="98"/>
                    <a:pt x="216" y="64"/>
                    <a:pt x="216" y="41"/>
                  </a:cubicBezTo>
                  <a:cubicBezTo>
                    <a:pt x="220" y="33"/>
                    <a:pt x="209" y="26"/>
                    <a:pt x="191" y="26"/>
                  </a:cubicBezTo>
                  <a:cubicBezTo>
                    <a:pt x="157" y="26"/>
                    <a:pt x="97" y="48"/>
                    <a:pt x="46" y="120"/>
                  </a:cubicBezTo>
                  <a:cubicBezTo>
                    <a:pt x="1" y="200"/>
                    <a:pt x="1" y="290"/>
                    <a:pt x="46" y="369"/>
                  </a:cubicBezTo>
                  <a:cubicBezTo>
                    <a:pt x="97" y="457"/>
                    <a:pt x="182" y="498"/>
                    <a:pt x="268" y="498"/>
                  </a:cubicBezTo>
                  <a:cubicBezTo>
                    <a:pt x="390" y="498"/>
                    <a:pt x="512" y="414"/>
                    <a:pt x="532" y="267"/>
                  </a:cubicBezTo>
                  <a:cubicBezTo>
                    <a:pt x="544" y="188"/>
                    <a:pt x="510" y="98"/>
                    <a:pt x="442" y="41"/>
                  </a:cubicBezTo>
                  <a:cubicBezTo>
                    <a:pt x="394" y="11"/>
                    <a:pt x="351"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49;p32">
              <a:extLst>
                <a:ext uri="{FF2B5EF4-FFF2-40B4-BE49-F238E27FC236}">
                  <a16:creationId xmlns:a16="http://schemas.microsoft.com/office/drawing/2014/main" id="{87E4327F-12D6-EB44-AC73-36B0A85B636B}"/>
                </a:ext>
              </a:extLst>
            </p:cNvPr>
            <p:cNvSpPr/>
            <p:nvPr/>
          </p:nvSpPr>
          <p:spPr>
            <a:xfrm>
              <a:off x="362200" y="3035000"/>
              <a:ext cx="13875" cy="12300"/>
            </a:xfrm>
            <a:custGeom>
              <a:avLst/>
              <a:gdLst/>
              <a:ahLst/>
              <a:cxnLst/>
              <a:rect l="l" t="t" r="r" b="b"/>
              <a:pathLst>
                <a:path w="555" h="492" extrusionOk="0">
                  <a:moveTo>
                    <a:pt x="317" y="0"/>
                  </a:moveTo>
                  <a:cubicBezTo>
                    <a:pt x="270" y="0"/>
                    <a:pt x="242" y="21"/>
                    <a:pt x="249" y="34"/>
                  </a:cubicBezTo>
                  <a:cubicBezTo>
                    <a:pt x="260" y="56"/>
                    <a:pt x="328" y="68"/>
                    <a:pt x="362" y="136"/>
                  </a:cubicBezTo>
                  <a:cubicBezTo>
                    <a:pt x="385" y="158"/>
                    <a:pt x="396" y="203"/>
                    <a:pt x="385" y="237"/>
                  </a:cubicBezTo>
                  <a:cubicBezTo>
                    <a:pt x="371" y="298"/>
                    <a:pt x="322" y="330"/>
                    <a:pt x="272" y="330"/>
                  </a:cubicBezTo>
                  <a:cubicBezTo>
                    <a:pt x="238" y="330"/>
                    <a:pt x="204" y="315"/>
                    <a:pt x="181" y="283"/>
                  </a:cubicBezTo>
                  <a:cubicBezTo>
                    <a:pt x="158" y="249"/>
                    <a:pt x="147" y="203"/>
                    <a:pt x="158" y="170"/>
                  </a:cubicBezTo>
                  <a:cubicBezTo>
                    <a:pt x="181" y="90"/>
                    <a:pt x="226" y="56"/>
                    <a:pt x="226" y="34"/>
                  </a:cubicBezTo>
                  <a:cubicBezTo>
                    <a:pt x="226" y="26"/>
                    <a:pt x="214" y="20"/>
                    <a:pt x="195" y="20"/>
                  </a:cubicBezTo>
                  <a:cubicBezTo>
                    <a:pt x="159" y="20"/>
                    <a:pt x="97" y="43"/>
                    <a:pt x="45" y="124"/>
                  </a:cubicBezTo>
                  <a:cubicBezTo>
                    <a:pt x="0" y="192"/>
                    <a:pt x="0" y="294"/>
                    <a:pt x="45" y="362"/>
                  </a:cubicBezTo>
                  <a:cubicBezTo>
                    <a:pt x="102" y="446"/>
                    <a:pt x="189" y="492"/>
                    <a:pt x="276" y="492"/>
                  </a:cubicBezTo>
                  <a:cubicBezTo>
                    <a:pt x="293" y="492"/>
                    <a:pt x="311" y="490"/>
                    <a:pt x="328" y="486"/>
                  </a:cubicBezTo>
                  <a:cubicBezTo>
                    <a:pt x="441" y="463"/>
                    <a:pt x="520" y="373"/>
                    <a:pt x="543" y="271"/>
                  </a:cubicBezTo>
                  <a:cubicBezTo>
                    <a:pt x="554" y="181"/>
                    <a:pt x="520" y="90"/>
                    <a:pt x="452" y="45"/>
                  </a:cubicBezTo>
                  <a:cubicBezTo>
                    <a:pt x="400" y="12"/>
                    <a:pt x="353"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50;p32">
              <a:extLst>
                <a:ext uri="{FF2B5EF4-FFF2-40B4-BE49-F238E27FC236}">
                  <a16:creationId xmlns:a16="http://schemas.microsoft.com/office/drawing/2014/main" id="{9A44C017-59F5-624B-9FC8-DF70BBF081D2}"/>
                </a:ext>
              </a:extLst>
            </p:cNvPr>
            <p:cNvSpPr/>
            <p:nvPr/>
          </p:nvSpPr>
          <p:spPr>
            <a:xfrm>
              <a:off x="528950" y="2941150"/>
              <a:ext cx="13875" cy="12400"/>
            </a:xfrm>
            <a:custGeom>
              <a:avLst/>
              <a:gdLst/>
              <a:ahLst/>
              <a:cxnLst/>
              <a:rect l="l" t="t" r="r" b="b"/>
              <a:pathLst>
                <a:path w="555" h="496" extrusionOk="0">
                  <a:moveTo>
                    <a:pt x="316" y="1"/>
                  </a:moveTo>
                  <a:cubicBezTo>
                    <a:pt x="270" y="1"/>
                    <a:pt x="243" y="21"/>
                    <a:pt x="249" y="34"/>
                  </a:cubicBezTo>
                  <a:cubicBezTo>
                    <a:pt x="249" y="57"/>
                    <a:pt x="317" y="57"/>
                    <a:pt x="362" y="125"/>
                  </a:cubicBezTo>
                  <a:cubicBezTo>
                    <a:pt x="385" y="159"/>
                    <a:pt x="396" y="193"/>
                    <a:pt x="385" y="238"/>
                  </a:cubicBezTo>
                  <a:cubicBezTo>
                    <a:pt x="371" y="293"/>
                    <a:pt x="320" y="323"/>
                    <a:pt x="270" y="323"/>
                  </a:cubicBezTo>
                  <a:cubicBezTo>
                    <a:pt x="237" y="323"/>
                    <a:pt x="204" y="310"/>
                    <a:pt x="181" y="283"/>
                  </a:cubicBezTo>
                  <a:cubicBezTo>
                    <a:pt x="159" y="249"/>
                    <a:pt x="147" y="215"/>
                    <a:pt x="159" y="170"/>
                  </a:cubicBezTo>
                  <a:cubicBezTo>
                    <a:pt x="181" y="91"/>
                    <a:pt x="227" y="57"/>
                    <a:pt x="227" y="34"/>
                  </a:cubicBezTo>
                  <a:cubicBezTo>
                    <a:pt x="227" y="30"/>
                    <a:pt x="214" y="25"/>
                    <a:pt x="195" y="25"/>
                  </a:cubicBezTo>
                  <a:cubicBezTo>
                    <a:pt x="159" y="25"/>
                    <a:pt x="97" y="44"/>
                    <a:pt x="46" y="125"/>
                  </a:cubicBezTo>
                  <a:cubicBezTo>
                    <a:pt x="1" y="193"/>
                    <a:pt x="1" y="294"/>
                    <a:pt x="46" y="362"/>
                  </a:cubicBezTo>
                  <a:cubicBezTo>
                    <a:pt x="98" y="453"/>
                    <a:pt x="187" y="495"/>
                    <a:pt x="274" y="495"/>
                  </a:cubicBezTo>
                  <a:cubicBezTo>
                    <a:pt x="394" y="495"/>
                    <a:pt x="512" y="416"/>
                    <a:pt x="532" y="272"/>
                  </a:cubicBezTo>
                  <a:cubicBezTo>
                    <a:pt x="554" y="181"/>
                    <a:pt x="509" y="91"/>
                    <a:pt x="441" y="46"/>
                  </a:cubicBezTo>
                  <a:cubicBezTo>
                    <a:pt x="393" y="12"/>
                    <a:pt x="349"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51;p32">
              <a:extLst>
                <a:ext uri="{FF2B5EF4-FFF2-40B4-BE49-F238E27FC236}">
                  <a16:creationId xmlns:a16="http://schemas.microsoft.com/office/drawing/2014/main" id="{1B1CF4C3-A922-7148-B981-659E09D0442F}"/>
                </a:ext>
              </a:extLst>
            </p:cNvPr>
            <p:cNvSpPr/>
            <p:nvPr/>
          </p:nvSpPr>
          <p:spPr>
            <a:xfrm>
              <a:off x="265525" y="3029450"/>
              <a:ext cx="13600" cy="12450"/>
            </a:xfrm>
            <a:custGeom>
              <a:avLst/>
              <a:gdLst/>
              <a:ahLst/>
              <a:cxnLst/>
              <a:rect l="l" t="t" r="r" b="b"/>
              <a:pathLst>
                <a:path w="544" h="498" extrusionOk="0">
                  <a:moveTo>
                    <a:pt x="326" y="0"/>
                  </a:moveTo>
                  <a:cubicBezTo>
                    <a:pt x="274" y="0"/>
                    <a:pt x="242" y="27"/>
                    <a:pt x="249" y="41"/>
                  </a:cubicBezTo>
                  <a:cubicBezTo>
                    <a:pt x="249" y="52"/>
                    <a:pt x="317" y="64"/>
                    <a:pt x="362" y="131"/>
                  </a:cubicBezTo>
                  <a:cubicBezTo>
                    <a:pt x="385" y="165"/>
                    <a:pt x="396" y="199"/>
                    <a:pt x="385" y="245"/>
                  </a:cubicBezTo>
                  <a:cubicBezTo>
                    <a:pt x="374" y="278"/>
                    <a:pt x="340" y="312"/>
                    <a:pt x="295" y="324"/>
                  </a:cubicBezTo>
                  <a:cubicBezTo>
                    <a:pt x="287" y="326"/>
                    <a:pt x="279" y="327"/>
                    <a:pt x="271" y="327"/>
                  </a:cubicBezTo>
                  <a:cubicBezTo>
                    <a:pt x="234" y="327"/>
                    <a:pt x="200" y="306"/>
                    <a:pt x="182" y="278"/>
                  </a:cubicBezTo>
                  <a:cubicBezTo>
                    <a:pt x="159" y="256"/>
                    <a:pt x="148" y="211"/>
                    <a:pt x="159" y="177"/>
                  </a:cubicBezTo>
                  <a:cubicBezTo>
                    <a:pt x="182" y="98"/>
                    <a:pt x="227" y="64"/>
                    <a:pt x="227" y="41"/>
                  </a:cubicBezTo>
                  <a:cubicBezTo>
                    <a:pt x="227" y="33"/>
                    <a:pt x="214" y="26"/>
                    <a:pt x="193" y="26"/>
                  </a:cubicBezTo>
                  <a:cubicBezTo>
                    <a:pt x="157" y="26"/>
                    <a:pt x="97" y="48"/>
                    <a:pt x="46" y="120"/>
                  </a:cubicBezTo>
                  <a:cubicBezTo>
                    <a:pt x="1" y="199"/>
                    <a:pt x="1" y="290"/>
                    <a:pt x="46" y="369"/>
                  </a:cubicBezTo>
                  <a:cubicBezTo>
                    <a:pt x="97" y="457"/>
                    <a:pt x="182" y="498"/>
                    <a:pt x="267" y="498"/>
                  </a:cubicBezTo>
                  <a:cubicBezTo>
                    <a:pt x="390" y="498"/>
                    <a:pt x="512" y="414"/>
                    <a:pt x="532" y="267"/>
                  </a:cubicBezTo>
                  <a:cubicBezTo>
                    <a:pt x="543" y="188"/>
                    <a:pt x="509" y="98"/>
                    <a:pt x="442" y="41"/>
                  </a:cubicBezTo>
                  <a:cubicBezTo>
                    <a:pt x="398" y="11"/>
                    <a:pt x="358"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52;p32">
              <a:extLst>
                <a:ext uri="{FF2B5EF4-FFF2-40B4-BE49-F238E27FC236}">
                  <a16:creationId xmlns:a16="http://schemas.microsoft.com/office/drawing/2014/main" id="{40593678-1CCF-BD4C-82CE-E8E5F3EDE673}"/>
                </a:ext>
              </a:extLst>
            </p:cNvPr>
            <p:cNvSpPr/>
            <p:nvPr/>
          </p:nvSpPr>
          <p:spPr>
            <a:xfrm>
              <a:off x="248850" y="3048525"/>
              <a:ext cx="140500" cy="13650"/>
            </a:xfrm>
            <a:custGeom>
              <a:avLst/>
              <a:gdLst/>
              <a:ahLst/>
              <a:cxnLst/>
              <a:rect l="l" t="t" r="r" b="b"/>
              <a:pathLst>
                <a:path w="5620" h="546" extrusionOk="0">
                  <a:moveTo>
                    <a:pt x="135" y="0"/>
                  </a:moveTo>
                  <a:cubicBezTo>
                    <a:pt x="50" y="0"/>
                    <a:pt x="3" y="4"/>
                    <a:pt x="1" y="13"/>
                  </a:cubicBezTo>
                  <a:cubicBezTo>
                    <a:pt x="1" y="58"/>
                    <a:pt x="1256" y="216"/>
                    <a:pt x="2804" y="352"/>
                  </a:cubicBezTo>
                  <a:cubicBezTo>
                    <a:pt x="4059" y="471"/>
                    <a:pt x="5121" y="546"/>
                    <a:pt x="5479" y="546"/>
                  </a:cubicBezTo>
                  <a:cubicBezTo>
                    <a:pt x="5563" y="546"/>
                    <a:pt x="5608" y="542"/>
                    <a:pt x="5608" y="533"/>
                  </a:cubicBezTo>
                  <a:cubicBezTo>
                    <a:pt x="5620" y="488"/>
                    <a:pt x="4365" y="329"/>
                    <a:pt x="2816" y="194"/>
                  </a:cubicBezTo>
                  <a:cubicBezTo>
                    <a:pt x="1561" y="75"/>
                    <a:pt x="499" y="0"/>
                    <a:pt x="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53;p32">
              <a:extLst>
                <a:ext uri="{FF2B5EF4-FFF2-40B4-BE49-F238E27FC236}">
                  <a16:creationId xmlns:a16="http://schemas.microsoft.com/office/drawing/2014/main" id="{14231656-62FD-5E47-8960-16A11F74D84A}"/>
                </a:ext>
              </a:extLst>
            </p:cNvPr>
            <p:cNvSpPr/>
            <p:nvPr/>
          </p:nvSpPr>
          <p:spPr>
            <a:xfrm>
              <a:off x="301150" y="3034975"/>
              <a:ext cx="43550" cy="37225"/>
            </a:xfrm>
            <a:custGeom>
              <a:avLst/>
              <a:gdLst/>
              <a:ahLst/>
              <a:cxnLst/>
              <a:rect l="l" t="t" r="r" b="b"/>
              <a:pathLst>
                <a:path w="1742" h="1489" extrusionOk="0">
                  <a:moveTo>
                    <a:pt x="746" y="1"/>
                  </a:moveTo>
                  <a:cubicBezTo>
                    <a:pt x="339" y="1"/>
                    <a:pt x="0" y="329"/>
                    <a:pt x="0" y="736"/>
                  </a:cubicBezTo>
                  <a:cubicBezTo>
                    <a:pt x="0" y="1188"/>
                    <a:pt x="368" y="1489"/>
                    <a:pt x="753" y="1489"/>
                  </a:cubicBezTo>
                  <a:cubicBezTo>
                    <a:pt x="937" y="1489"/>
                    <a:pt x="1124" y="1420"/>
                    <a:pt x="1278" y="1267"/>
                  </a:cubicBezTo>
                  <a:cubicBezTo>
                    <a:pt x="1741" y="804"/>
                    <a:pt x="1413" y="1"/>
                    <a:pt x="7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54;p32">
              <a:extLst>
                <a:ext uri="{FF2B5EF4-FFF2-40B4-BE49-F238E27FC236}">
                  <a16:creationId xmlns:a16="http://schemas.microsoft.com/office/drawing/2014/main" id="{2E5D9CCE-3C34-2542-A1F1-0138ABDE32F7}"/>
                </a:ext>
              </a:extLst>
            </p:cNvPr>
            <p:cNvSpPr/>
            <p:nvPr/>
          </p:nvSpPr>
          <p:spPr>
            <a:xfrm>
              <a:off x="265800" y="2829675"/>
              <a:ext cx="176675" cy="347650"/>
            </a:xfrm>
            <a:custGeom>
              <a:avLst/>
              <a:gdLst/>
              <a:ahLst/>
              <a:cxnLst/>
              <a:rect l="l" t="t" r="r" b="b"/>
              <a:pathLst>
                <a:path w="7067" h="13906" extrusionOk="0">
                  <a:moveTo>
                    <a:pt x="6866" y="0"/>
                  </a:moveTo>
                  <a:cubicBezTo>
                    <a:pt x="6743" y="0"/>
                    <a:pt x="6551" y="22"/>
                    <a:pt x="6298" y="73"/>
                  </a:cubicBezTo>
                  <a:cubicBezTo>
                    <a:pt x="5665" y="231"/>
                    <a:pt x="5055" y="469"/>
                    <a:pt x="4478" y="785"/>
                  </a:cubicBezTo>
                  <a:cubicBezTo>
                    <a:pt x="3619" y="1260"/>
                    <a:pt x="2839" y="1870"/>
                    <a:pt x="2194" y="2605"/>
                  </a:cubicBezTo>
                  <a:cubicBezTo>
                    <a:pt x="1392" y="3521"/>
                    <a:pt x="792" y="4595"/>
                    <a:pt x="453" y="5760"/>
                  </a:cubicBezTo>
                  <a:cubicBezTo>
                    <a:pt x="103" y="6913"/>
                    <a:pt x="1" y="8134"/>
                    <a:pt x="148" y="9332"/>
                  </a:cubicBezTo>
                  <a:cubicBezTo>
                    <a:pt x="261" y="10316"/>
                    <a:pt x="566" y="11265"/>
                    <a:pt x="1018" y="12136"/>
                  </a:cubicBezTo>
                  <a:cubicBezTo>
                    <a:pt x="1324" y="12735"/>
                    <a:pt x="1776" y="13244"/>
                    <a:pt x="2330" y="13640"/>
                  </a:cubicBezTo>
                  <a:cubicBezTo>
                    <a:pt x="2633" y="13839"/>
                    <a:pt x="2863" y="13905"/>
                    <a:pt x="2964" y="13905"/>
                  </a:cubicBezTo>
                  <a:cubicBezTo>
                    <a:pt x="2995" y="13905"/>
                    <a:pt x="3014" y="13899"/>
                    <a:pt x="3020" y="13888"/>
                  </a:cubicBezTo>
                  <a:cubicBezTo>
                    <a:pt x="3042" y="13820"/>
                    <a:pt x="2827" y="13685"/>
                    <a:pt x="2533" y="13380"/>
                  </a:cubicBezTo>
                  <a:cubicBezTo>
                    <a:pt x="2115" y="12939"/>
                    <a:pt x="1787" y="12430"/>
                    <a:pt x="1550" y="11876"/>
                  </a:cubicBezTo>
                  <a:cubicBezTo>
                    <a:pt x="1211" y="11039"/>
                    <a:pt x="996" y="10157"/>
                    <a:pt x="917" y="9253"/>
                  </a:cubicBezTo>
                  <a:cubicBezTo>
                    <a:pt x="826" y="8156"/>
                    <a:pt x="939" y="7048"/>
                    <a:pt x="1256" y="5997"/>
                  </a:cubicBezTo>
                  <a:cubicBezTo>
                    <a:pt x="1572" y="4946"/>
                    <a:pt x="2092" y="3962"/>
                    <a:pt x="2782" y="3114"/>
                  </a:cubicBezTo>
                  <a:cubicBezTo>
                    <a:pt x="3359" y="2402"/>
                    <a:pt x="4026" y="1791"/>
                    <a:pt x="4783" y="1283"/>
                  </a:cubicBezTo>
                  <a:cubicBezTo>
                    <a:pt x="6083" y="423"/>
                    <a:pt x="7067" y="175"/>
                    <a:pt x="7022" y="39"/>
                  </a:cubicBezTo>
                  <a:cubicBezTo>
                    <a:pt x="7017" y="14"/>
                    <a:pt x="6963" y="0"/>
                    <a:pt x="68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 name="Straight Connector 44">
            <a:extLst>
              <a:ext uri="{FF2B5EF4-FFF2-40B4-BE49-F238E27FC236}">
                <a16:creationId xmlns:a16="http://schemas.microsoft.com/office/drawing/2014/main" id="{26D0FFF5-5E22-7D4A-AA4F-6F8DA4E84276}"/>
              </a:ext>
            </a:extLst>
          </p:cNvPr>
          <p:cNvCxnSpPr>
            <a:cxnSpLocks/>
          </p:cNvCxnSpPr>
          <p:nvPr/>
        </p:nvCxnSpPr>
        <p:spPr>
          <a:xfrm>
            <a:off x="6095450" y="0"/>
            <a:ext cx="550" cy="6858000"/>
          </a:xfrm>
          <a:prstGeom prst="line">
            <a:avLst/>
          </a:prstGeom>
          <a:ln w="317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0E13CEEA-3B62-034A-9B06-BEF070C1AAD9}"/>
              </a:ext>
            </a:extLst>
          </p:cNvPr>
          <p:cNvSpPr/>
          <p:nvPr/>
        </p:nvSpPr>
        <p:spPr>
          <a:xfrm>
            <a:off x="5789939" y="3346895"/>
            <a:ext cx="540000" cy="540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47" name="Oval 46">
            <a:extLst>
              <a:ext uri="{FF2B5EF4-FFF2-40B4-BE49-F238E27FC236}">
                <a16:creationId xmlns:a16="http://schemas.microsoft.com/office/drawing/2014/main" id="{658D7BE1-3CC8-A147-A049-4A8CE96292BD}"/>
              </a:ext>
            </a:extLst>
          </p:cNvPr>
          <p:cNvSpPr/>
          <p:nvPr/>
        </p:nvSpPr>
        <p:spPr>
          <a:xfrm>
            <a:off x="5819638" y="1403600"/>
            <a:ext cx="540000" cy="54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48" name="Oval 47">
            <a:extLst>
              <a:ext uri="{FF2B5EF4-FFF2-40B4-BE49-F238E27FC236}">
                <a16:creationId xmlns:a16="http://schemas.microsoft.com/office/drawing/2014/main" id="{14A59F01-8093-5D41-B6EC-406577C6EB7B}"/>
              </a:ext>
            </a:extLst>
          </p:cNvPr>
          <p:cNvSpPr/>
          <p:nvPr/>
        </p:nvSpPr>
        <p:spPr>
          <a:xfrm>
            <a:off x="5789939" y="2287205"/>
            <a:ext cx="540000" cy="540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49" name="Oval 48">
            <a:extLst>
              <a:ext uri="{FF2B5EF4-FFF2-40B4-BE49-F238E27FC236}">
                <a16:creationId xmlns:a16="http://schemas.microsoft.com/office/drawing/2014/main" id="{550B93EB-0D2E-484B-B551-8126CC65990C}"/>
              </a:ext>
            </a:extLst>
          </p:cNvPr>
          <p:cNvSpPr/>
          <p:nvPr/>
        </p:nvSpPr>
        <p:spPr>
          <a:xfrm>
            <a:off x="5831287" y="456140"/>
            <a:ext cx="540000" cy="54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50" name="Oval 49">
            <a:extLst>
              <a:ext uri="{FF2B5EF4-FFF2-40B4-BE49-F238E27FC236}">
                <a16:creationId xmlns:a16="http://schemas.microsoft.com/office/drawing/2014/main" id="{3EDFF2A5-87E4-BA49-8A7B-826553B812D7}"/>
              </a:ext>
            </a:extLst>
          </p:cNvPr>
          <p:cNvSpPr/>
          <p:nvPr/>
        </p:nvSpPr>
        <p:spPr>
          <a:xfrm>
            <a:off x="5645228" y="4164430"/>
            <a:ext cx="900000" cy="90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51" name="직사각형 113">
            <a:extLst>
              <a:ext uri="{FF2B5EF4-FFF2-40B4-BE49-F238E27FC236}">
                <a16:creationId xmlns:a16="http://schemas.microsoft.com/office/drawing/2014/main" id="{BCB36B51-CEAF-A64C-84BA-EE2EC732859B}"/>
              </a:ext>
            </a:extLst>
          </p:cNvPr>
          <p:cNvSpPr>
            <a:spLocks noChangeArrowheads="1"/>
          </p:cNvSpPr>
          <p:nvPr/>
        </p:nvSpPr>
        <p:spPr bwMode="auto">
          <a:xfrm>
            <a:off x="3877645" y="586999"/>
            <a:ext cx="2375864" cy="276999"/>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200" b="1" dirty="0">
                <a:solidFill>
                  <a:schemeClr val="accent5"/>
                </a:solidFill>
                <a:cs typeface="Arial" charset="0"/>
              </a:rPr>
              <a:t>Project description</a:t>
            </a:r>
            <a:endParaRPr lang="ko-KR" altLang="en-US" sz="1200" b="1" dirty="0">
              <a:solidFill>
                <a:schemeClr val="accent5"/>
              </a:solidFill>
            </a:endParaRPr>
          </a:p>
        </p:txBody>
      </p:sp>
      <p:sp>
        <p:nvSpPr>
          <p:cNvPr id="52" name="TextBox 51">
            <a:extLst>
              <a:ext uri="{FF2B5EF4-FFF2-40B4-BE49-F238E27FC236}">
                <a16:creationId xmlns:a16="http://schemas.microsoft.com/office/drawing/2014/main" id="{284A9E48-2B83-D64B-8A3D-4551C5D36623}"/>
              </a:ext>
            </a:extLst>
          </p:cNvPr>
          <p:cNvSpPr txBox="1"/>
          <p:nvPr/>
        </p:nvSpPr>
        <p:spPr>
          <a:xfrm>
            <a:off x="4021090" y="1541792"/>
            <a:ext cx="1986336" cy="276999"/>
          </a:xfrm>
          <a:prstGeom prst="rect">
            <a:avLst/>
          </a:prstGeom>
          <a:noFill/>
        </p:spPr>
        <p:txBody>
          <a:bodyPr wrap="square" rtlCol="0">
            <a:spAutoFit/>
          </a:bodyPr>
          <a:lstStyle/>
          <a:p>
            <a:pPr algn="ctr"/>
            <a:r>
              <a:rPr lang="en-US" altLang="ko-KR" sz="1200" b="1" dirty="0">
                <a:solidFill>
                  <a:schemeClr val="accent4"/>
                </a:solidFill>
                <a:cs typeface="Arial" pitchFamily="34" charset="0"/>
              </a:rPr>
              <a:t>Program interface</a:t>
            </a:r>
            <a:endParaRPr lang="ko-KR" altLang="en-US" sz="1200" b="1" dirty="0">
              <a:solidFill>
                <a:schemeClr val="accent4"/>
              </a:solidFill>
              <a:cs typeface="Arial" pitchFamily="34" charset="0"/>
            </a:endParaRPr>
          </a:p>
        </p:txBody>
      </p:sp>
      <p:sp>
        <p:nvSpPr>
          <p:cNvPr id="53" name="TextBox 52">
            <a:extLst>
              <a:ext uri="{FF2B5EF4-FFF2-40B4-BE49-F238E27FC236}">
                <a16:creationId xmlns:a16="http://schemas.microsoft.com/office/drawing/2014/main" id="{DFCB333D-09D8-794F-9E77-85285BB54010}"/>
              </a:ext>
            </a:extLst>
          </p:cNvPr>
          <p:cNvSpPr txBox="1"/>
          <p:nvPr/>
        </p:nvSpPr>
        <p:spPr>
          <a:xfrm>
            <a:off x="6304760" y="1596578"/>
            <a:ext cx="1735918" cy="276999"/>
          </a:xfrm>
          <a:prstGeom prst="rect">
            <a:avLst/>
          </a:prstGeom>
          <a:noFill/>
        </p:spPr>
        <p:txBody>
          <a:bodyPr wrap="square" rtlCol="0">
            <a:spAutoFit/>
          </a:bodyPr>
          <a:lstStyle/>
          <a:p>
            <a:pPr algn="ctr"/>
            <a:r>
              <a:rPr lang="en-US" altLang="ko-KR" sz="1200" b="1" dirty="0">
                <a:solidFill>
                  <a:schemeClr val="accent4"/>
                </a:solidFill>
                <a:cs typeface="Arial" pitchFamily="34" charset="0"/>
              </a:rPr>
              <a:t>User menu</a:t>
            </a:r>
            <a:endParaRPr lang="ko-KR" altLang="en-US" sz="1200" b="1" dirty="0">
              <a:solidFill>
                <a:schemeClr val="accent4"/>
              </a:solidFill>
              <a:cs typeface="Arial" pitchFamily="34" charset="0"/>
            </a:endParaRPr>
          </a:p>
        </p:txBody>
      </p:sp>
      <p:sp>
        <p:nvSpPr>
          <p:cNvPr id="54" name="TextBox 53">
            <a:extLst>
              <a:ext uri="{FF2B5EF4-FFF2-40B4-BE49-F238E27FC236}">
                <a16:creationId xmlns:a16="http://schemas.microsoft.com/office/drawing/2014/main" id="{6AAA70D5-31C8-F346-A4C1-225B03AF6068}"/>
              </a:ext>
            </a:extLst>
          </p:cNvPr>
          <p:cNvSpPr txBox="1"/>
          <p:nvPr/>
        </p:nvSpPr>
        <p:spPr>
          <a:xfrm>
            <a:off x="4427414" y="2400855"/>
            <a:ext cx="1472383" cy="276999"/>
          </a:xfrm>
          <a:prstGeom prst="rect">
            <a:avLst/>
          </a:prstGeom>
          <a:noFill/>
        </p:spPr>
        <p:txBody>
          <a:bodyPr wrap="square" rtlCol="0">
            <a:spAutoFit/>
          </a:bodyPr>
          <a:lstStyle/>
          <a:p>
            <a:pPr algn="ctr"/>
            <a:r>
              <a:rPr lang="en-US" altLang="ko-KR" sz="1200" b="1" dirty="0">
                <a:solidFill>
                  <a:schemeClr val="accent2"/>
                </a:solidFill>
                <a:cs typeface="Arial" pitchFamily="34" charset="0"/>
              </a:rPr>
              <a:t>List editors</a:t>
            </a:r>
            <a:endParaRPr lang="ko-KR" altLang="en-US" sz="1200" b="1" dirty="0">
              <a:solidFill>
                <a:schemeClr val="accent2"/>
              </a:solidFill>
              <a:cs typeface="Arial" pitchFamily="34" charset="0"/>
            </a:endParaRPr>
          </a:p>
        </p:txBody>
      </p:sp>
      <p:sp>
        <p:nvSpPr>
          <p:cNvPr id="55" name="TextBox 54">
            <a:extLst>
              <a:ext uri="{FF2B5EF4-FFF2-40B4-BE49-F238E27FC236}">
                <a16:creationId xmlns:a16="http://schemas.microsoft.com/office/drawing/2014/main" id="{521FB1D8-1749-1640-B2E5-EF1722DB3C30}"/>
              </a:ext>
            </a:extLst>
          </p:cNvPr>
          <p:cNvSpPr txBox="1"/>
          <p:nvPr/>
        </p:nvSpPr>
        <p:spPr>
          <a:xfrm>
            <a:off x="3619637" y="4374147"/>
            <a:ext cx="2487613" cy="276999"/>
          </a:xfrm>
          <a:prstGeom prst="rect">
            <a:avLst/>
          </a:prstGeom>
          <a:noFill/>
        </p:spPr>
        <p:txBody>
          <a:bodyPr wrap="square" rtlCol="0">
            <a:spAutoFit/>
          </a:bodyPr>
          <a:lstStyle/>
          <a:p>
            <a:pPr algn="ctr"/>
            <a:r>
              <a:rPr lang="en-US" altLang="ko-KR" sz="1200" b="1" dirty="0">
                <a:solidFill>
                  <a:schemeClr val="accent1"/>
                </a:solidFill>
                <a:cs typeface="Arial" pitchFamily="34" charset="0"/>
              </a:rPr>
              <a:t>Handling the data</a:t>
            </a:r>
            <a:endParaRPr lang="ko-KR" altLang="en-US" sz="1200" b="1" dirty="0">
              <a:solidFill>
                <a:schemeClr val="accent1"/>
              </a:solidFill>
              <a:cs typeface="Arial" pitchFamily="34" charset="0"/>
            </a:endParaRPr>
          </a:p>
        </p:txBody>
      </p:sp>
      <p:sp>
        <p:nvSpPr>
          <p:cNvPr id="56" name="Oval 7">
            <a:extLst>
              <a:ext uri="{FF2B5EF4-FFF2-40B4-BE49-F238E27FC236}">
                <a16:creationId xmlns:a16="http://schemas.microsoft.com/office/drawing/2014/main" id="{941B5002-6DF8-4844-BB90-D945ECD0AE5C}"/>
              </a:ext>
            </a:extLst>
          </p:cNvPr>
          <p:cNvSpPr/>
          <p:nvPr/>
        </p:nvSpPr>
        <p:spPr>
          <a:xfrm>
            <a:off x="5939842" y="1521162"/>
            <a:ext cx="304875" cy="304875"/>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57" name="Rounded Rectangle 7">
            <a:extLst>
              <a:ext uri="{FF2B5EF4-FFF2-40B4-BE49-F238E27FC236}">
                <a16:creationId xmlns:a16="http://schemas.microsoft.com/office/drawing/2014/main" id="{80915D99-A398-4B48-8A0D-82796D50F568}"/>
              </a:ext>
            </a:extLst>
          </p:cNvPr>
          <p:cNvSpPr/>
          <p:nvPr/>
        </p:nvSpPr>
        <p:spPr>
          <a:xfrm>
            <a:off x="5920578" y="3497854"/>
            <a:ext cx="297195" cy="256476"/>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58" name="Rectangle 16">
            <a:extLst>
              <a:ext uri="{FF2B5EF4-FFF2-40B4-BE49-F238E27FC236}">
                <a16:creationId xmlns:a16="http://schemas.microsoft.com/office/drawing/2014/main" id="{0463D4A9-EC39-3C40-A2AC-6F9AD6E76037}"/>
              </a:ext>
            </a:extLst>
          </p:cNvPr>
          <p:cNvSpPr/>
          <p:nvPr/>
        </p:nvSpPr>
        <p:spPr>
          <a:xfrm>
            <a:off x="5939842" y="606405"/>
            <a:ext cx="332589" cy="218582"/>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59" name="Round Same Side Corner Rectangle 36">
            <a:extLst>
              <a:ext uri="{FF2B5EF4-FFF2-40B4-BE49-F238E27FC236}">
                <a16:creationId xmlns:a16="http://schemas.microsoft.com/office/drawing/2014/main" id="{4C5B2F75-59CB-8842-B2B2-A2E4625C4B4A}"/>
              </a:ext>
            </a:extLst>
          </p:cNvPr>
          <p:cNvSpPr>
            <a:spLocks noChangeAspect="1"/>
          </p:cNvSpPr>
          <p:nvPr/>
        </p:nvSpPr>
        <p:spPr>
          <a:xfrm>
            <a:off x="5889702" y="2409386"/>
            <a:ext cx="334177" cy="264206"/>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60" name="Rounded Rectangle 51">
            <a:extLst>
              <a:ext uri="{FF2B5EF4-FFF2-40B4-BE49-F238E27FC236}">
                <a16:creationId xmlns:a16="http://schemas.microsoft.com/office/drawing/2014/main" id="{F0F27505-0DF5-3641-8ADC-194079E6127B}"/>
              </a:ext>
            </a:extLst>
          </p:cNvPr>
          <p:cNvSpPr/>
          <p:nvPr/>
        </p:nvSpPr>
        <p:spPr>
          <a:xfrm rot="16200000" flipH="1">
            <a:off x="5781991" y="4322471"/>
            <a:ext cx="620029" cy="583919"/>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61" name="TextBox 60">
            <a:extLst>
              <a:ext uri="{FF2B5EF4-FFF2-40B4-BE49-F238E27FC236}">
                <a16:creationId xmlns:a16="http://schemas.microsoft.com/office/drawing/2014/main" id="{82BA2AC2-FDB1-CC4C-B16F-989B347890F0}"/>
              </a:ext>
            </a:extLst>
          </p:cNvPr>
          <p:cNvSpPr txBox="1"/>
          <p:nvPr/>
        </p:nvSpPr>
        <p:spPr>
          <a:xfrm>
            <a:off x="6232255" y="2451543"/>
            <a:ext cx="1948838" cy="276999"/>
          </a:xfrm>
          <a:prstGeom prst="rect">
            <a:avLst/>
          </a:prstGeom>
          <a:noFill/>
        </p:spPr>
        <p:txBody>
          <a:bodyPr wrap="square" rtlCol="0">
            <a:spAutoFit/>
          </a:bodyPr>
          <a:lstStyle/>
          <a:p>
            <a:pPr algn="ctr"/>
            <a:r>
              <a:rPr lang="en-US" altLang="ko-KR" sz="1200" b="1" dirty="0">
                <a:solidFill>
                  <a:schemeClr val="accent2"/>
                </a:solidFill>
                <a:cs typeface="Arial" pitchFamily="34" charset="0"/>
              </a:rPr>
              <a:t>List companies</a:t>
            </a:r>
            <a:endParaRPr lang="ko-KR" altLang="en-US" sz="1200" b="1" dirty="0">
              <a:solidFill>
                <a:schemeClr val="accent2"/>
              </a:solidFill>
              <a:cs typeface="Arial" pitchFamily="34" charset="0"/>
            </a:endParaRPr>
          </a:p>
        </p:txBody>
      </p:sp>
      <p:sp>
        <p:nvSpPr>
          <p:cNvPr id="62" name="TextBox 61">
            <a:extLst>
              <a:ext uri="{FF2B5EF4-FFF2-40B4-BE49-F238E27FC236}">
                <a16:creationId xmlns:a16="http://schemas.microsoft.com/office/drawing/2014/main" id="{5784C581-4AF9-E344-AF66-670472506AE2}"/>
              </a:ext>
            </a:extLst>
          </p:cNvPr>
          <p:cNvSpPr txBox="1"/>
          <p:nvPr/>
        </p:nvSpPr>
        <p:spPr>
          <a:xfrm>
            <a:off x="6329939" y="3456471"/>
            <a:ext cx="1681040" cy="276999"/>
          </a:xfrm>
          <a:prstGeom prst="rect">
            <a:avLst/>
          </a:prstGeom>
          <a:noFill/>
        </p:spPr>
        <p:txBody>
          <a:bodyPr wrap="square" rtlCol="0">
            <a:spAutoFit/>
          </a:bodyPr>
          <a:lstStyle/>
          <a:p>
            <a:pPr algn="ctr"/>
            <a:r>
              <a:rPr lang="en-US" altLang="ko-KR" sz="1200" b="1" dirty="0">
                <a:solidFill>
                  <a:schemeClr val="accent2"/>
                </a:solidFill>
                <a:cs typeface="Arial" pitchFamily="34" charset="0"/>
              </a:rPr>
              <a:t>Collections</a:t>
            </a:r>
            <a:endParaRPr lang="ko-KR" altLang="en-US" sz="1200" b="1" dirty="0">
              <a:solidFill>
                <a:schemeClr val="accent2"/>
              </a:solidFill>
              <a:cs typeface="Arial" pitchFamily="34" charset="0"/>
            </a:endParaRPr>
          </a:p>
        </p:txBody>
      </p:sp>
      <p:sp>
        <p:nvSpPr>
          <p:cNvPr id="63" name="TextBox 62">
            <a:extLst>
              <a:ext uri="{FF2B5EF4-FFF2-40B4-BE49-F238E27FC236}">
                <a16:creationId xmlns:a16="http://schemas.microsoft.com/office/drawing/2014/main" id="{F700995A-6EBE-B846-8DBD-7BD94F5645F7}"/>
              </a:ext>
            </a:extLst>
          </p:cNvPr>
          <p:cNvSpPr txBox="1"/>
          <p:nvPr/>
        </p:nvSpPr>
        <p:spPr>
          <a:xfrm>
            <a:off x="4559139" y="3446165"/>
            <a:ext cx="1206190" cy="276999"/>
          </a:xfrm>
          <a:prstGeom prst="rect">
            <a:avLst/>
          </a:prstGeom>
          <a:noFill/>
        </p:spPr>
        <p:txBody>
          <a:bodyPr wrap="square" rtlCol="0">
            <a:spAutoFit/>
          </a:bodyPr>
          <a:lstStyle/>
          <a:p>
            <a:pPr algn="ctr"/>
            <a:r>
              <a:rPr lang="en-US" altLang="ko-KR" sz="1200" b="1" dirty="0">
                <a:solidFill>
                  <a:schemeClr val="accent2"/>
                </a:solidFill>
                <a:cs typeface="Arial" pitchFamily="34" charset="0"/>
              </a:rPr>
              <a:t>Search </a:t>
            </a:r>
            <a:endParaRPr lang="ko-KR" altLang="en-US" sz="1200" b="1" dirty="0">
              <a:solidFill>
                <a:schemeClr val="accent2"/>
              </a:solidFill>
              <a:cs typeface="Arial" pitchFamily="34" charset="0"/>
            </a:endParaRPr>
          </a:p>
        </p:txBody>
      </p:sp>
      <p:sp>
        <p:nvSpPr>
          <p:cNvPr id="64" name="TextBox 63">
            <a:extLst>
              <a:ext uri="{FF2B5EF4-FFF2-40B4-BE49-F238E27FC236}">
                <a16:creationId xmlns:a16="http://schemas.microsoft.com/office/drawing/2014/main" id="{D0691328-9FCF-794A-B70D-1DB1D5692FB4}"/>
              </a:ext>
            </a:extLst>
          </p:cNvPr>
          <p:cNvSpPr txBox="1"/>
          <p:nvPr/>
        </p:nvSpPr>
        <p:spPr>
          <a:xfrm>
            <a:off x="6538783" y="4399110"/>
            <a:ext cx="1465168" cy="276999"/>
          </a:xfrm>
          <a:prstGeom prst="rect">
            <a:avLst/>
          </a:prstGeom>
          <a:noFill/>
        </p:spPr>
        <p:txBody>
          <a:bodyPr wrap="square" rtlCol="0">
            <a:spAutoFit/>
          </a:bodyPr>
          <a:lstStyle/>
          <a:p>
            <a:pPr algn="ctr"/>
            <a:r>
              <a:rPr lang="en-US" altLang="ko-KR" sz="1200" b="1" dirty="0">
                <a:solidFill>
                  <a:schemeClr val="accent1"/>
                </a:solidFill>
                <a:cs typeface="Arial" pitchFamily="34" charset="0"/>
              </a:rPr>
              <a:t>Algorithms</a:t>
            </a:r>
            <a:endParaRPr lang="ko-KR" altLang="en-US" sz="1200" b="1" dirty="0">
              <a:solidFill>
                <a:schemeClr val="accent1"/>
              </a:solidFill>
              <a:cs typeface="Arial" pitchFamily="34" charset="0"/>
            </a:endParaRPr>
          </a:p>
        </p:txBody>
      </p:sp>
    </p:spTree>
    <p:extLst>
      <p:ext uri="{BB962C8B-B14F-4D97-AF65-F5344CB8AC3E}">
        <p14:creationId xmlns:p14="http://schemas.microsoft.com/office/powerpoint/2010/main" val="600514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417"/>
        <p:cNvGrpSpPr/>
        <p:nvPr/>
      </p:nvGrpSpPr>
      <p:grpSpPr>
        <a:xfrm>
          <a:off x="0" y="0"/>
          <a:ext cx="0" cy="0"/>
          <a:chOff x="0" y="0"/>
          <a:chExt cx="0" cy="0"/>
        </a:xfrm>
      </p:grpSpPr>
      <p:sp>
        <p:nvSpPr>
          <p:cNvPr id="418" name="Google Shape;418;p26"/>
          <p:cNvSpPr txBox="1">
            <a:spLocks noGrp="1"/>
          </p:cNvSpPr>
          <p:nvPr>
            <p:ph type="title" idx="15"/>
          </p:nvPr>
        </p:nvSpPr>
        <p:spPr>
          <a:xfrm>
            <a:off x="3867286" y="274187"/>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PROJECT DESCRIPTION</a:t>
            </a:r>
            <a:endParaRPr dirty="0"/>
          </a:p>
        </p:txBody>
      </p:sp>
      <p:sp>
        <p:nvSpPr>
          <p:cNvPr id="27" name="TextBox 26">
            <a:extLst>
              <a:ext uri="{FF2B5EF4-FFF2-40B4-BE49-F238E27FC236}">
                <a16:creationId xmlns:a16="http://schemas.microsoft.com/office/drawing/2014/main" id="{F36D121F-BBA2-CA41-B5B8-61FE1FC6036E}"/>
              </a:ext>
            </a:extLst>
          </p:cNvPr>
          <p:cNvSpPr txBox="1"/>
          <p:nvPr/>
        </p:nvSpPr>
        <p:spPr>
          <a:xfrm>
            <a:off x="988828" y="1392865"/>
            <a:ext cx="6602819" cy="1600438"/>
          </a:xfrm>
          <a:prstGeom prst="rect">
            <a:avLst/>
          </a:prstGeom>
          <a:noFill/>
        </p:spPr>
        <p:txBody>
          <a:bodyPr wrap="square" rtlCol="0">
            <a:spAutoFit/>
          </a:bodyPr>
          <a:lstStyle/>
          <a:p>
            <a:r>
              <a:rPr lang="en-US" dirty="0">
                <a:latin typeface="Helvetica" pitchFamily="2" charset="0"/>
              </a:rPr>
              <a:t>	A web-like program named Online Store Menu, which offers a platform for users to access the Editors and Companies. Once the User enters our web-like program, in the Online Store Menu he can Log in/ Register or just View Editor and Companies., and there is a Search button in case they want to search directly for a Promoted Company or Editor.</a:t>
            </a:r>
          </a:p>
          <a:p>
            <a:endParaRPr lang="en-US" dirty="0"/>
          </a:p>
          <a:p>
            <a:endParaRPr lang="en-US" dirty="0"/>
          </a:p>
        </p:txBody>
      </p:sp>
      <p:sp>
        <p:nvSpPr>
          <p:cNvPr id="28" name="TextBox 27">
            <a:extLst>
              <a:ext uri="{FF2B5EF4-FFF2-40B4-BE49-F238E27FC236}">
                <a16:creationId xmlns:a16="http://schemas.microsoft.com/office/drawing/2014/main" id="{2AF45394-6E5A-EC4D-A404-6BCB06748D4D}"/>
              </a:ext>
            </a:extLst>
          </p:cNvPr>
          <p:cNvSpPr txBox="1"/>
          <p:nvPr/>
        </p:nvSpPr>
        <p:spPr>
          <a:xfrm>
            <a:off x="1626782" y="3032625"/>
            <a:ext cx="6496493" cy="1815882"/>
          </a:xfrm>
          <a:prstGeom prst="rect">
            <a:avLst/>
          </a:prstGeom>
          <a:noFill/>
        </p:spPr>
        <p:txBody>
          <a:bodyPr wrap="square" rtlCol="0">
            <a:spAutoFit/>
          </a:bodyPr>
          <a:lstStyle/>
          <a:p>
            <a:r>
              <a:rPr lang="en-US" dirty="0">
                <a:latin typeface="Helvetica" pitchFamily="2" charset="0"/>
              </a:rPr>
              <a:t>	Each User has their own menu where they can perform different operations like register, login, add or purchase editors depending on their status. The User Menu contains two buttons: Log in and Register. Once the user is Logged in, he has his status appeared in the screen. If he is not part of one of our Promoted Companies, he can only Apply to one of them or Purchase Editors. If he is part of one of our Promoted Companies, he can Add one Editor as well. </a:t>
            </a:r>
          </a:p>
          <a:p>
            <a:endParaRPr lang="en-US" dirty="0"/>
          </a:p>
        </p:txBody>
      </p:sp>
      <p:grpSp>
        <p:nvGrpSpPr>
          <p:cNvPr id="46" name="Google Shape;1513;p34">
            <a:extLst>
              <a:ext uri="{FF2B5EF4-FFF2-40B4-BE49-F238E27FC236}">
                <a16:creationId xmlns:a16="http://schemas.microsoft.com/office/drawing/2014/main" id="{D4777007-599F-B145-B9AD-061815A2DA2B}"/>
              </a:ext>
            </a:extLst>
          </p:cNvPr>
          <p:cNvGrpSpPr/>
          <p:nvPr/>
        </p:nvGrpSpPr>
        <p:grpSpPr>
          <a:xfrm>
            <a:off x="7246425" y="0"/>
            <a:ext cx="1897575" cy="1552450"/>
            <a:chOff x="4694625" y="238125"/>
            <a:chExt cx="1897575" cy="1552450"/>
          </a:xfrm>
        </p:grpSpPr>
        <p:sp>
          <p:nvSpPr>
            <p:cNvPr id="47" name="Google Shape;1514;p34">
              <a:extLst>
                <a:ext uri="{FF2B5EF4-FFF2-40B4-BE49-F238E27FC236}">
                  <a16:creationId xmlns:a16="http://schemas.microsoft.com/office/drawing/2014/main" id="{861EC2E4-5B2F-6B42-ADB7-87B17889ABEA}"/>
                </a:ext>
              </a:extLst>
            </p:cNvPr>
            <p:cNvSpPr/>
            <p:nvPr/>
          </p:nvSpPr>
          <p:spPr>
            <a:xfrm>
              <a:off x="5778525" y="1091525"/>
              <a:ext cx="255200" cy="255550"/>
            </a:xfrm>
            <a:custGeom>
              <a:avLst/>
              <a:gdLst/>
              <a:ahLst/>
              <a:cxnLst/>
              <a:rect l="l" t="t" r="r" b="b"/>
              <a:pathLst>
                <a:path w="10208" h="10222" extrusionOk="0">
                  <a:moveTo>
                    <a:pt x="0" y="1"/>
                  </a:moveTo>
                  <a:lnTo>
                    <a:pt x="0" y="10222"/>
                  </a:lnTo>
                  <a:lnTo>
                    <a:pt x="10208" y="10222"/>
                  </a:lnTo>
                  <a:lnTo>
                    <a:pt x="1020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515;p34">
              <a:extLst>
                <a:ext uri="{FF2B5EF4-FFF2-40B4-BE49-F238E27FC236}">
                  <a16:creationId xmlns:a16="http://schemas.microsoft.com/office/drawing/2014/main" id="{1C2D3783-2D6A-C845-8BE4-97C244C241C0}"/>
                </a:ext>
              </a:extLst>
            </p:cNvPr>
            <p:cNvSpPr/>
            <p:nvPr/>
          </p:nvSpPr>
          <p:spPr>
            <a:xfrm>
              <a:off x="5778850" y="1210775"/>
              <a:ext cx="254875" cy="4375"/>
            </a:xfrm>
            <a:custGeom>
              <a:avLst/>
              <a:gdLst/>
              <a:ahLst/>
              <a:cxnLst/>
              <a:rect l="l" t="t" r="r" b="b"/>
              <a:pathLst>
                <a:path w="10195" h="175" extrusionOk="0">
                  <a:moveTo>
                    <a:pt x="5091" y="1"/>
                  </a:moveTo>
                  <a:cubicBezTo>
                    <a:pt x="2272" y="1"/>
                    <a:pt x="0" y="41"/>
                    <a:pt x="0" y="94"/>
                  </a:cubicBezTo>
                  <a:cubicBezTo>
                    <a:pt x="0" y="134"/>
                    <a:pt x="2285" y="174"/>
                    <a:pt x="5091" y="174"/>
                  </a:cubicBezTo>
                  <a:cubicBezTo>
                    <a:pt x="7910" y="174"/>
                    <a:pt x="10195" y="134"/>
                    <a:pt x="10195" y="94"/>
                  </a:cubicBezTo>
                  <a:cubicBezTo>
                    <a:pt x="10195" y="41"/>
                    <a:pt x="7910" y="1"/>
                    <a:pt x="50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516;p34">
              <a:extLst>
                <a:ext uri="{FF2B5EF4-FFF2-40B4-BE49-F238E27FC236}">
                  <a16:creationId xmlns:a16="http://schemas.microsoft.com/office/drawing/2014/main" id="{8A89FB5C-247A-5242-8BC7-F69C4D349752}"/>
                </a:ext>
              </a:extLst>
            </p:cNvPr>
            <p:cNvSpPr/>
            <p:nvPr/>
          </p:nvSpPr>
          <p:spPr>
            <a:xfrm>
              <a:off x="5884725" y="1091525"/>
              <a:ext cx="42775" cy="52475"/>
            </a:xfrm>
            <a:custGeom>
              <a:avLst/>
              <a:gdLst/>
              <a:ahLst/>
              <a:cxnLst/>
              <a:rect l="l" t="t" r="r" b="b"/>
              <a:pathLst>
                <a:path w="1711" h="2099" extrusionOk="0">
                  <a:moveTo>
                    <a:pt x="1" y="1"/>
                  </a:moveTo>
                  <a:lnTo>
                    <a:pt x="1" y="2098"/>
                  </a:lnTo>
                  <a:lnTo>
                    <a:pt x="1711" y="2098"/>
                  </a:lnTo>
                  <a:lnTo>
                    <a:pt x="171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517;p34">
              <a:extLst>
                <a:ext uri="{FF2B5EF4-FFF2-40B4-BE49-F238E27FC236}">
                  <a16:creationId xmlns:a16="http://schemas.microsoft.com/office/drawing/2014/main" id="{550785AC-B8D7-CB47-B390-C8479BF81DE6}"/>
                </a:ext>
              </a:extLst>
            </p:cNvPr>
            <p:cNvSpPr/>
            <p:nvPr/>
          </p:nvSpPr>
          <p:spPr>
            <a:xfrm>
              <a:off x="5884725" y="1294275"/>
              <a:ext cx="42775" cy="52125"/>
            </a:xfrm>
            <a:custGeom>
              <a:avLst/>
              <a:gdLst/>
              <a:ahLst/>
              <a:cxnLst/>
              <a:rect l="l" t="t" r="r" b="b"/>
              <a:pathLst>
                <a:path w="1711" h="2085" extrusionOk="0">
                  <a:moveTo>
                    <a:pt x="1" y="1"/>
                  </a:moveTo>
                  <a:lnTo>
                    <a:pt x="1" y="2085"/>
                  </a:lnTo>
                  <a:lnTo>
                    <a:pt x="1711" y="2085"/>
                  </a:lnTo>
                  <a:lnTo>
                    <a:pt x="171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518;p34">
              <a:extLst>
                <a:ext uri="{FF2B5EF4-FFF2-40B4-BE49-F238E27FC236}">
                  <a16:creationId xmlns:a16="http://schemas.microsoft.com/office/drawing/2014/main" id="{0E4B63A4-C284-C94F-BA2B-67B45D1DF6BF}"/>
                </a:ext>
              </a:extLst>
            </p:cNvPr>
            <p:cNvSpPr/>
            <p:nvPr/>
          </p:nvSpPr>
          <p:spPr>
            <a:xfrm>
              <a:off x="5796550" y="1262225"/>
              <a:ext cx="63500" cy="63475"/>
            </a:xfrm>
            <a:custGeom>
              <a:avLst/>
              <a:gdLst/>
              <a:ahLst/>
              <a:cxnLst/>
              <a:rect l="l" t="t" r="r" b="b"/>
              <a:pathLst>
                <a:path w="2540" h="2539" extrusionOk="0">
                  <a:moveTo>
                    <a:pt x="2205" y="0"/>
                  </a:moveTo>
                  <a:lnTo>
                    <a:pt x="0" y="334"/>
                  </a:lnTo>
                  <a:lnTo>
                    <a:pt x="335" y="2539"/>
                  </a:lnTo>
                  <a:lnTo>
                    <a:pt x="2539" y="2205"/>
                  </a:lnTo>
                  <a:lnTo>
                    <a:pt x="2205"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519;p34">
              <a:extLst>
                <a:ext uri="{FF2B5EF4-FFF2-40B4-BE49-F238E27FC236}">
                  <a16:creationId xmlns:a16="http://schemas.microsoft.com/office/drawing/2014/main" id="{7283DC37-A3F9-164B-AC57-991297679FDA}"/>
                </a:ext>
              </a:extLst>
            </p:cNvPr>
            <p:cNvSpPr/>
            <p:nvPr/>
          </p:nvSpPr>
          <p:spPr>
            <a:xfrm>
              <a:off x="5811125" y="1271900"/>
              <a:ext cx="36550" cy="45450"/>
            </a:xfrm>
            <a:custGeom>
              <a:avLst/>
              <a:gdLst/>
              <a:ahLst/>
              <a:cxnLst/>
              <a:rect l="l" t="t" r="r" b="b"/>
              <a:pathLst>
                <a:path w="1462" h="1818" extrusionOk="0">
                  <a:moveTo>
                    <a:pt x="967" y="1"/>
                  </a:moveTo>
                  <a:lnTo>
                    <a:pt x="139" y="121"/>
                  </a:lnTo>
                  <a:lnTo>
                    <a:pt x="86" y="321"/>
                  </a:lnTo>
                  <a:cubicBezTo>
                    <a:pt x="1" y="612"/>
                    <a:pt x="234" y="892"/>
                    <a:pt x="528" y="892"/>
                  </a:cubicBezTo>
                  <a:cubicBezTo>
                    <a:pt x="558" y="892"/>
                    <a:pt x="589" y="889"/>
                    <a:pt x="620" y="882"/>
                  </a:cubicBezTo>
                  <a:cubicBezTo>
                    <a:pt x="660" y="1123"/>
                    <a:pt x="687" y="1363"/>
                    <a:pt x="727" y="1590"/>
                  </a:cubicBezTo>
                  <a:cubicBezTo>
                    <a:pt x="526" y="1604"/>
                    <a:pt x="339" y="1684"/>
                    <a:pt x="179" y="1818"/>
                  </a:cubicBezTo>
                  <a:lnTo>
                    <a:pt x="1448" y="1631"/>
                  </a:lnTo>
                  <a:lnTo>
                    <a:pt x="1462" y="1631"/>
                  </a:lnTo>
                  <a:cubicBezTo>
                    <a:pt x="1341" y="1579"/>
                    <a:pt x="1209" y="1549"/>
                    <a:pt x="1080" y="1549"/>
                  </a:cubicBezTo>
                  <a:cubicBezTo>
                    <a:pt x="1010" y="1549"/>
                    <a:pt x="940" y="1558"/>
                    <a:pt x="874" y="1577"/>
                  </a:cubicBezTo>
                  <a:cubicBezTo>
                    <a:pt x="834" y="1350"/>
                    <a:pt x="794" y="1109"/>
                    <a:pt x="754" y="869"/>
                  </a:cubicBezTo>
                  <a:cubicBezTo>
                    <a:pt x="1101" y="829"/>
                    <a:pt x="1288" y="455"/>
                    <a:pt x="1101" y="161"/>
                  </a:cubicBezTo>
                  <a:lnTo>
                    <a:pt x="9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520;p34">
              <a:extLst>
                <a:ext uri="{FF2B5EF4-FFF2-40B4-BE49-F238E27FC236}">
                  <a16:creationId xmlns:a16="http://schemas.microsoft.com/office/drawing/2014/main" id="{F3D18C12-3871-5C48-9665-A87CDB271571}"/>
                </a:ext>
              </a:extLst>
            </p:cNvPr>
            <p:cNvSpPr/>
            <p:nvPr/>
          </p:nvSpPr>
          <p:spPr>
            <a:xfrm>
              <a:off x="6037700" y="1156675"/>
              <a:ext cx="384825" cy="384800"/>
            </a:xfrm>
            <a:custGeom>
              <a:avLst/>
              <a:gdLst/>
              <a:ahLst/>
              <a:cxnLst/>
              <a:rect l="l" t="t" r="r" b="b"/>
              <a:pathLst>
                <a:path w="15393" h="15392" extrusionOk="0">
                  <a:moveTo>
                    <a:pt x="5773" y="0"/>
                  </a:moveTo>
                  <a:lnTo>
                    <a:pt x="1" y="5772"/>
                  </a:lnTo>
                  <a:lnTo>
                    <a:pt x="9621" y="15392"/>
                  </a:lnTo>
                  <a:lnTo>
                    <a:pt x="15393" y="9620"/>
                  </a:lnTo>
                  <a:lnTo>
                    <a:pt x="5773"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521;p34">
              <a:extLst>
                <a:ext uri="{FF2B5EF4-FFF2-40B4-BE49-F238E27FC236}">
                  <a16:creationId xmlns:a16="http://schemas.microsoft.com/office/drawing/2014/main" id="{17DC5F1A-E693-854A-B348-A381DEFA747F}"/>
                </a:ext>
              </a:extLst>
            </p:cNvPr>
            <p:cNvSpPr/>
            <p:nvPr/>
          </p:nvSpPr>
          <p:spPr>
            <a:xfrm>
              <a:off x="6110200" y="1229800"/>
              <a:ext cx="239850" cy="238200"/>
            </a:xfrm>
            <a:custGeom>
              <a:avLst/>
              <a:gdLst/>
              <a:ahLst/>
              <a:cxnLst/>
              <a:rect l="l" t="t" r="r" b="b"/>
              <a:pathLst>
                <a:path w="9594" h="9528" extrusionOk="0">
                  <a:moveTo>
                    <a:pt x="41" y="1"/>
                  </a:moveTo>
                  <a:cubicBezTo>
                    <a:pt x="41" y="1"/>
                    <a:pt x="40" y="1"/>
                    <a:pt x="40" y="1"/>
                  </a:cubicBezTo>
                  <a:cubicBezTo>
                    <a:pt x="0" y="41"/>
                    <a:pt x="2111" y="2192"/>
                    <a:pt x="4743" y="4824"/>
                  </a:cubicBezTo>
                  <a:cubicBezTo>
                    <a:pt x="7351" y="7432"/>
                    <a:pt x="9486" y="9528"/>
                    <a:pt x="9565" y="9528"/>
                  </a:cubicBezTo>
                  <a:cubicBezTo>
                    <a:pt x="9566" y="9528"/>
                    <a:pt x="9566" y="9528"/>
                    <a:pt x="9567" y="9527"/>
                  </a:cubicBezTo>
                  <a:cubicBezTo>
                    <a:pt x="9593" y="9501"/>
                    <a:pt x="7496" y="7336"/>
                    <a:pt x="4864" y="4704"/>
                  </a:cubicBezTo>
                  <a:cubicBezTo>
                    <a:pt x="2248" y="2089"/>
                    <a:pt x="94" y="1"/>
                    <a:pt x="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522;p34">
              <a:extLst>
                <a:ext uri="{FF2B5EF4-FFF2-40B4-BE49-F238E27FC236}">
                  <a16:creationId xmlns:a16="http://schemas.microsoft.com/office/drawing/2014/main" id="{BB184037-B704-6845-81AA-004AA7000836}"/>
                </a:ext>
              </a:extLst>
            </p:cNvPr>
            <p:cNvSpPr/>
            <p:nvPr/>
          </p:nvSpPr>
          <p:spPr>
            <a:xfrm>
              <a:off x="6155275" y="1275550"/>
              <a:ext cx="146675" cy="145025"/>
            </a:xfrm>
            <a:custGeom>
              <a:avLst/>
              <a:gdLst/>
              <a:ahLst/>
              <a:cxnLst/>
              <a:rect l="l" t="t" r="r" b="b"/>
              <a:pathLst>
                <a:path w="5867" h="5801" extrusionOk="0">
                  <a:moveTo>
                    <a:pt x="5824" y="1"/>
                  </a:moveTo>
                  <a:cubicBezTo>
                    <a:pt x="5759" y="1"/>
                    <a:pt x="4439" y="1268"/>
                    <a:pt x="2873" y="2834"/>
                  </a:cubicBezTo>
                  <a:cubicBezTo>
                    <a:pt x="1270" y="4437"/>
                    <a:pt x="1" y="5760"/>
                    <a:pt x="28" y="5800"/>
                  </a:cubicBezTo>
                  <a:cubicBezTo>
                    <a:pt x="28" y="5800"/>
                    <a:pt x="29" y="5800"/>
                    <a:pt x="29" y="5800"/>
                  </a:cubicBezTo>
                  <a:cubicBezTo>
                    <a:pt x="95" y="5800"/>
                    <a:pt x="1407" y="4541"/>
                    <a:pt x="2994" y="2954"/>
                  </a:cubicBezTo>
                  <a:cubicBezTo>
                    <a:pt x="4597" y="1364"/>
                    <a:pt x="5866" y="28"/>
                    <a:pt x="5826" y="1"/>
                  </a:cubicBezTo>
                  <a:cubicBezTo>
                    <a:pt x="5826" y="1"/>
                    <a:pt x="5825" y="1"/>
                    <a:pt x="58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523;p34">
              <a:extLst>
                <a:ext uri="{FF2B5EF4-FFF2-40B4-BE49-F238E27FC236}">
                  <a16:creationId xmlns:a16="http://schemas.microsoft.com/office/drawing/2014/main" id="{47D1FEDF-5AB2-6E47-BEA7-C46CAC312F00}"/>
                </a:ext>
              </a:extLst>
            </p:cNvPr>
            <p:cNvSpPr/>
            <p:nvPr/>
          </p:nvSpPr>
          <p:spPr>
            <a:xfrm>
              <a:off x="6059425" y="1279250"/>
              <a:ext cx="57475" cy="57150"/>
            </a:xfrm>
            <a:custGeom>
              <a:avLst/>
              <a:gdLst/>
              <a:ahLst/>
              <a:cxnLst/>
              <a:rect l="l" t="t" r="r" b="b"/>
              <a:pathLst>
                <a:path w="2299" h="2286" extrusionOk="0">
                  <a:moveTo>
                    <a:pt x="762" y="0"/>
                  </a:moveTo>
                  <a:lnTo>
                    <a:pt x="0" y="749"/>
                  </a:lnTo>
                  <a:lnTo>
                    <a:pt x="1537" y="2285"/>
                  </a:lnTo>
                  <a:lnTo>
                    <a:pt x="2298" y="1524"/>
                  </a:lnTo>
                  <a:lnTo>
                    <a:pt x="76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524;p34">
              <a:extLst>
                <a:ext uri="{FF2B5EF4-FFF2-40B4-BE49-F238E27FC236}">
                  <a16:creationId xmlns:a16="http://schemas.microsoft.com/office/drawing/2014/main" id="{2A9EB3E4-59CA-D84B-AE70-BE6F383702DF}"/>
                </a:ext>
              </a:extLst>
            </p:cNvPr>
            <p:cNvSpPr/>
            <p:nvPr/>
          </p:nvSpPr>
          <p:spPr>
            <a:xfrm>
              <a:off x="5715725" y="1362750"/>
              <a:ext cx="526100" cy="421225"/>
            </a:xfrm>
            <a:custGeom>
              <a:avLst/>
              <a:gdLst/>
              <a:ahLst/>
              <a:cxnLst/>
              <a:rect l="l" t="t" r="r" b="b"/>
              <a:pathLst>
                <a:path w="21044" h="16849" extrusionOk="0">
                  <a:moveTo>
                    <a:pt x="3861" y="1"/>
                  </a:moveTo>
                  <a:lnTo>
                    <a:pt x="0" y="10582"/>
                  </a:lnTo>
                  <a:lnTo>
                    <a:pt x="17195" y="16849"/>
                  </a:lnTo>
                  <a:lnTo>
                    <a:pt x="21043" y="6267"/>
                  </a:lnTo>
                  <a:lnTo>
                    <a:pt x="386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525;p34">
              <a:extLst>
                <a:ext uri="{FF2B5EF4-FFF2-40B4-BE49-F238E27FC236}">
                  <a16:creationId xmlns:a16="http://schemas.microsoft.com/office/drawing/2014/main" id="{AD01BF6D-6585-474C-8773-25A51C9C1D9E}"/>
                </a:ext>
              </a:extLst>
            </p:cNvPr>
            <p:cNvSpPr/>
            <p:nvPr/>
          </p:nvSpPr>
          <p:spPr>
            <a:xfrm>
              <a:off x="5763825" y="1494975"/>
              <a:ext cx="430225" cy="156425"/>
            </a:xfrm>
            <a:custGeom>
              <a:avLst/>
              <a:gdLst/>
              <a:ahLst/>
              <a:cxnLst/>
              <a:rect l="l" t="t" r="r" b="b"/>
              <a:pathLst>
                <a:path w="17209" h="6257" extrusionOk="0">
                  <a:moveTo>
                    <a:pt x="19" y="1"/>
                  </a:moveTo>
                  <a:cubicBezTo>
                    <a:pt x="16" y="1"/>
                    <a:pt x="14" y="1"/>
                    <a:pt x="13" y="3"/>
                  </a:cubicBezTo>
                  <a:cubicBezTo>
                    <a:pt x="0" y="43"/>
                    <a:pt x="3835" y="1486"/>
                    <a:pt x="8578" y="3209"/>
                  </a:cubicBezTo>
                  <a:cubicBezTo>
                    <a:pt x="13231" y="4900"/>
                    <a:pt x="17036" y="6257"/>
                    <a:pt x="17191" y="6257"/>
                  </a:cubicBezTo>
                  <a:cubicBezTo>
                    <a:pt x="17194" y="6257"/>
                    <a:pt x="17195" y="6256"/>
                    <a:pt x="17195" y="6255"/>
                  </a:cubicBezTo>
                  <a:cubicBezTo>
                    <a:pt x="17209" y="6215"/>
                    <a:pt x="13388" y="4772"/>
                    <a:pt x="8631" y="3049"/>
                  </a:cubicBezTo>
                  <a:cubicBezTo>
                    <a:pt x="3978" y="1345"/>
                    <a:pt x="187" y="1"/>
                    <a:pt x="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526;p34">
              <a:extLst>
                <a:ext uri="{FF2B5EF4-FFF2-40B4-BE49-F238E27FC236}">
                  <a16:creationId xmlns:a16="http://schemas.microsoft.com/office/drawing/2014/main" id="{C4736AF3-A2C3-7549-A36D-287FD792D4A1}"/>
                </a:ext>
              </a:extLst>
            </p:cNvPr>
            <p:cNvSpPr/>
            <p:nvPr/>
          </p:nvSpPr>
          <p:spPr>
            <a:xfrm>
              <a:off x="5914450" y="1635325"/>
              <a:ext cx="73175" cy="83525"/>
            </a:xfrm>
            <a:custGeom>
              <a:avLst/>
              <a:gdLst/>
              <a:ahLst/>
              <a:cxnLst/>
              <a:rect l="l" t="t" r="r" b="b"/>
              <a:pathLst>
                <a:path w="2927" h="3341" extrusionOk="0">
                  <a:moveTo>
                    <a:pt x="789" y="0"/>
                  </a:moveTo>
                  <a:lnTo>
                    <a:pt x="1" y="2565"/>
                  </a:lnTo>
                  <a:lnTo>
                    <a:pt x="2098" y="3340"/>
                  </a:lnTo>
                  <a:lnTo>
                    <a:pt x="2927" y="588"/>
                  </a:lnTo>
                  <a:lnTo>
                    <a:pt x="78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527;p34">
              <a:extLst>
                <a:ext uri="{FF2B5EF4-FFF2-40B4-BE49-F238E27FC236}">
                  <a16:creationId xmlns:a16="http://schemas.microsoft.com/office/drawing/2014/main" id="{660E0819-5908-534B-AB45-E4D9DA7F7608}"/>
                </a:ext>
              </a:extLst>
            </p:cNvPr>
            <p:cNvSpPr/>
            <p:nvPr/>
          </p:nvSpPr>
          <p:spPr>
            <a:xfrm>
              <a:off x="5986950" y="1433900"/>
              <a:ext cx="73500" cy="83200"/>
            </a:xfrm>
            <a:custGeom>
              <a:avLst/>
              <a:gdLst/>
              <a:ahLst/>
              <a:cxnLst/>
              <a:rect l="l" t="t" r="r" b="b"/>
              <a:pathLst>
                <a:path w="2940" h="3328" extrusionOk="0">
                  <a:moveTo>
                    <a:pt x="828" y="0"/>
                  </a:moveTo>
                  <a:lnTo>
                    <a:pt x="0" y="2739"/>
                  </a:lnTo>
                  <a:lnTo>
                    <a:pt x="2138" y="3327"/>
                  </a:lnTo>
                  <a:lnTo>
                    <a:pt x="2939" y="762"/>
                  </a:lnTo>
                  <a:lnTo>
                    <a:pt x="82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528;p34">
              <a:extLst>
                <a:ext uri="{FF2B5EF4-FFF2-40B4-BE49-F238E27FC236}">
                  <a16:creationId xmlns:a16="http://schemas.microsoft.com/office/drawing/2014/main" id="{9036D0A1-29D0-B441-B966-E6B081A4BE93}"/>
                </a:ext>
              </a:extLst>
            </p:cNvPr>
            <p:cNvSpPr/>
            <p:nvPr/>
          </p:nvSpPr>
          <p:spPr>
            <a:xfrm>
              <a:off x="5760150" y="1560150"/>
              <a:ext cx="71500" cy="71175"/>
            </a:xfrm>
            <a:custGeom>
              <a:avLst/>
              <a:gdLst/>
              <a:ahLst/>
              <a:cxnLst/>
              <a:rect l="l" t="t" r="r" b="b"/>
              <a:pathLst>
                <a:path w="2860" h="2847" extrusionOk="0">
                  <a:moveTo>
                    <a:pt x="762" y="1"/>
                  </a:moveTo>
                  <a:lnTo>
                    <a:pt x="0" y="2085"/>
                  </a:lnTo>
                  <a:lnTo>
                    <a:pt x="2098" y="2847"/>
                  </a:lnTo>
                  <a:lnTo>
                    <a:pt x="2859" y="762"/>
                  </a:lnTo>
                  <a:lnTo>
                    <a:pt x="76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529;p34">
              <a:extLst>
                <a:ext uri="{FF2B5EF4-FFF2-40B4-BE49-F238E27FC236}">
                  <a16:creationId xmlns:a16="http://schemas.microsoft.com/office/drawing/2014/main" id="{76D728EC-CD4F-8045-AA48-A00FAEBFF58C}"/>
                </a:ext>
              </a:extLst>
            </p:cNvPr>
            <p:cNvSpPr/>
            <p:nvPr/>
          </p:nvSpPr>
          <p:spPr>
            <a:xfrm>
              <a:off x="5767825" y="1569850"/>
              <a:ext cx="47725" cy="51200"/>
            </a:xfrm>
            <a:custGeom>
              <a:avLst/>
              <a:gdLst/>
              <a:ahLst/>
              <a:cxnLst/>
              <a:rect l="l" t="t" r="r" b="b"/>
              <a:pathLst>
                <a:path w="1909" h="2048" extrusionOk="0">
                  <a:moveTo>
                    <a:pt x="1024" y="179"/>
                  </a:moveTo>
                  <a:lnTo>
                    <a:pt x="1719" y="438"/>
                  </a:lnTo>
                  <a:lnTo>
                    <a:pt x="1719" y="438"/>
                  </a:lnTo>
                  <a:cubicBezTo>
                    <a:pt x="1730" y="497"/>
                    <a:pt x="1740" y="549"/>
                    <a:pt x="1751" y="602"/>
                  </a:cubicBezTo>
                  <a:lnTo>
                    <a:pt x="1751" y="588"/>
                  </a:lnTo>
                  <a:lnTo>
                    <a:pt x="1751" y="588"/>
                  </a:lnTo>
                  <a:cubicBezTo>
                    <a:pt x="1764" y="722"/>
                    <a:pt x="1697" y="855"/>
                    <a:pt x="1590" y="936"/>
                  </a:cubicBezTo>
                  <a:cubicBezTo>
                    <a:pt x="1515" y="977"/>
                    <a:pt x="1435" y="998"/>
                    <a:pt x="1359" y="998"/>
                  </a:cubicBezTo>
                  <a:cubicBezTo>
                    <a:pt x="1314" y="998"/>
                    <a:pt x="1270" y="991"/>
                    <a:pt x="1230" y="976"/>
                  </a:cubicBezTo>
                  <a:lnTo>
                    <a:pt x="1163" y="949"/>
                  </a:lnTo>
                  <a:lnTo>
                    <a:pt x="1149" y="976"/>
                  </a:lnTo>
                  <a:lnTo>
                    <a:pt x="1163" y="936"/>
                  </a:lnTo>
                  <a:lnTo>
                    <a:pt x="1083" y="909"/>
                  </a:lnTo>
                  <a:cubicBezTo>
                    <a:pt x="962" y="869"/>
                    <a:pt x="869" y="775"/>
                    <a:pt x="842" y="655"/>
                  </a:cubicBezTo>
                  <a:cubicBezTo>
                    <a:pt x="802" y="535"/>
                    <a:pt x="829" y="401"/>
                    <a:pt x="909" y="294"/>
                  </a:cubicBezTo>
                  <a:lnTo>
                    <a:pt x="1024" y="179"/>
                  </a:lnTo>
                  <a:close/>
                  <a:moveTo>
                    <a:pt x="976" y="0"/>
                  </a:moveTo>
                  <a:lnTo>
                    <a:pt x="936" y="27"/>
                  </a:lnTo>
                  <a:lnTo>
                    <a:pt x="775" y="187"/>
                  </a:lnTo>
                  <a:cubicBezTo>
                    <a:pt x="540" y="460"/>
                    <a:pt x="638" y="881"/>
                    <a:pt x="951" y="1037"/>
                  </a:cubicBezTo>
                  <a:lnTo>
                    <a:pt x="951" y="1037"/>
                  </a:lnTo>
                  <a:cubicBezTo>
                    <a:pt x="888" y="1223"/>
                    <a:pt x="825" y="1401"/>
                    <a:pt x="763" y="1570"/>
                  </a:cubicBezTo>
                  <a:lnTo>
                    <a:pt x="763" y="1570"/>
                  </a:lnTo>
                  <a:cubicBezTo>
                    <a:pt x="654" y="1531"/>
                    <a:pt x="539" y="1510"/>
                    <a:pt x="424" y="1510"/>
                  </a:cubicBezTo>
                  <a:cubicBezTo>
                    <a:pt x="349" y="1510"/>
                    <a:pt x="274" y="1518"/>
                    <a:pt x="201" y="1537"/>
                  </a:cubicBezTo>
                  <a:lnTo>
                    <a:pt x="0" y="1590"/>
                  </a:lnTo>
                  <a:lnTo>
                    <a:pt x="201" y="1657"/>
                  </a:lnTo>
                  <a:cubicBezTo>
                    <a:pt x="895" y="1892"/>
                    <a:pt x="1347" y="2047"/>
                    <a:pt x="1420" y="2047"/>
                  </a:cubicBezTo>
                  <a:cubicBezTo>
                    <a:pt x="1426" y="2047"/>
                    <a:pt x="1429" y="2046"/>
                    <a:pt x="1430" y="2045"/>
                  </a:cubicBezTo>
                  <a:cubicBezTo>
                    <a:pt x="1430" y="2022"/>
                    <a:pt x="1093" y="1870"/>
                    <a:pt x="531" y="1649"/>
                  </a:cubicBezTo>
                  <a:lnTo>
                    <a:pt x="531" y="1649"/>
                  </a:lnTo>
                  <a:cubicBezTo>
                    <a:pt x="617" y="1663"/>
                    <a:pt x="699" y="1693"/>
                    <a:pt x="775" y="1737"/>
                  </a:cubicBezTo>
                  <a:lnTo>
                    <a:pt x="856" y="1764"/>
                  </a:lnTo>
                  <a:lnTo>
                    <a:pt x="882" y="1684"/>
                  </a:lnTo>
                  <a:lnTo>
                    <a:pt x="1105" y="1098"/>
                  </a:lnTo>
                  <a:lnTo>
                    <a:pt x="909" y="1697"/>
                  </a:lnTo>
                  <a:lnTo>
                    <a:pt x="896" y="1751"/>
                  </a:lnTo>
                  <a:lnTo>
                    <a:pt x="936" y="1751"/>
                  </a:lnTo>
                  <a:cubicBezTo>
                    <a:pt x="1123" y="1804"/>
                    <a:pt x="1296" y="1898"/>
                    <a:pt x="1443" y="2031"/>
                  </a:cubicBezTo>
                  <a:cubicBezTo>
                    <a:pt x="1443" y="2031"/>
                    <a:pt x="1430" y="1978"/>
                    <a:pt x="1323" y="1898"/>
                  </a:cubicBezTo>
                  <a:cubicBezTo>
                    <a:pt x="1242" y="1805"/>
                    <a:pt x="1120" y="1732"/>
                    <a:pt x="993" y="1679"/>
                  </a:cubicBezTo>
                  <a:lnTo>
                    <a:pt x="993" y="1679"/>
                  </a:lnTo>
                  <a:lnTo>
                    <a:pt x="1206" y="1117"/>
                  </a:lnTo>
                  <a:lnTo>
                    <a:pt x="1206" y="1117"/>
                  </a:lnTo>
                  <a:cubicBezTo>
                    <a:pt x="1258" y="1134"/>
                    <a:pt x="1311" y="1142"/>
                    <a:pt x="1363" y="1142"/>
                  </a:cubicBezTo>
                  <a:cubicBezTo>
                    <a:pt x="1651" y="1142"/>
                    <a:pt x="1908" y="897"/>
                    <a:pt x="1898" y="575"/>
                  </a:cubicBezTo>
                  <a:cubicBezTo>
                    <a:pt x="1884" y="508"/>
                    <a:pt x="1871" y="441"/>
                    <a:pt x="1858" y="361"/>
                  </a:cubicBezTo>
                  <a:lnTo>
                    <a:pt x="1858" y="321"/>
                  </a:lnTo>
                  <a:lnTo>
                    <a:pt x="1804" y="308"/>
                  </a:lnTo>
                  <a:lnTo>
                    <a:pt x="1016" y="14"/>
                  </a:lnTo>
                  <a:lnTo>
                    <a:pt x="97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530;p34">
              <a:extLst>
                <a:ext uri="{FF2B5EF4-FFF2-40B4-BE49-F238E27FC236}">
                  <a16:creationId xmlns:a16="http://schemas.microsoft.com/office/drawing/2014/main" id="{2F257899-1D79-1549-A4BE-07AA29B9DB54}"/>
                </a:ext>
              </a:extLst>
            </p:cNvPr>
            <p:cNvSpPr/>
            <p:nvPr/>
          </p:nvSpPr>
          <p:spPr>
            <a:xfrm>
              <a:off x="5452850" y="742475"/>
              <a:ext cx="103425" cy="78025"/>
            </a:xfrm>
            <a:custGeom>
              <a:avLst/>
              <a:gdLst/>
              <a:ahLst/>
              <a:cxnLst/>
              <a:rect l="l" t="t" r="r" b="b"/>
              <a:pathLst>
                <a:path w="4137" h="3121" extrusionOk="0">
                  <a:moveTo>
                    <a:pt x="2080" y="1"/>
                  </a:moveTo>
                  <a:cubicBezTo>
                    <a:pt x="1723" y="1"/>
                    <a:pt x="1362" y="123"/>
                    <a:pt x="1069" y="375"/>
                  </a:cubicBezTo>
                  <a:cubicBezTo>
                    <a:pt x="0" y="1270"/>
                    <a:pt x="561" y="3007"/>
                    <a:pt x="1951" y="3114"/>
                  </a:cubicBezTo>
                  <a:cubicBezTo>
                    <a:pt x="2000" y="3118"/>
                    <a:pt x="2048" y="3120"/>
                    <a:pt x="2095" y="3120"/>
                  </a:cubicBezTo>
                  <a:cubicBezTo>
                    <a:pt x="3385" y="3120"/>
                    <a:pt x="4137" y="1580"/>
                    <a:pt x="3260" y="549"/>
                  </a:cubicBezTo>
                  <a:cubicBezTo>
                    <a:pt x="2958" y="187"/>
                    <a:pt x="2521" y="1"/>
                    <a:pt x="208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531;p34">
              <a:extLst>
                <a:ext uri="{FF2B5EF4-FFF2-40B4-BE49-F238E27FC236}">
                  <a16:creationId xmlns:a16="http://schemas.microsoft.com/office/drawing/2014/main" id="{4FC9C557-8CA3-D847-92DF-A0FD847286B9}"/>
                </a:ext>
              </a:extLst>
            </p:cNvPr>
            <p:cNvSpPr/>
            <p:nvPr/>
          </p:nvSpPr>
          <p:spPr>
            <a:xfrm>
              <a:off x="5510625" y="787250"/>
              <a:ext cx="165375" cy="157000"/>
            </a:xfrm>
            <a:custGeom>
              <a:avLst/>
              <a:gdLst/>
              <a:ahLst/>
              <a:cxnLst/>
              <a:rect l="l" t="t" r="r" b="b"/>
              <a:pathLst>
                <a:path w="6615" h="6280" extrusionOk="0">
                  <a:moveTo>
                    <a:pt x="949" y="0"/>
                  </a:moveTo>
                  <a:lnTo>
                    <a:pt x="1" y="1069"/>
                  </a:lnTo>
                  <a:lnTo>
                    <a:pt x="5639" y="6280"/>
                  </a:lnTo>
                  <a:lnTo>
                    <a:pt x="6614" y="5171"/>
                  </a:lnTo>
                  <a:lnTo>
                    <a:pt x="94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532;p34">
              <a:extLst>
                <a:ext uri="{FF2B5EF4-FFF2-40B4-BE49-F238E27FC236}">
                  <a16:creationId xmlns:a16="http://schemas.microsoft.com/office/drawing/2014/main" id="{47C6C22B-9503-0A4C-8B25-A5B62C3CD2E1}"/>
                </a:ext>
              </a:extLst>
            </p:cNvPr>
            <p:cNvSpPr/>
            <p:nvPr/>
          </p:nvSpPr>
          <p:spPr>
            <a:xfrm>
              <a:off x="5632550" y="902075"/>
              <a:ext cx="96500" cy="72700"/>
            </a:xfrm>
            <a:custGeom>
              <a:avLst/>
              <a:gdLst/>
              <a:ahLst/>
              <a:cxnLst/>
              <a:rect l="l" t="t" r="r" b="b"/>
              <a:pathLst>
                <a:path w="3860" h="2908" extrusionOk="0">
                  <a:moveTo>
                    <a:pt x="1941" y="1"/>
                  </a:moveTo>
                  <a:cubicBezTo>
                    <a:pt x="1605" y="1"/>
                    <a:pt x="1266" y="116"/>
                    <a:pt x="989" y="351"/>
                  </a:cubicBezTo>
                  <a:cubicBezTo>
                    <a:pt x="0" y="1179"/>
                    <a:pt x="521" y="2796"/>
                    <a:pt x="1817" y="2902"/>
                  </a:cubicBezTo>
                  <a:cubicBezTo>
                    <a:pt x="1861" y="2906"/>
                    <a:pt x="1904" y="2908"/>
                    <a:pt x="1947" y="2908"/>
                  </a:cubicBezTo>
                  <a:cubicBezTo>
                    <a:pt x="3164" y="2908"/>
                    <a:pt x="3860" y="1466"/>
                    <a:pt x="3047" y="511"/>
                  </a:cubicBezTo>
                  <a:cubicBezTo>
                    <a:pt x="2760" y="173"/>
                    <a:pt x="2352" y="1"/>
                    <a:pt x="194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533;p34">
              <a:extLst>
                <a:ext uri="{FF2B5EF4-FFF2-40B4-BE49-F238E27FC236}">
                  <a16:creationId xmlns:a16="http://schemas.microsoft.com/office/drawing/2014/main" id="{10396216-3F1B-F24C-87A3-0A0176482268}"/>
                </a:ext>
              </a:extLst>
            </p:cNvPr>
            <p:cNvSpPr/>
            <p:nvPr/>
          </p:nvSpPr>
          <p:spPr>
            <a:xfrm>
              <a:off x="5687325" y="946225"/>
              <a:ext cx="51125" cy="67500"/>
            </a:xfrm>
            <a:custGeom>
              <a:avLst/>
              <a:gdLst/>
              <a:ahLst/>
              <a:cxnLst/>
              <a:rect l="l" t="t" r="r" b="b"/>
              <a:pathLst>
                <a:path w="2045" h="2700" extrusionOk="0">
                  <a:moveTo>
                    <a:pt x="588" y="1"/>
                  </a:moveTo>
                  <a:lnTo>
                    <a:pt x="1" y="375"/>
                  </a:lnTo>
                  <a:lnTo>
                    <a:pt x="1457" y="2700"/>
                  </a:lnTo>
                  <a:lnTo>
                    <a:pt x="2045" y="2326"/>
                  </a:lnTo>
                  <a:lnTo>
                    <a:pt x="58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534;p34">
              <a:extLst>
                <a:ext uri="{FF2B5EF4-FFF2-40B4-BE49-F238E27FC236}">
                  <a16:creationId xmlns:a16="http://schemas.microsoft.com/office/drawing/2014/main" id="{20DE0779-9BA9-F34A-BACC-8CC7D2727877}"/>
                </a:ext>
              </a:extLst>
            </p:cNvPr>
            <p:cNvSpPr/>
            <p:nvPr/>
          </p:nvSpPr>
          <p:spPr>
            <a:xfrm>
              <a:off x="5721725" y="976300"/>
              <a:ext cx="67825" cy="54475"/>
            </a:xfrm>
            <a:custGeom>
              <a:avLst/>
              <a:gdLst/>
              <a:ahLst/>
              <a:cxnLst/>
              <a:rect l="l" t="t" r="r" b="b"/>
              <a:pathLst>
                <a:path w="2713" h="2179" extrusionOk="0">
                  <a:moveTo>
                    <a:pt x="2232" y="0"/>
                  </a:moveTo>
                  <a:lnTo>
                    <a:pt x="1" y="1376"/>
                  </a:lnTo>
                  <a:lnTo>
                    <a:pt x="495" y="2178"/>
                  </a:lnTo>
                  <a:lnTo>
                    <a:pt x="2713" y="789"/>
                  </a:lnTo>
                  <a:lnTo>
                    <a:pt x="223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535;p34">
              <a:extLst>
                <a:ext uri="{FF2B5EF4-FFF2-40B4-BE49-F238E27FC236}">
                  <a16:creationId xmlns:a16="http://schemas.microsoft.com/office/drawing/2014/main" id="{2E6A0FB4-ADC7-D946-8DD5-C0F0B72AF40C}"/>
                </a:ext>
              </a:extLst>
            </p:cNvPr>
            <p:cNvSpPr/>
            <p:nvPr/>
          </p:nvSpPr>
          <p:spPr>
            <a:xfrm>
              <a:off x="5632550" y="902075"/>
              <a:ext cx="96500" cy="72700"/>
            </a:xfrm>
            <a:custGeom>
              <a:avLst/>
              <a:gdLst/>
              <a:ahLst/>
              <a:cxnLst/>
              <a:rect l="l" t="t" r="r" b="b"/>
              <a:pathLst>
                <a:path w="3860" h="2908" extrusionOk="0">
                  <a:moveTo>
                    <a:pt x="1941" y="1"/>
                  </a:moveTo>
                  <a:cubicBezTo>
                    <a:pt x="1605" y="1"/>
                    <a:pt x="1266" y="116"/>
                    <a:pt x="989" y="351"/>
                  </a:cubicBezTo>
                  <a:cubicBezTo>
                    <a:pt x="0" y="1179"/>
                    <a:pt x="521" y="2796"/>
                    <a:pt x="1817" y="2902"/>
                  </a:cubicBezTo>
                  <a:cubicBezTo>
                    <a:pt x="1861" y="2906"/>
                    <a:pt x="1904" y="2908"/>
                    <a:pt x="1947" y="2908"/>
                  </a:cubicBezTo>
                  <a:cubicBezTo>
                    <a:pt x="3164" y="2908"/>
                    <a:pt x="3860" y="1466"/>
                    <a:pt x="3047" y="511"/>
                  </a:cubicBezTo>
                  <a:cubicBezTo>
                    <a:pt x="2760" y="173"/>
                    <a:pt x="2352" y="1"/>
                    <a:pt x="19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536;p34">
              <a:extLst>
                <a:ext uri="{FF2B5EF4-FFF2-40B4-BE49-F238E27FC236}">
                  <a16:creationId xmlns:a16="http://schemas.microsoft.com/office/drawing/2014/main" id="{64D185AA-809B-1F46-818B-BC91CEE70331}"/>
                </a:ext>
              </a:extLst>
            </p:cNvPr>
            <p:cNvSpPr/>
            <p:nvPr/>
          </p:nvSpPr>
          <p:spPr>
            <a:xfrm>
              <a:off x="5687325" y="946225"/>
              <a:ext cx="51125" cy="67500"/>
            </a:xfrm>
            <a:custGeom>
              <a:avLst/>
              <a:gdLst/>
              <a:ahLst/>
              <a:cxnLst/>
              <a:rect l="l" t="t" r="r" b="b"/>
              <a:pathLst>
                <a:path w="2045" h="2700" extrusionOk="0">
                  <a:moveTo>
                    <a:pt x="588" y="1"/>
                  </a:moveTo>
                  <a:lnTo>
                    <a:pt x="1" y="375"/>
                  </a:lnTo>
                  <a:lnTo>
                    <a:pt x="1457" y="2700"/>
                  </a:lnTo>
                  <a:lnTo>
                    <a:pt x="2045" y="2326"/>
                  </a:lnTo>
                  <a:lnTo>
                    <a:pt x="5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537;p34">
              <a:extLst>
                <a:ext uri="{FF2B5EF4-FFF2-40B4-BE49-F238E27FC236}">
                  <a16:creationId xmlns:a16="http://schemas.microsoft.com/office/drawing/2014/main" id="{776EF063-84FA-7945-8C24-92D6D652B3D4}"/>
                </a:ext>
              </a:extLst>
            </p:cNvPr>
            <p:cNvSpPr/>
            <p:nvPr/>
          </p:nvSpPr>
          <p:spPr>
            <a:xfrm>
              <a:off x="5721725" y="976300"/>
              <a:ext cx="67825" cy="54475"/>
            </a:xfrm>
            <a:custGeom>
              <a:avLst/>
              <a:gdLst/>
              <a:ahLst/>
              <a:cxnLst/>
              <a:rect l="l" t="t" r="r" b="b"/>
              <a:pathLst>
                <a:path w="2713" h="2179" extrusionOk="0">
                  <a:moveTo>
                    <a:pt x="2232" y="0"/>
                  </a:moveTo>
                  <a:lnTo>
                    <a:pt x="1" y="1376"/>
                  </a:lnTo>
                  <a:lnTo>
                    <a:pt x="495" y="2178"/>
                  </a:lnTo>
                  <a:lnTo>
                    <a:pt x="2713" y="789"/>
                  </a:lnTo>
                  <a:lnTo>
                    <a:pt x="22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538;p34">
              <a:extLst>
                <a:ext uri="{FF2B5EF4-FFF2-40B4-BE49-F238E27FC236}">
                  <a16:creationId xmlns:a16="http://schemas.microsoft.com/office/drawing/2014/main" id="{19F7A046-D8EC-484B-9498-458594B914F0}"/>
                </a:ext>
              </a:extLst>
            </p:cNvPr>
            <p:cNvSpPr/>
            <p:nvPr/>
          </p:nvSpPr>
          <p:spPr>
            <a:xfrm>
              <a:off x="5455850" y="558525"/>
              <a:ext cx="67500" cy="241275"/>
            </a:xfrm>
            <a:custGeom>
              <a:avLst/>
              <a:gdLst/>
              <a:ahLst/>
              <a:cxnLst/>
              <a:rect l="l" t="t" r="r" b="b"/>
              <a:pathLst>
                <a:path w="2700" h="9651" extrusionOk="0">
                  <a:moveTo>
                    <a:pt x="757" y="0"/>
                  </a:moveTo>
                  <a:cubicBezTo>
                    <a:pt x="719" y="0"/>
                    <a:pt x="681" y="3"/>
                    <a:pt x="642" y="10"/>
                  </a:cubicBezTo>
                  <a:cubicBezTo>
                    <a:pt x="254" y="64"/>
                    <a:pt x="1" y="411"/>
                    <a:pt x="54" y="799"/>
                  </a:cubicBezTo>
                  <a:lnTo>
                    <a:pt x="1270" y="9056"/>
                  </a:lnTo>
                  <a:cubicBezTo>
                    <a:pt x="1319" y="9398"/>
                    <a:pt x="1624" y="9650"/>
                    <a:pt x="1962" y="9650"/>
                  </a:cubicBezTo>
                  <a:cubicBezTo>
                    <a:pt x="1994" y="9650"/>
                    <a:pt x="2026" y="9648"/>
                    <a:pt x="2058" y="9643"/>
                  </a:cubicBezTo>
                  <a:cubicBezTo>
                    <a:pt x="2446" y="9590"/>
                    <a:pt x="2699" y="9229"/>
                    <a:pt x="2646" y="8855"/>
                  </a:cubicBezTo>
                  <a:lnTo>
                    <a:pt x="1430" y="598"/>
                  </a:lnTo>
                  <a:cubicBezTo>
                    <a:pt x="1382" y="251"/>
                    <a:pt x="1087" y="0"/>
                    <a:pt x="75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539;p34">
              <a:extLst>
                <a:ext uri="{FF2B5EF4-FFF2-40B4-BE49-F238E27FC236}">
                  <a16:creationId xmlns:a16="http://schemas.microsoft.com/office/drawing/2014/main" id="{AB9BBD21-FBC7-1E48-AA02-58B25D2BF82D}"/>
                </a:ext>
              </a:extLst>
            </p:cNvPr>
            <p:cNvSpPr/>
            <p:nvPr/>
          </p:nvSpPr>
          <p:spPr>
            <a:xfrm>
              <a:off x="5455850" y="558525"/>
              <a:ext cx="67500" cy="241275"/>
            </a:xfrm>
            <a:custGeom>
              <a:avLst/>
              <a:gdLst/>
              <a:ahLst/>
              <a:cxnLst/>
              <a:rect l="l" t="t" r="r" b="b"/>
              <a:pathLst>
                <a:path w="2700" h="9651" extrusionOk="0">
                  <a:moveTo>
                    <a:pt x="757" y="0"/>
                  </a:moveTo>
                  <a:cubicBezTo>
                    <a:pt x="719" y="0"/>
                    <a:pt x="681" y="3"/>
                    <a:pt x="642" y="10"/>
                  </a:cubicBezTo>
                  <a:cubicBezTo>
                    <a:pt x="254" y="64"/>
                    <a:pt x="1" y="411"/>
                    <a:pt x="54" y="799"/>
                  </a:cubicBezTo>
                  <a:lnTo>
                    <a:pt x="1270" y="9056"/>
                  </a:lnTo>
                  <a:cubicBezTo>
                    <a:pt x="1319" y="9398"/>
                    <a:pt x="1624" y="9650"/>
                    <a:pt x="1962" y="9650"/>
                  </a:cubicBezTo>
                  <a:cubicBezTo>
                    <a:pt x="1994" y="9650"/>
                    <a:pt x="2026" y="9648"/>
                    <a:pt x="2058" y="9643"/>
                  </a:cubicBezTo>
                  <a:cubicBezTo>
                    <a:pt x="2446" y="9590"/>
                    <a:pt x="2699" y="9229"/>
                    <a:pt x="2646" y="8855"/>
                  </a:cubicBezTo>
                  <a:lnTo>
                    <a:pt x="1430" y="598"/>
                  </a:lnTo>
                  <a:cubicBezTo>
                    <a:pt x="1382" y="251"/>
                    <a:pt x="1087" y="0"/>
                    <a:pt x="7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540;p34">
              <a:extLst>
                <a:ext uri="{FF2B5EF4-FFF2-40B4-BE49-F238E27FC236}">
                  <a16:creationId xmlns:a16="http://schemas.microsoft.com/office/drawing/2014/main" id="{95F1FC60-1378-9E4F-AA18-E3CA5E19A07B}"/>
                </a:ext>
              </a:extLst>
            </p:cNvPr>
            <p:cNvSpPr/>
            <p:nvPr/>
          </p:nvSpPr>
          <p:spPr>
            <a:xfrm>
              <a:off x="5909325" y="681350"/>
              <a:ext cx="94000" cy="78175"/>
            </a:xfrm>
            <a:custGeom>
              <a:avLst/>
              <a:gdLst/>
              <a:ahLst/>
              <a:cxnLst/>
              <a:rect l="l" t="t" r="r" b="b"/>
              <a:pathLst>
                <a:path w="3760" h="3127" extrusionOk="0">
                  <a:moveTo>
                    <a:pt x="1721" y="0"/>
                  </a:moveTo>
                  <a:cubicBezTo>
                    <a:pt x="989" y="0"/>
                    <a:pt x="334" y="527"/>
                    <a:pt x="192" y="1283"/>
                  </a:cubicBezTo>
                  <a:cubicBezTo>
                    <a:pt x="1" y="2311"/>
                    <a:pt x="828" y="3127"/>
                    <a:pt x="1734" y="3127"/>
                  </a:cubicBezTo>
                  <a:cubicBezTo>
                    <a:pt x="2029" y="3127"/>
                    <a:pt x="2332" y="3040"/>
                    <a:pt x="2611" y="2847"/>
                  </a:cubicBezTo>
                  <a:cubicBezTo>
                    <a:pt x="3760" y="2058"/>
                    <a:pt x="3386" y="281"/>
                    <a:pt x="2010" y="27"/>
                  </a:cubicBezTo>
                  <a:cubicBezTo>
                    <a:pt x="1913" y="9"/>
                    <a:pt x="1816" y="0"/>
                    <a:pt x="172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541;p34">
              <a:extLst>
                <a:ext uri="{FF2B5EF4-FFF2-40B4-BE49-F238E27FC236}">
                  <a16:creationId xmlns:a16="http://schemas.microsoft.com/office/drawing/2014/main" id="{4773D2E3-C930-504A-855A-6FFF30972461}"/>
                </a:ext>
              </a:extLst>
            </p:cNvPr>
            <p:cNvSpPr/>
            <p:nvPr/>
          </p:nvSpPr>
          <p:spPr>
            <a:xfrm>
              <a:off x="5871025" y="740150"/>
              <a:ext cx="92900" cy="194425"/>
            </a:xfrm>
            <a:custGeom>
              <a:avLst/>
              <a:gdLst/>
              <a:ahLst/>
              <a:cxnLst/>
              <a:rect l="l" t="t" r="r" b="b"/>
              <a:pathLst>
                <a:path w="3716" h="7777" extrusionOk="0">
                  <a:moveTo>
                    <a:pt x="2352" y="0"/>
                  </a:moveTo>
                  <a:lnTo>
                    <a:pt x="1" y="7295"/>
                  </a:lnTo>
                  <a:lnTo>
                    <a:pt x="1404" y="7776"/>
                  </a:lnTo>
                  <a:lnTo>
                    <a:pt x="3715" y="454"/>
                  </a:lnTo>
                  <a:lnTo>
                    <a:pt x="235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542;p34">
              <a:extLst>
                <a:ext uri="{FF2B5EF4-FFF2-40B4-BE49-F238E27FC236}">
                  <a16:creationId xmlns:a16="http://schemas.microsoft.com/office/drawing/2014/main" id="{6897E609-4220-8945-98F6-E05CDCD48C44}"/>
                </a:ext>
              </a:extLst>
            </p:cNvPr>
            <p:cNvSpPr/>
            <p:nvPr/>
          </p:nvSpPr>
          <p:spPr>
            <a:xfrm>
              <a:off x="5837450" y="907550"/>
              <a:ext cx="87375" cy="72950"/>
            </a:xfrm>
            <a:custGeom>
              <a:avLst/>
              <a:gdLst/>
              <a:ahLst/>
              <a:cxnLst/>
              <a:rect l="l" t="t" r="r" b="b"/>
              <a:pathLst>
                <a:path w="3495" h="2918" extrusionOk="0">
                  <a:moveTo>
                    <a:pt x="1612" y="0"/>
                  </a:moveTo>
                  <a:cubicBezTo>
                    <a:pt x="917" y="0"/>
                    <a:pt x="312" y="500"/>
                    <a:pt x="182" y="1200"/>
                  </a:cubicBezTo>
                  <a:cubicBezTo>
                    <a:pt x="0" y="2158"/>
                    <a:pt x="769" y="2918"/>
                    <a:pt x="1617" y="2918"/>
                  </a:cubicBezTo>
                  <a:cubicBezTo>
                    <a:pt x="1893" y="2918"/>
                    <a:pt x="2177" y="2837"/>
                    <a:pt x="2440" y="2657"/>
                  </a:cubicBezTo>
                  <a:cubicBezTo>
                    <a:pt x="3495" y="1922"/>
                    <a:pt x="3148" y="265"/>
                    <a:pt x="1878" y="25"/>
                  </a:cubicBezTo>
                  <a:cubicBezTo>
                    <a:pt x="1789" y="8"/>
                    <a:pt x="1700" y="0"/>
                    <a:pt x="161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543;p34">
              <a:extLst>
                <a:ext uri="{FF2B5EF4-FFF2-40B4-BE49-F238E27FC236}">
                  <a16:creationId xmlns:a16="http://schemas.microsoft.com/office/drawing/2014/main" id="{FFF11A7F-3CCD-7E49-B453-4283CC5AE182}"/>
                </a:ext>
              </a:extLst>
            </p:cNvPr>
            <p:cNvSpPr/>
            <p:nvPr/>
          </p:nvSpPr>
          <p:spPr>
            <a:xfrm>
              <a:off x="5860675" y="961275"/>
              <a:ext cx="19750" cy="69150"/>
            </a:xfrm>
            <a:custGeom>
              <a:avLst/>
              <a:gdLst/>
              <a:ahLst/>
              <a:cxnLst/>
              <a:rect l="l" t="t" r="r" b="b"/>
              <a:pathLst>
                <a:path w="790" h="2766" extrusionOk="0">
                  <a:moveTo>
                    <a:pt x="94" y="0"/>
                  </a:moveTo>
                  <a:lnTo>
                    <a:pt x="1" y="2739"/>
                  </a:lnTo>
                  <a:lnTo>
                    <a:pt x="696" y="2766"/>
                  </a:lnTo>
                  <a:lnTo>
                    <a:pt x="789" y="27"/>
                  </a:lnTo>
                  <a:lnTo>
                    <a:pt x="9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544;p34">
              <a:extLst>
                <a:ext uri="{FF2B5EF4-FFF2-40B4-BE49-F238E27FC236}">
                  <a16:creationId xmlns:a16="http://schemas.microsoft.com/office/drawing/2014/main" id="{0297AA1C-1EDC-7144-B602-DBEA9D2FA17B}"/>
                </a:ext>
              </a:extLst>
            </p:cNvPr>
            <p:cNvSpPr/>
            <p:nvPr/>
          </p:nvSpPr>
          <p:spPr>
            <a:xfrm>
              <a:off x="5811925" y="1024725"/>
              <a:ext cx="66150" cy="25750"/>
            </a:xfrm>
            <a:custGeom>
              <a:avLst/>
              <a:gdLst/>
              <a:ahLst/>
              <a:cxnLst/>
              <a:rect l="l" t="t" r="r" b="b"/>
              <a:pathLst>
                <a:path w="2646" h="1030" extrusionOk="0">
                  <a:moveTo>
                    <a:pt x="27" y="1"/>
                  </a:moveTo>
                  <a:lnTo>
                    <a:pt x="0" y="936"/>
                  </a:lnTo>
                  <a:lnTo>
                    <a:pt x="2605" y="1029"/>
                  </a:lnTo>
                  <a:lnTo>
                    <a:pt x="2646" y="94"/>
                  </a:lnTo>
                  <a:lnTo>
                    <a:pt x="2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545;p34">
              <a:extLst>
                <a:ext uri="{FF2B5EF4-FFF2-40B4-BE49-F238E27FC236}">
                  <a16:creationId xmlns:a16="http://schemas.microsoft.com/office/drawing/2014/main" id="{47825F5E-0A14-CC4B-8EB4-D1A240B138C0}"/>
                </a:ext>
              </a:extLst>
            </p:cNvPr>
            <p:cNvSpPr/>
            <p:nvPr/>
          </p:nvSpPr>
          <p:spPr>
            <a:xfrm>
              <a:off x="5837450" y="907550"/>
              <a:ext cx="87375" cy="72950"/>
            </a:xfrm>
            <a:custGeom>
              <a:avLst/>
              <a:gdLst/>
              <a:ahLst/>
              <a:cxnLst/>
              <a:rect l="l" t="t" r="r" b="b"/>
              <a:pathLst>
                <a:path w="3495" h="2918" extrusionOk="0">
                  <a:moveTo>
                    <a:pt x="1612" y="0"/>
                  </a:moveTo>
                  <a:cubicBezTo>
                    <a:pt x="917" y="0"/>
                    <a:pt x="312" y="500"/>
                    <a:pt x="182" y="1200"/>
                  </a:cubicBezTo>
                  <a:cubicBezTo>
                    <a:pt x="0" y="2158"/>
                    <a:pt x="769" y="2918"/>
                    <a:pt x="1617" y="2918"/>
                  </a:cubicBezTo>
                  <a:cubicBezTo>
                    <a:pt x="1893" y="2918"/>
                    <a:pt x="2177" y="2837"/>
                    <a:pt x="2440" y="2657"/>
                  </a:cubicBezTo>
                  <a:cubicBezTo>
                    <a:pt x="3495" y="1922"/>
                    <a:pt x="3148" y="265"/>
                    <a:pt x="1878" y="25"/>
                  </a:cubicBezTo>
                  <a:cubicBezTo>
                    <a:pt x="1789" y="8"/>
                    <a:pt x="1700" y="0"/>
                    <a:pt x="16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546;p34">
              <a:extLst>
                <a:ext uri="{FF2B5EF4-FFF2-40B4-BE49-F238E27FC236}">
                  <a16:creationId xmlns:a16="http://schemas.microsoft.com/office/drawing/2014/main" id="{680185C1-6D13-1840-857F-89C5FBCA777C}"/>
                </a:ext>
              </a:extLst>
            </p:cNvPr>
            <p:cNvSpPr/>
            <p:nvPr/>
          </p:nvSpPr>
          <p:spPr>
            <a:xfrm>
              <a:off x="5860675" y="961275"/>
              <a:ext cx="19750" cy="69150"/>
            </a:xfrm>
            <a:custGeom>
              <a:avLst/>
              <a:gdLst/>
              <a:ahLst/>
              <a:cxnLst/>
              <a:rect l="l" t="t" r="r" b="b"/>
              <a:pathLst>
                <a:path w="790" h="2766" extrusionOk="0">
                  <a:moveTo>
                    <a:pt x="94" y="0"/>
                  </a:moveTo>
                  <a:lnTo>
                    <a:pt x="1" y="2739"/>
                  </a:lnTo>
                  <a:lnTo>
                    <a:pt x="696" y="2766"/>
                  </a:lnTo>
                  <a:lnTo>
                    <a:pt x="789" y="27"/>
                  </a:lnTo>
                  <a:lnTo>
                    <a:pt x="9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547;p34">
              <a:extLst>
                <a:ext uri="{FF2B5EF4-FFF2-40B4-BE49-F238E27FC236}">
                  <a16:creationId xmlns:a16="http://schemas.microsoft.com/office/drawing/2014/main" id="{F828CDD7-F22A-7A4B-9195-05F1161625A4}"/>
                </a:ext>
              </a:extLst>
            </p:cNvPr>
            <p:cNvSpPr/>
            <p:nvPr/>
          </p:nvSpPr>
          <p:spPr>
            <a:xfrm>
              <a:off x="5811925" y="1024725"/>
              <a:ext cx="66150" cy="25750"/>
            </a:xfrm>
            <a:custGeom>
              <a:avLst/>
              <a:gdLst/>
              <a:ahLst/>
              <a:cxnLst/>
              <a:rect l="l" t="t" r="r" b="b"/>
              <a:pathLst>
                <a:path w="2646" h="1030" extrusionOk="0">
                  <a:moveTo>
                    <a:pt x="27" y="1"/>
                  </a:moveTo>
                  <a:lnTo>
                    <a:pt x="0" y="936"/>
                  </a:lnTo>
                  <a:lnTo>
                    <a:pt x="2605" y="1029"/>
                  </a:lnTo>
                  <a:lnTo>
                    <a:pt x="2646" y="94"/>
                  </a:lnTo>
                  <a:lnTo>
                    <a:pt x="2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548;p34">
              <a:extLst>
                <a:ext uri="{FF2B5EF4-FFF2-40B4-BE49-F238E27FC236}">
                  <a16:creationId xmlns:a16="http://schemas.microsoft.com/office/drawing/2014/main" id="{19978B29-53D4-A94C-A53C-D5D2DDD72413}"/>
                </a:ext>
              </a:extLst>
            </p:cNvPr>
            <p:cNvSpPr/>
            <p:nvPr/>
          </p:nvSpPr>
          <p:spPr>
            <a:xfrm>
              <a:off x="5872700" y="508500"/>
              <a:ext cx="102575" cy="233550"/>
            </a:xfrm>
            <a:custGeom>
              <a:avLst/>
              <a:gdLst/>
              <a:ahLst/>
              <a:cxnLst/>
              <a:rect l="l" t="t" r="r" b="b"/>
              <a:pathLst>
                <a:path w="4103" h="9342" extrusionOk="0">
                  <a:moveTo>
                    <a:pt x="782" y="0"/>
                  </a:moveTo>
                  <a:cubicBezTo>
                    <a:pt x="713" y="0"/>
                    <a:pt x="644" y="11"/>
                    <a:pt x="575" y="34"/>
                  </a:cubicBezTo>
                  <a:cubicBezTo>
                    <a:pt x="201" y="154"/>
                    <a:pt x="1" y="542"/>
                    <a:pt x="121" y="916"/>
                  </a:cubicBezTo>
                  <a:lnTo>
                    <a:pt x="2660" y="8865"/>
                  </a:lnTo>
                  <a:cubicBezTo>
                    <a:pt x="2756" y="9155"/>
                    <a:pt x="3025" y="9341"/>
                    <a:pt x="3321" y="9341"/>
                  </a:cubicBezTo>
                  <a:cubicBezTo>
                    <a:pt x="3393" y="9341"/>
                    <a:pt x="3468" y="9330"/>
                    <a:pt x="3541" y="9306"/>
                  </a:cubicBezTo>
                  <a:cubicBezTo>
                    <a:pt x="3902" y="9186"/>
                    <a:pt x="4102" y="8799"/>
                    <a:pt x="3996" y="8438"/>
                  </a:cubicBezTo>
                  <a:lnTo>
                    <a:pt x="1444" y="488"/>
                  </a:lnTo>
                  <a:cubicBezTo>
                    <a:pt x="1346" y="196"/>
                    <a:pt x="1074" y="0"/>
                    <a:pt x="78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549;p34">
              <a:extLst>
                <a:ext uri="{FF2B5EF4-FFF2-40B4-BE49-F238E27FC236}">
                  <a16:creationId xmlns:a16="http://schemas.microsoft.com/office/drawing/2014/main" id="{C7B68477-8075-5742-8304-ECE4D4BB4F43}"/>
                </a:ext>
              </a:extLst>
            </p:cNvPr>
            <p:cNvSpPr/>
            <p:nvPr/>
          </p:nvSpPr>
          <p:spPr>
            <a:xfrm>
              <a:off x="5872700" y="508500"/>
              <a:ext cx="102575" cy="233550"/>
            </a:xfrm>
            <a:custGeom>
              <a:avLst/>
              <a:gdLst/>
              <a:ahLst/>
              <a:cxnLst/>
              <a:rect l="l" t="t" r="r" b="b"/>
              <a:pathLst>
                <a:path w="4103" h="9342" extrusionOk="0">
                  <a:moveTo>
                    <a:pt x="782" y="0"/>
                  </a:moveTo>
                  <a:cubicBezTo>
                    <a:pt x="713" y="0"/>
                    <a:pt x="644" y="11"/>
                    <a:pt x="575" y="34"/>
                  </a:cubicBezTo>
                  <a:cubicBezTo>
                    <a:pt x="201" y="154"/>
                    <a:pt x="1" y="542"/>
                    <a:pt x="121" y="916"/>
                  </a:cubicBezTo>
                  <a:lnTo>
                    <a:pt x="2660" y="8865"/>
                  </a:lnTo>
                  <a:cubicBezTo>
                    <a:pt x="2756" y="9155"/>
                    <a:pt x="3025" y="9341"/>
                    <a:pt x="3321" y="9341"/>
                  </a:cubicBezTo>
                  <a:cubicBezTo>
                    <a:pt x="3393" y="9341"/>
                    <a:pt x="3468" y="9330"/>
                    <a:pt x="3541" y="9306"/>
                  </a:cubicBezTo>
                  <a:cubicBezTo>
                    <a:pt x="3902" y="9186"/>
                    <a:pt x="4102" y="8799"/>
                    <a:pt x="3996" y="8438"/>
                  </a:cubicBezTo>
                  <a:lnTo>
                    <a:pt x="1444" y="488"/>
                  </a:lnTo>
                  <a:cubicBezTo>
                    <a:pt x="1346" y="196"/>
                    <a:pt x="1074" y="0"/>
                    <a:pt x="7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550;p34">
              <a:extLst>
                <a:ext uri="{FF2B5EF4-FFF2-40B4-BE49-F238E27FC236}">
                  <a16:creationId xmlns:a16="http://schemas.microsoft.com/office/drawing/2014/main" id="{E679BB8E-6BA4-4649-9E01-A5EE05445BD1}"/>
                </a:ext>
              </a:extLst>
            </p:cNvPr>
            <p:cNvSpPr/>
            <p:nvPr/>
          </p:nvSpPr>
          <p:spPr>
            <a:xfrm>
              <a:off x="5951200" y="310025"/>
              <a:ext cx="245200" cy="41175"/>
            </a:xfrm>
            <a:custGeom>
              <a:avLst/>
              <a:gdLst/>
              <a:ahLst/>
              <a:cxnLst/>
              <a:rect l="l" t="t" r="r" b="b"/>
              <a:pathLst>
                <a:path w="9808" h="1647" extrusionOk="0">
                  <a:moveTo>
                    <a:pt x="8261" y="0"/>
                  </a:moveTo>
                  <a:cubicBezTo>
                    <a:pt x="7724" y="0"/>
                    <a:pt x="7044" y="43"/>
                    <a:pt x="6213" y="170"/>
                  </a:cubicBezTo>
                  <a:cubicBezTo>
                    <a:pt x="3782" y="544"/>
                    <a:pt x="1" y="558"/>
                    <a:pt x="695" y="985"/>
                  </a:cubicBezTo>
                  <a:cubicBezTo>
                    <a:pt x="1059" y="1221"/>
                    <a:pt x="3061" y="1647"/>
                    <a:pt x="5153" y="1647"/>
                  </a:cubicBezTo>
                  <a:cubicBezTo>
                    <a:pt x="6979" y="1647"/>
                    <a:pt x="8873" y="1322"/>
                    <a:pt x="9807" y="264"/>
                  </a:cubicBezTo>
                  <a:lnTo>
                    <a:pt x="9794" y="157"/>
                  </a:lnTo>
                  <a:cubicBezTo>
                    <a:pt x="9794" y="157"/>
                    <a:pt x="9296" y="0"/>
                    <a:pt x="826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551;p34">
              <a:extLst>
                <a:ext uri="{FF2B5EF4-FFF2-40B4-BE49-F238E27FC236}">
                  <a16:creationId xmlns:a16="http://schemas.microsoft.com/office/drawing/2014/main" id="{D9DB59C7-9215-BA41-94F2-C2286EFC323F}"/>
                </a:ext>
              </a:extLst>
            </p:cNvPr>
            <p:cNvSpPr/>
            <p:nvPr/>
          </p:nvSpPr>
          <p:spPr>
            <a:xfrm>
              <a:off x="6214750" y="299575"/>
              <a:ext cx="22725" cy="44450"/>
            </a:xfrm>
            <a:custGeom>
              <a:avLst/>
              <a:gdLst/>
              <a:ahLst/>
              <a:cxnLst/>
              <a:rect l="l" t="t" r="r" b="b"/>
              <a:pathLst>
                <a:path w="909" h="1778" extrusionOk="0">
                  <a:moveTo>
                    <a:pt x="722" y="0"/>
                  </a:moveTo>
                  <a:lnTo>
                    <a:pt x="0" y="81"/>
                  </a:lnTo>
                  <a:lnTo>
                    <a:pt x="187" y="1777"/>
                  </a:lnTo>
                  <a:lnTo>
                    <a:pt x="909" y="1684"/>
                  </a:lnTo>
                  <a:lnTo>
                    <a:pt x="722"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552;p34">
              <a:extLst>
                <a:ext uri="{FF2B5EF4-FFF2-40B4-BE49-F238E27FC236}">
                  <a16:creationId xmlns:a16="http://schemas.microsoft.com/office/drawing/2014/main" id="{FBBEA8BB-81DA-F445-B894-0EED888A7A3C}"/>
                </a:ext>
              </a:extLst>
            </p:cNvPr>
            <p:cNvSpPr/>
            <p:nvPr/>
          </p:nvSpPr>
          <p:spPr>
            <a:xfrm>
              <a:off x="6192025" y="291900"/>
              <a:ext cx="65500" cy="36750"/>
            </a:xfrm>
            <a:custGeom>
              <a:avLst/>
              <a:gdLst/>
              <a:ahLst/>
              <a:cxnLst/>
              <a:rect l="l" t="t" r="r" b="b"/>
              <a:pathLst>
                <a:path w="2620" h="1470" extrusionOk="0">
                  <a:moveTo>
                    <a:pt x="2486" y="0"/>
                  </a:moveTo>
                  <a:lnTo>
                    <a:pt x="1" y="281"/>
                  </a:lnTo>
                  <a:lnTo>
                    <a:pt x="134" y="1470"/>
                  </a:lnTo>
                  <a:lnTo>
                    <a:pt x="2619" y="1189"/>
                  </a:lnTo>
                  <a:lnTo>
                    <a:pt x="248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553;p34">
              <a:extLst>
                <a:ext uri="{FF2B5EF4-FFF2-40B4-BE49-F238E27FC236}">
                  <a16:creationId xmlns:a16="http://schemas.microsoft.com/office/drawing/2014/main" id="{60E4CBB5-652C-734D-9902-8AE6E559F687}"/>
                </a:ext>
              </a:extLst>
            </p:cNvPr>
            <p:cNvSpPr/>
            <p:nvPr/>
          </p:nvSpPr>
          <p:spPr>
            <a:xfrm>
              <a:off x="6255825" y="270925"/>
              <a:ext cx="229975" cy="54175"/>
            </a:xfrm>
            <a:custGeom>
              <a:avLst/>
              <a:gdLst/>
              <a:ahLst/>
              <a:cxnLst/>
              <a:rect l="l" t="t" r="r" b="b"/>
              <a:pathLst>
                <a:path w="9199" h="2167" extrusionOk="0">
                  <a:moveTo>
                    <a:pt x="8779" y="0"/>
                  </a:moveTo>
                  <a:cubicBezTo>
                    <a:pt x="7875" y="0"/>
                    <a:pt x="5337" y="511"/>
                    <a:pt x="3488" y="652"/>
                  </a:cubicBezTo>
                  <a:cubicBezTo>
                    <a:pt x="1029" y="826"/>
                    <a:pt x="0" y="1440"/>
                    <a:pt x="0" y="1440"/>
                  </a:cubicBezTo>
                  <a:lnTo>
                    <a:pt x="14" y="1561"/>
                  </a:lnTo>
                  <a:cubicBezTo>
                    <a:pt x="627" y="1997"/>
                    <a:pt x="1461" y="2167"/>
                    <a:pt x="2377" y="2167"/>
                  </a:cubicBezTo>
                  <a:cubicBezTo>
                    <a:pt x="5133" y="2167"/>
                    <a:pt x="8628" y="629"/>
                    <a:pt x="9059" y="198"/>
                  </a:cubicBezTo>
                  <a:cubicBezTo>
                    <a:pt x="9198" y="55"/>
                    <a:pt x="9077" y="0"/>
                    <a:pt x="877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554;p34">
              <a:extLst>
                <a:ext uri="{FF2B5EF4-FFF2-40B4-BE49-F238E27FC236}">
                  <a16:creationId xmlns:a16="http://schemas.microsoft.com/office/drawing/2014/main" id="{7FED0BF7-3A79-5D48-9D2F-2167E3CE6232}"/>
                </a:ext>
              </a:extLst>
            </p:cNvPr>
            <p:cNvSpPr/>
            <p:nvPr/>
          </p:nvSpPr>
          <p:spPr>
            <a:xfrm>
              <a:off x="6179675" y="336525"/>
              <a:ext cx="116600" cy="139875"/>
            </a:xfrm>
            <a:custGeom>
              <a:avLst/>
              <a:gdLst/>
              <a:ahLst/>
              <a:cxnLst/>
              <a:rect l="l" t="t" r="r" b="b"/>
              <a:pathLst>
                <a:path w="4664" h="5595" extrusionOk="0">
                  <a:moveTo>
                    <a:pt x="3588" y="1"/>
                  </a:moveTo>
                  <a:cubicBezTo>
                    <a:pt x="3563" y="1"/>
                    <a:pt x="3539" y="2"/>
                    <a:pt x="3514" y="5"/>
                  </a:cubicBezTo>
                  <a:lnTo>
                    <a:pt x="561" y="339"/>
                  </a:lnTo>
                  <a:cubicBezTo>
                    <a:pt x="241" y="380"/>
                    <a:pt x="0" y="673"/>
                    <a:pt x="40" y="994"/>
                  </a:cubicBezTo>
                  <a:lnTo>
                    <a:pt x="508" y="5083"/>
                  </a:lnTo>
                  <a:cubicBezTo>
                    <a:pt x="545" y="5378"/>
                    <a:pt x="787" y="5595"/>
                    <a:pt x="1087" y="5595"/>
                  </a:cubicBezTo>
                  <a:cubicBezTo>
                    <a:pt x="1112" y="5595"/>
                    <a:pt x="1137" y="5593"/>
                    <a:pt x="1163" y="5590"/>
                  </a:cubicBezTo>
                  <a:lnTo>
                    <a:pt x="4115" y="5256"/>
                  </a:lnTo>
                  <a:cubicBezTo>
                    <a:pt x="4436" y="5216"/>
                    <a:pt x="4663" y="4936"/>
                    <a:pt x="4623" y="4602"/>
                  </a:cubicBezTo>
                  <a:lnTo>
                    <a:pt x="4155" y="513"/>
                  </a:lnTo>
                  <a:cubicBezTo>
                    <a:pt x="4131" y="217"/>
                    <a:pt x="3878" y="1"/>
                    <a:pt x="358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555;p34">
              <a:extLst>
                <a:ext uri="{FF2B5EF4-FFF2-40B4-BE49-F238E27FC236}">
                  <a16:creationId xmlns:a16="http://schemas.microsoft.com/office/drawing/2014/main" id="{38D6B4A4-25D6-8944-B22B-B72EC78D3E04}"/>
                </a:ext>
              </a:extLst>
            </p:cNvPr>
            <p:cNvSpPr/>
            <p:nvPr/>
          </p:nvSpPr>
          <p:spPr>
            <a:xfrm>
              <a:off x="6179675" y="336525"/>
              <a:ext cx="116600" cy="139875"/>
            </a:xfrm>
            <a:custGeom>
              <a:avLst/>
              <a:gdLst/>
              <a:ahLst/>
              <a:cxnLst/>
              <a:rect l="l" t="t" r="r" b="b"/>
              <a:pathLst>
                <a:path w="4664" h="5595" extrusionOk="0">
                  <a:moveTo>
                    <a:pt x="3588" y="1"/>
                  </a:moveTo>
                  <a:cubicBezTo>
                    <a:pt x="3563" y="1"/>
                    <a:pt x="3539" y="2"/>
                    <a:pt x="3514" y="5"/>
                  </a:cubicBezTo>
                  <a:lnTo>
                    <a:pt x="561" y="339"/>
                  </a:lnTo>
                  <a:cubicBezTo>
                    <a:pt x="241" y="380"/>
                    <a:pt x="0" y="673"/>
                    <a:pt x="40" y="994"/>
                  </a:cubicBezTo>
                  <a:lnTo>
                    <a:pt x="508" y="5083"/>
                  </a:lnTo>
                  <a:cubicBezTo>
                    <a:pt x="545" y="5378"/>
                    <a:pt x="787" y="5595"/>
                    <a:pt x="1087" y="5595"/>
                  </a:cubicBezTo>
                  <a:cubicBezTo>
                    <a:pt x="1112" y="5595"/>
                    <a:pt x="1137" y="5593"/>
                    <a:pt x="1163" y="5590"/>
                  </a:cubicBezTo>
                  <a:lnTo>
                    <a:pt x="4115" y="5256"/>
                  </a:lnTo>
                  <a:cubicBezTo>
                    <a:pt x="4436" y="5216"/>
                    <a:pt x="4663" y="4936"/>
                    <a:pt x="4623" y="4602"/>
                  </a:cubicBezTo>
                  <a:lnTo>
                    <a:pt x="4155" y="513"/>
                  </a:lnTo>
                  <a:cubicBezTo>
                    <a:pt x="4131" y="217"/>
                    <a:pt x="3878" y="1"/>
                    <a:pt x="35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556;p34">
              <a:extLst>
                <a:ext uri="{FF2B5EF4-FFF2-40B4-BE49-F238E27FC236}">
                  <a16:creationId xmlns:a16="http://schemas.microsoft.com/office/drawing/2014/main" id="{4A673FEF-FF96-F641-B837-EFBEF1CE827E}"/>
                </a:ext>
              </a:extLst>
            </p:cNvPr>
            <p:cNvSpPr/>
            <p:nvPr/>
          </p:nvSpPr>
          <p:spPr>
            <a:xfrm>
              <a:off x="5322250" y="475600"/>
              <a:ext cx="713825" cy="119950"/>
            </a:xfrm>
            <a:custGeom>
              <a:avLst/>
              <a:gdLst/>
              <a:ahLst/>
              <a:cxnLst/>
              <a:rect l="l" t="t" r="r" b="b"/>
              <a:pathLst>
                <a:path w="28553" h="4798" extrusionOk="0">
                  <a:moveTo>
                    <a:pt x="28378" y="0"/>
                  </a:moveTo>
                  <a:lnTo>
                    <a:pt x="0" y="3247"/>
                  </a:lnTo>
                  <a:lnTo>
                    <a:pt x="187" y="4797"/>
                  </a:lnTo>
                  <a:lnTo>
                    <a:pt x="28552" y="1550"/>
                  </a:lnTo>
                  <a:lnTo>
                    <a:pt x="2837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557;p34">
              <a:extLst>
                <a:ext uri="{FF2B5EF4-FFF2-40B4-BE49-F238E27FC236}">
                  <a16:creationId xmlns:a16="http://schemas.microsoft.com/office/drawing/2014/main" id="{6A1D8725-A674-F345-B542-98BFCFCC1787}"/>
                </a:ext>
              </a:extLst>
            </p:cNvPr>
            <p:cNvSpPr/>
            <p:nvPr/>
          </p:nvSpPr>
          <p:spPr>
            <a:xfrm>
              <a:off x="5322250" y="475600"/>
              <a:ext cx="713825" cy="119950"/>
            </a:xfrm>
            <a:custGeom>
              <a:avLst/>
              <a:gdLst/>
              <a:ahLst/>
              <a:cxnLst/>
              <a:rect l="l" t="t" r="r" b="b"/>
              <a:pathLst>
                <a:path w="28553" h="4798" extrusionOk="0">
                  <a:moveTo>
                    <a:pt x="28378" y="0"/>
                  </a:moveTo>
                  <a:lnTo>
                    <a:pt x="0" y="3247"/>
                  </a:lnTo>
                  <a:lnTo>
                    <a:pt x="187" y="4797"/>
                  </a:lnTo>
                  <a:lnTo>
                    <a:pt x="28552" y="1550"/>
                  </a:lnTo>
                  <a:lnTo>
                    <a:pt x="2837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558;p34">
              <a:extLst>
                <a:ext uri="{FF2B5EF4-FFF2-40B4-BE49-F238E27FC236}">
                  <a16:creationId xmlns:a16="http://schemas.microsoft.com/office/drawing/2014/main" id="{D6C940F1-B3F7-F949-B2CA-6F8745091C5B}"/>
                </a:ext>
              </a:extLst>
            </p:cNvPr>
            <p:cNvSpPr/>
            <p:nvPr/>
          </p:nvSpPr>
          <p:spPr>
            <a:xfrm>
              <a:off x="6003300" y="446875"/>
              <a:ext cx="72175" cy="53125"/>
            </a:xfrm>
            <a:custGeom>
              <a:avLst/>
              <a:gdLst/>
              <a:ahLst/>
              <a:cxnLst/>
              <a:rect l="l" t="t" r="r" b="b"/>
              <a:pathLst>
                <a:path w="2887" h="2125" extrusionOk="0">
                  <a:moveTo>
                    <a:pt x="2686" y="0"/>
                  </a:moveTo>
                  <a:lnTo>
                    <a:pt x="1" y="294"/>
                  </a:lnTo>
                  <a:lnTo>
                    <a:pt x="215" y="2125"/>
                  </a:lnTo>
                  <a:lnTo>
                    <a:pt x="2887" y="1818"/>
                  </a:lnTo>
                  <a:lnTo>
                    <a:pt x="268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559;p34">
              <a:extLst>
                <a:ext uri="{FF2B5EF4-FFF2-40B4-BE49-F238E27FC236}">
                  <a16:creationId xmlns:a16="http://schemas.microsoft.com/office/drawing/2014/main" id="{666F67F9-658B-324E-8602-310EDAC8644D}"/>
                </a:ext>
              </a:extLst>
            </p:cNvPr>
            <p:cNvSpPr/>
            <p:nvPr/>
          </p:nvSpPr>
          <p:spPr>
            <a:xfrm>
              <a:off x="6025350" y="490625"/>
              <a:ext cx="36425" cy="42550"/>
            </a:xfrm>
            <a:custGeom>
              <a:avLst/>
              <a:gdLst/>
              <a:ahLst/>
              <a:cxnLst/>
              <a:rect l="l" t="t" r="r" b="b"/>
              <a:pathLst>
                <a:path w="1457" h="1702" extrusionOk="0">
                  <a:moveTo>
                    <a:pt x="1310" y="1"/>
                  </a:moveTo>
                  <a:lnTo>
                    <a:pt x="1" y="148"/>
                  </a:lnTo>
                  <a:lnTo>
                    <a:pt x="121" y="1123"/>
                  </a:lnTo>
                  <a:cubicBezTo>
                    <a:pt x="158" y="1459"/>
                    <a:pt x="438" y="1702"/>
                    <a:pt x="768" y="1702"/>
                  </a:cubicBezTo>
                  <a:cubicBezTo>
                    <a:pt x="792" y="1702"/>
                    <a:pt x="817" y="1700"/>
                    <a:pt x="842" y="1698"/>
                  </a:cubicBezTo>
                  <a:cubicBezTo>
                    <a:pt x="1203" y="1657"/>
                    <a:pt x="1457" y="1337"/>
                    <a:pt x="1417" y="976"/>
                  </a:cubicBezTo>
                  <a:lnTo>
                    <a:pt x="131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560;p34">
              <a:extLst>
                <a:ext uri="{FF2B5EF4-FFF2-40B4-BE49-F238E27FC236}">
                  <a16:creationId xmlns:a16="http://schemas.microsoft.com/office/drawing/2014/main" id="{01D87232-8950-194A-889C-A8A6F1B4A077}"/>
                </a:ext>
              </a:extLst>
            </p:cNvPr>
            <p:cNvSpPr/>
            <p:nvPr/>
          </p:nvSpPr>
          <p:spPr>
            <a:xfrm>
              <a:off x="5657925" y="286550"/>
              <a:ext cx="15050" cy="31750"/>
            </a:xfrm>
            <a:custGeom>
              <a:avLst/>
              <a:gdLst/>
              <a:ahLst/>
              <a:cxnLst/>
              <a:rect l="l" t="t" r="r" b="b"/>
              <a:pathLst>
                <a:path w="602" h="1270" extrusionOk="0">
                  <a:moveTo>
                    <a:pt x="455" y="0"/>
                  </a:moveTo>
                  <a:lnTo>
                    <a:pt x="1" y="54"/>
                  </a:lnTo>
                  <a:lnTo>
                    <a:pt x="134" y="1270"/>
                  </a:lnTo>
                  <a:lnTo>
                    <a:pt x="602" y="1216"/>
                  </a:lnTo>
                  <a:lnTo>
                    <a:pt x="45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561;p34">
              <a:extLst>
                <a:ext uri="{FF2B5EF4-FFF2-40B4-BE49-F238E27FC236}">
                  <a16:creationId xmlns:a16="http://schemas.microsoft.com/office/drawing/2014/main" id="{AA700A0B-C94F-7C42-AA8F-2040F65102FA}"/>
                </a:ext>
              </a:extLst>
            </p:cNvPr>
            <p:cNvSpPr/>
            <p:nvPr/>
          </p:nvSpPr>
          <p:spPr>
            <a:xfrm>
              <a:off x="5628550" y="271775"/>
              <a:ext cx="69500" cy="24550"/>
            </a:xfrm>
            <a:custGeom>
              <a:avLst/>
              <a:gdLst/>
              <a:ahLst/>
              <a:cxnLst/>
              <a:rect l="l" t="t" r="r" b="b"/>
              <a:pathLst>
                <a:path w="2780" h="982" extrusionOk="0">
                  <a:moveTo>
                    <a:pt x="2385" y="0"/>
                  </a:moveTo>
                  <a:cubicBezTo>
                    <a:pt x="2370" y="0"/>
                    <a:pt x="2354" y="1"/>
                    <a:pt x="2338" y="3"/>
                  </a:cubicBezTo>
                  <a:lnTo>
                    <a:pt x="361" y="231"/>
                  </a:lnTo>
                  <a:cubicBezTo>
                    <a:pt x="147" y="244"/>
                    <a:pt x="0" y="431"/>
                    <a:pt x="27" y="645"/>
                  </a:cubicBezTo>
                  <a:cubicBezTo>
                    <a:pt x="52" y="830"/>
                    <a:pt x="214" y="982"/>
                    <a:pt x="397" y="982"/>
                  </a:cubicBezTo>
                  <a:cubicBezTo>
                    <a:pt x="412" y="982"/>
                    <a:pt x="426" y="981"/>
                    <a:pt x="441" y="979"/>
                  </a:cubicBezTo>
                  <a:lnTo>
                    <a:pt x="2418" y="752"/>
                  </a:lnTo>
                  <a:cubicBezTo>
                    <a:pt x="2632" y="725"/>
                    <a:pt x="2779" y="538"/>
                    <a:pt x="2752" y="337"/>
                  </a:cubicBezTo>
                  <a:cubicBezTo>
                    <a:pt x="2728" y="141"/>
                    <a:pt x="2567" y="0"/>
                    <a:pt x="238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562;p34">
              <a:extLst>
                <a:ext uri="{FF2B5EF4-FFF2-40B4-BE49-F238E27FC236}">
                  <a16:creationId xmlns:a16="http://schemas.microsoft.com/office/drawing/2014/main" id="{55EC34B4-6F36-4042-A948-749A5A446D73}"/>
                </a:ext>
              </a:extLst>
            </p:cNvPr>
            <p:cNvSpPr/>
            <p:nvPr/>
          </p:nvSpPr>
          <p:spPr>
            <a:xfrm>
              <a:off x="5460850" y="298300"/>
              <a:ext cx="410925" cy="198025"/>
            </a:xfrm>
            <a:custGeom>
              <a:avLst/>
              <a:gdLst/>
              <a:ahLst/>
              <a:cxnLst/>
              <a:rect l="l" t="t" r="r" b="b"/>
              <a:pathLst>
                <a:path w="16437" h="7921" extrusionOk="0">
                  <a:moveTo>
                    <a:pt x="12368" y="1"/>
                  </a:moveTo>
                  <a:cubicBezTo>
                    <a:pt x="12224" y="1"/>
                    <a:pt x="12079" y="9"/>
                    <a:pt x="11932" y="25"/>
                  </a:cubicBezTo>
                  <a:lnTo>
                    <a:pt x="3929" y="947"/>
                  </a:lnTo>
                  <a:cubicBezTo>
                    <a:pt x="1578" y="1214"/>
                    <a:pt x="1" y="3485"/>
                    <a:pt x="589" y="5783"/>
                  </a:cubicBezTo>
                  <a:lnTo>
                    <a:pt x="1123" y="7921"/>
                  </a:lnTo>
                  <a:lnTo>
                    <a:pt x="16087" y="6211"/>
                  </a:lnTo>
                  <a:lnTo>
                    <a:pt x="16261" y="4207"/>
                  </a:lnTo>
                  <a:cubicBezTo>
                    <a:pt x="16437" y="1909"/>
                    <a:pt x="14607" y="1"/>
                    <a:pt x="123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563;p34">
              <a:extLst>
                <a:ext uri="{FF2B5EF4-FFF2-40B4-BE49-F238E27FC236}">
                  <a16:creationId xmlns:a16="http://schemas.microsoft.com/office/drawing/2014/main" id="{6FA64755-5E99-EB43-8470-4390F451DC16}"/>
                </a:ext>
              </a:extLst>
            </p:cNvPr>
            <p:cNvSpPr/>
            <p:nvPr/>
          </p:nvSpPr>
          <p:spPr>
            <a:xfrm>
              <a:off x="5460850" y="298300"/>
              <a:ext cx="410925" cy="198025"/>
            </a:xfrm>
            <a:custGeom>
              <a:avLst/>
              <a:gdLst/>
              <a:ahLst/>
              <a:cxnLst/>
              <a:rect l="l" t="t" r="r" b="b"/>
              <a:pathLst>
                <a:path w="16437" h="7921" extrusionOk="0">
                  <a:moveTo>
                    <a:pt x="12368" y="1"/>
                  </a:moveTo>
                  <a:cubicBezTo>
                    <a:pt x="12224" y="1"/>
                    <a:pt x="12079" y="9"/>
                    <a:pt x="11932" y="25"/>
                  </a:cubicBezTo>
                  <a:lnTo>
                    <a:pt x="3929" y="947"/>
                  </a:lnTo>
                  <a:cubicBezTo>
                    <a:pt x="1578" y="1214"/>
                    <a:pt x="1" y="3485"/>
                    <a:pt x="589" y="5783"/>
                  </a:cubicBezTo>
                  <a:lnTo>
                    <a:pt x="1123" y="7921"/>
                  </a:lnTo>
                  <a:lnTo>
                    <a:pt x="16087" y="6211"/>
                  </a:lnTo>
                  <a:lnTo>
                    <a:pt x="16261" y="4207"/>
                  </a:lnTo>
                  <a:cubicBezTo>
                    <a:pt x="16437" y="1909"/>
                    <a:pt x="14607" y="1"/>
                    <a:pt x="12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564;p34">
              <a:extLst>
                <a:ext uri="{FF2B5EF4-FFF2-40B4-BE49-F238E27FC236}">
                  <a16:creationId xmlns:a16="http://schemas.microsoft.com/office/drawing/2014/main" id="{441D55ED-2A1A-ED40-8B5D-A736EBDEDBD7}"/>
                </a:ext>
              </a:extLst>
            </p:cNvPr>
            <p:cNvSpPr/>
            <p:nvPr/>
          </p:nvSpPr>
          <p:spPr>
            <a:xfrm>
              <a:off x="5606825" y="355675"/>
              <a:ext cx="10725" cy="45800"/>
            </a:xfrm>
            <a:custGeom>
              <a:avLst/>
              <a:gdLst/>
              <a:ahLst/>
              <a:cxnLst/>
              <a:rect l="l" t="t" r="r" b="b"/>
              <a:pathLst>
                <a:path w="429" h="1832" extrusionOk="0">
                  <a:moveTo>
                    <a:pt x="214" y="1"/>
                  </a:moveTo>
                  <a:lnTo>
                    <a:pt x="1" y="28"/>
                  </a:lnTo>
                  <a:lnTo>
                    <a:pt x="214" y="1831"/>
                  </a:lnTo>
                  <a:lnTo>
                    <a:pt x="428"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565;p34">
              <a:extLst>
                <a:ext uri="{FF2B5EF4-FFF2-40B4-BE49-F238E27FC236}">
                  <a16:creationId xmlns:a16="http://schemas.microsoft.com/office/drawing/2014/main" id="{58F3F4C0-94B2-AB48-A62C-9F7BEC049AAA}"/>
                </a:ext>
              </a:extLst>
            </p:cNvPr>
            <p:cNvSpPr/>
            <p:nvPr/>
          </p:nvSpPr>
          <p:spPr>
            <a:xfrm>
              <a:off x="5627200" y="353350"/>
              <a:ext cx="10725" cy="45775"/>
            </a:xfrm>
            <a:custGeom>
              <a:avLst/>
              <a:gdLst/>
              <a:ahLst/>
              <a:cxnLst/>
              <a:rect l="l" t="t" r="r" b="b"/>
              <a:pathLst>
                <a:path w="429" h="1831" extrusionOk="0">
                  <a:moveTo>
                    <a:pt x="214" y="0"/>
                  </a:moveTo>
                  <a:lnTo>
                    <a:pt x="1" y="27"/>
                  </a:lnTo>
                  <a:lnTo>
                    <a:pt x="214" y="1831"/>
                  </a:lnTo>
                  <a:lnTo>
                    <a:pt x="428"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566;p34">
              <a:extLst>
                <a:ext uri="{FF2B5EF4-FFF2-40B4-BE49-F238E27FC236}">
                  <a16:creationId xmlns:a16="http://schemas.microsoft.com/office/drawing/2014/main" id="{F744EA0C-E8BF-6048-BE9D-3231CB1F1A29}"/>
                </a:ext>
              </a:extLst>
            </p:cNvPr>
            <p:cNvSpPr/>
            <p:nvPr/>
          </p:nvSpPr>
          <p:spPr>
            <a:xfrm>
              <a:off x="5647575" y="351000"/>
              <a:ext cx="10725" cy="45800"/>
            </a:xfrm>
            <a:custGeom>
              <a:avLst/>
              <a:gdLst/>
              <a:ahLst/>
              <a:cxnLst/>
              <a:rect l="l" t="t" r="r" b="b"/>
              <a:pathLst>
                <a:path w="429" h="1832" extrusionOk="0">
                  <a:moveTo>
                    <a:pt x="214" y="1"/>
                  </a:moveTo>
                  <a:lnTo>
                    <a:pt x="1" y="28"/>
                  </a:lnTo>
                  <a:lnTo>
                    <a:pt x="214" y="1831"/>
                  </a:lnTo>
                  <a:lnTo>
                    <a:pt x="428"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567;p34">
              <a:extLst>
                <a:ext uri="{FF2B5EF4-FFF2-40B4-BE49-F238E27FC236}">
                  <a16:creationId xmlns:a16="http://schemas.microsoft.com/office/drawing/2014/main" id="{9A16E00E-657C-FD42-A6B3-CBAC19C70EC5}"/>
                </a:ext>
              </a:extLst>
            </p:cNvPr>
            <p:cNvSpPr/>
            <p:nvPr/>
          </p:nvSpPr>
          <p:spPr>
            <a:xfrm>
              <a:off x="5667950" y="348675"/>
              <a:ext cx="10725" cy="45775"/>
            </a:xfrm>
            <a:custGeom>
              <a:avLst/>
              <a:gdLst/>
              <a:ahLst/>
              <a:cxnLst/>
              <a:rect l="l" t="t" r="r" b="b"/>
              <a:pathLst>
                <a:path w="429" h="1831" extrusionOk="0">
                  <a:moveTo>
                    <a:pt x="214" y="0"/>
                  </a:moveTo>
                  <a:lnTo>
                    <a:pt x="1" y="27"/>
                  </a:lnTo>
                  <a:lnTo>
                    <a:pt x="214" y="1831"/>
                  </a:lnTo>
                  <a:lnTo>
                    <a:pt x="428"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568;p34">
              <a:extLst>
                <a:ext uri="{FF2B5EF4-FFF2-40B4-BE49-F238E27FC236}">
                  <a16:creationId xmlns:a16="http://schemas.microsoft.com/office/drawing/2014/main" id="{E036D1F7-6255-384B-996D-2BC144295F7B}"/>
                </a:ext>
              </a:extLst>
            </p:cNvPr>
            <p:cNvSpPr/>
            <p:nvPr/>
          </p:nvSpPr>
          <p:spPr>
            <a:xfrm>
              <a:off x="5688325" y="346325"/>
              <a:ext cx="10375" cy="45800"/>
            </a:xfrm>
            <a:custGeom>
              <a:avLst/>
              <a:gdLst/>
              <a:ahLst/>
              <a:cxnLst/>
              <a:rect l="l" t="t" r="r" b="b"/>
              <a:pathLst>
                <a:path w="415" h="1832" extrusionOk="0">
                  <a:moveTo>
                    <a:pt x="214" y="1"/>
                  </a:moveTo>
                  <a:lnTo>
                    <a:pt x="1" y="28"/>
                  </a:lnTo>
                  <a:lnTo>
                    <a:pt x="214" y="1831"/>
                  </a:lnTo>
                  <a:lnTo>
                    <a:pt x="415"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569;p34">
              <a:extLst>
                <a:ext uri="{FF2B5EF4-FFF2-40B4-BE49-F238E27FC236}">
                  <a16:creationId xmlns:a16="http://schemas.microsoft.com/office/drawing/2014/main" id="{E423544C-3487-CA42-889F-E2D89E476443}"/>
                </a:ext>
              </a:extLst>
            </p:cNvPr>
            <p:cNvSpPr/>
            <p:nvPr/>
          </p:nvSpPr>
          <p:spPr>
            <a:xfrm>
              <a:off x="5708700" y="344000"/>
              <a:ext cx="10375" cy="45775"/>
            </a:xfrm>
            <a:custGeom>
              <a:avLst/>
              <a:gdLst/>
              <a:ahLst/>
              <a:cxnLst/>
              <a:rect l="l" t="t" r="r" b="b"/>
              <a:pathLst>
                <a:path w="415" h="1831" extrusionOk="0">
                  <a:moveTo>
                    <a:pt x="214" y="0"/>
                  </a:moveTo>
                  <a:lnTo>
                    <a:pt x="1" y="27"/>
                  </a:lnTo>
                  <a:lnTo>
                    <a:pt x="214" y="1831"/>
                  </a:lnTo>
                  <a:lnTo>
                    <a:pt x="415"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570;p34">
              <a:extLst>
                <a:ext uri="{FF2B5EF4-FFF2-40B4-BE49-F238E27FC236}">
                  <a16:creationId xmlns:a16="http://schemas.microsoft.com/office/drawing/2014/main" id="{1915EAFF-11C4-614F-9535-F4735D28573B}"/>
                </a:ext>
              </a:extLst>
            </p:cNvPr>
            <p:cNvSpPr/>
            <p:nvPr/>
          </p:nvSpPr>
          <p:spPr>
            <a:xfrm>
              <a:off x="5490600" y="455550"/>
              <a:ext cx="388800" cy="236050"/>
            </a:xfrm>
            <a:custGeom>
              <a:avLst/>
              <a:gdLst/>
              <a:ahLst/>
              <a:cxnLst/>
              <a:rect l="l" t="t" r="r" b="b"/>
              <a:pathLst>
                <a:path w="15552" h="9442" extrusionOk="0">
                  <a:moveTo>
                    <a:pt x="14951" y="1"/>
                  </a:moveTo>
                  <a:lnTo>
                    <a:pt x="0" y="1711"/>
                  </a:lnTo>
                  <a:lnTo>
                    <a:pt x="120" y="2767"/>
                  </a:lnTo>
                  <a:cubicBezTo>
                    <a:pt x="555" y="6607"/>
                    <a:pt x="3823" y="9442"/>
                    <a:pt x="7601" y="9442"/>
                  </a:cubicBezTo>
                  <a:cubicBezTo>
                    <a:pt x="7884" y="9442"/>
                    <a:pt x="8170" y="9426"/>
                    <a:pt x="8457" y="9393"/>
                  </a:cubicBezTo>
                  <a:cubicBezTo>
                    <a:pt x="12586" y="8926"/>
                    <a:pt x="15552" y="5185"/>
                    <a:pt x="15071" y="1056"/>
                  </a:cubicBezTo>
                  <a:lnTo>
                    <a:pt x="1495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571;p34">
              <a:extLst>
                <a:ext uri="{FF2B5EF4-FFF2-40B4-BE49-F238E27FC236}">
                  <a16:creationId xmlns:a16="http://schemas.microsoft.com/office/drawing/2014/main" id="{53A6FCF2-C75B-9D4C-B77B-6750B1111F93}"/>
                </a:ext>
              </a:extLst>
            </p:cNvPr>
            <p:cNvSpPr/>
            <p:nvPr/>
          </p:nvSpPr>
          <p:spPr>
            <a:xfrm>
              <a:off x="5618175" y="560375"/>
              <a:ext cx="136425" cy="114550"/>
            </a:xfrm>
            <a:custGeom>
              <a:avLst/>
              <a:gdLst/>
              <a:ahLst/>
              <a:cxnLst/>
              <a:rect l="l" t="t" r="r" b="b"/>
              <a:pathLst>
                <a:path w="5457" h="4582" extrusionOk="0">
                  <a:moveTo>
                    <a:pt x="3020" y="1"/>
                  </a:moveTo>
                  <a:cubicBezTo>
                    <a:pt x="2932" y="1"/>
                    <a:pt x="2843" y="6"/>
                    <a:pt x="2753" y="16"/>
                  </a:cubicBezTo>
                  <a:cubicBezTo>
                    <a:pt x="736" y="244"/>
                    <a:pt x="1" y="2809"/>
                    <a:pt x="1591" y="4078"/>
                  </a:cubicBezTo>
                  <a:cubicBezTo>
                    <a:pt x="2031" y="4427"/>
                    <a:pt x="2525" y="4582"/>
                    <a:pt x="3006" y="4582"/>
                  </a:cubicBezTo>
                  <a:cubicBezTo>
                    <a:pt x="4278" y="4582"/>
                    <a:pt x="5456" y="3498"/>
                    <a:pt x="5292" y="2034"/>
                  </a:cubicBezTo>
                  <a:cubicBezTo>
                    <a:pt x="5155" y="868"/>
                    <a:pt x="4166" y="1"/>
                    <a:pt x="3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572;p34">
              <a:extLst>
                <a:ext uri="{FF2B5EF4-FFF2-40B4-BE49-F238E27FC236}">
                  <a16:creationId xmlns:a16="http://schemas.microsoft.com/office/drawing/2014/main" id="{3F63ED1F-39F3-6E4A-8363-AE1C81412BE7}"/>
                </a:ext>
              </a:extLst>
            </p:cNvPr>
            <p:cNvSpPr/>
            <p:nvPr/>
          </p:nvSpPr>
          <p:spPr>
            <a:xfrm>
              <a:off x="4830575" y="430600"/>
              <a:ext cx="244850" cy="41050"/>
            </a:xfrm>
            <a:custGeom>
              <a:avLst/>
              <a:gdLst/>
              <a:ahLst/>
              <a:cxnLst/>
              <a:rect l="l" t="t" r="r" b="b"/>
              <a:pathLst>
                <a:path w="9794" h="1642" extrusionOk="0">
                  <a:moveTo>
                    <a:pt x="8261" y="1"/>
                  </a:moveTo>
                  <a:cubicBezTo>
                    <a:pt x="7724" y="1"/>
                    <a:pt x="7043" y="43"/>
                    <a:pt x="6213" y="170"/>
                  </a:cubicBezTo>
                  <a:cubicBezTo>
                    <a:pt x="3768" y="545"/>
                    <a:pt x="0" y="545"/>
                    <a:pt x="682" y="985"/>
                  </a:cubicBezTo>
                  <a:cubicBezTo>
                    <a:pt x="1045" y="1221"/>
                    <a:pt x="3044" y="1642"/>
                    <a:pt x="5134" y="1642"/>
                  </a:cubicBezTo>
                  <a:cubicBezTo>
                    <a:pt x="6964" y="1642"/>
                    <a:pt x="8864" y="1318"/>
                    <a:pt x="9794" y="264"/>
                  </a:cubicBezTo>
                  <a:lnTo>
                    <a:pt x="9794" y="157"/>
                  </a:lnTo>
                  <a:cubicBezTo>
                    <a:pt x="9794" y="157"/>
                    <a:pt x="9295" y="1"/>
                    <a:pt x="82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573;p34">
              <a:extLst>
                <a:ext uri="{FF2B5EF4-FFF2-40B4-BE49-F238E27FC236}">
                  <a16:creationId xmlns:a16="http://schemas.microsoft.com/office/drawing/2014/main" id="{E98217AB-467C-0E4F-AFA0-131F84DD673E}"/>
                </a:ext>
              </a:extLst>
            </p:cNvPr>
            <p:cNvSpPr/>
            <p:nvPr/>
          </p:nvSpPr>
          <p:spPr>
            <a:xfrm>
              <a:off x="5093775" y="419825"/>
              <a:ext cx="22750" cy="44450"/>
            </a:xfrm>
            <a:custGeom>
              <a:avLst/>
              <a:gdLst/>
              <a:ahLst/>
              <a:cxnLst/>
              <a:rect l="l" t="t" r="r" b="b"/>
              <a:pathLst>
                <a:path w="910" h="1778" extrusionOk="0">
                  <a:moveTo>
                    <a:pt x="722" y="0"/>
                  </a:moveTo>
                  <a:lnTo>
                    <a:pt x="0" y="80"/>
                  </a:lnTo>
                  <a:lnTo>
                    <a:pt x="201" y="1777"/>
                  </a:lnTo>
                  <a:lnTo>
                    <a:pt x="909" y="1684"/>
                  </a:lnTo>
                  <a:lnTo>
                    <a:pt x="722"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574;p34">
              <a:extLst>
                <a:ext uri="{FF2B5EF4-FFF2-40B4-BE49-F238E27FC236}">
                  <a16:creationId xmlns:a16="http://schemas.microsoft.com/office/drawing/2014/main" id="{6BCBC71D-7263-AB48-A51D-B9902F6A0F4E}"/>
                </a:ext>
              </a:extLst>
            </p:cNvPr>
            <p:cNvSpPr/>
            <p:nvPr/>
          </p:nvSpPr>
          <p:spPr>
            <a:xfrm>
              <a:off x="5071050" y="412475"/>
              <a:ext cx="65500" cy="36750"/>
            </a:xfrm>
            <a:custGeom>
              <a:avLst/>
              <a:gdLst/>
              <a:ahLst/>
              <a:cxnLst/>
              <a:rect l="l" t="t" r="r" b="b"/>
              <a:pathLst>
                <a:path w="2620" h="1470" extrusionOk="0">
                  <a:moveTo>
                    <a:pt x="2486" y="0"/>
                  </a:moveTo>
                  <a:lnTo>
                    <a:pt x="1" y="281"/>
                  </a:lnTo>
                  <a:lnTo>
                    <a:pt x="148" y="1470"/>
                  </a:lnTo>
                  <a:lnTo>
                    <a:pt x="2620" y="1189"/>
                  </a:lnTo>
                  <a:lnTo>
                    <a:pt x="248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575;p34">
              <a:extLst>
                <a:ext uri="{FF2B5EF4-FFF2-40B4-BE49-F238E27FC236}">
                  <a16:creationId xmlns:a16="http://schemas.microsoft.com/office/drawing/2014/main" id="{3B15B7C0-C8C2-7A44-90F7-C617A5CA1CF1}"/>
                </a:ext>
              </a:extLst>
            </p:cNvPr>
            <p:cNvSpPr/>
            <p:nvPr/>
          </p:nvSpPr>
          <p:spPr>
            <a:xfrm>
              <a:off x="5135200" y="391450"/>
              <a:ext cx="229750" cy="54100"/>
            </a:xfrm>
            <a:custGeom>
              <a:avLst/>
              <a:gdLst/>
              <a:ahLst/>
              <a:cxnLst/>
              <a:rect l="l" t="t" r="r" b="b"/>
              <a:pathLst>
                <a:path w="9190" h="2164" extrusionOk="0">
                  <a:moveTo>
                    <a:pt x="8763" y="0"/>
                  </a:moveTo>
                  <a:cubicBezTo>
                    <a:pt x="7856" y="0"/>
                    <a:pt x="5330" y="501"/>
                    <a:pt x="3487" y="641"/>
                  </a:cubicBezTo>
                  <a:cubicBezTo>
                    <a:pt x="1029" y="828"/>
                    <a:pt x="0" y="1443"/>
                    <a:pt x="0" y="1443"/>
                  </a:cubicBezTo>
                  <a:lnTo>
                    <a:pt x="0" y="1549"/>
                  </a:lnTo>
                  <a:cubicBezTo>
                    <a:pt x="620" y="1992"/>
                    <a:pt x="1463" y="2163"/>
                    <a:pt x="2386" y="2163"/>
                  </a:cubicBezTo>
                  <a:cubicBezTo>
                    <a:pt x="5145" y="2163"/>
                    <a:pt x="8625" y="630"/>
                    <a:pt x="9045" y="200"/>
                  </a:cubicBezTo>
                  <a:cubicBezTo>
                    <a:pt x="9189" y="56"/>
                    <a:pt x="9067" y="0"/>
                    <a:pt x="87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576;p34">
              <a:extLst>
                <a:ext uri="{FF2B5EF4-FFF2-40B4-BE49-F238E27FC236}">
                  <a16:creationId xmlns:a16="http://schemas.microsoft.com/office/drawing/2014/main" id="{655F4106-00D6-A944-A2E3-F4D209E1522E}"/>
                </a:ext>
              </a:extLst>
            </p:cNvPr>
            <p:cNvSpPr/>
            <p:nvPr/>
          </p:nvSpPr>
          <p:spPr>
            <a:xfrm>
              <a:off x="5059025" y="456850"/>
              <a:ext cx="116600" cy="140125"/>
            </a:xfrm>
            <a:custGeom>
              <a:avLst/>
              <a:gdLst/>
              <a:ahLst/>
              <a:cxnLst/>
              <a:rect l="l" t="t" r="r" b="b"/>
              <a:pathLst>
                <a:path w="4664" h="5605" extrusionOk="0">
                  <a:moveTo>
                    <a:pt x="3553" y="0"/>
                  </a:moveTo>
                  <a:cubicBezTo>
                    <a:pt x="3536" y="0"/>
                    <a:pt x="3519" y="1"/>
                    <a:pt x="3501" y="2"/>
                  </a:cubicBezTo>
                  <a:lnTo>
                    <a:pt x="549" y="350"/>
                  </a:lnTo>
                  <a:cubicBezTo>
                    <a:pt x="228" y="376"/>
                    <a:pt x="1" y="670"/>
                    <a:pt x="41" y="991"/>
                  </a:cubicBezTo>
                  <a:lnTo>
                    <a:pt x="509" y="5079"/>
                  </a:lnTo>
                  <a:cubicBezTo>
                    <a:pt x="533" y="5377"/>
                    <a:pt x="788" y="5605"/>
                    <a:pt x="1080" y="5605"/>
                  </a:cubicBezTo>
                  <a:cubicBezTo>
                    <a:pt x="1103" y="5605"/>
                    <a:pt x="1126" y="5603"/>
                    <a:pt x="1150" y="5600"/>
                  </a:cubicBezTo>
                  <a:lnTo>
                    <a:pt x="4103" y="5253"/>
                  </a:lnTo>
                  <a:cubicBezTo>
                    <a:pt x="4423" y="5226"/>
                    <a:pt x="4664" y="4932"/>
                    <a:pt x="4624" y="4612"/>
                  </a:cubicBezTo>
                  <a:lnTo>
                    <a:pt x="4156" y="523"/>
                  </a:lnTo>
                  <a:cubicBezTo>
                    <a:pt x="4118" y="220"/>
                    <a:pt x="3853" y="0"/>
                    <a:pt x="355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577;p34">
              <a:extLst>
                <a:ext uri="{FF2B5EF4-FFF2-40B4-BE49-F238E27FC236}">
                  <a16:creationId xmlns:a16="http://schemas.microsoft.com/office/drawing/2014/main" id="{DF05C7A7-D286-C44C-BE9C-7089B0D50B13}"/>
                </a:ext>
              </a:extLst>
            </p:cNvPr>
            <p:cNvSpPr/>
            <p:nvPr/>
          </p:nvSpPr>
          <p:spPr>
            <a:xfrm>
              <a:off x="5059025" y="456850"/>
              <a:ext cx="116600" cy="140125"/>
            </a:xfrm>
            <a:custGeom>
              <a:avLst/>
              <a:gdLst/>
              <a:ahLst/>
              <a:cxnLst/>
              <a:rect l="l" t="t" r="r" b="b"/>
              <a:pathLst>
                <a:path w="4664" h="5605" extrusionOk="0">
                  <a:moveTo>
                    <a:pt x="3553" y="0"/>
                  </a:moveTo>
                  <a:cubicBezTo>
                    <a:pt x="3536" y="0"/>
                    <a:pt x="3519" y="1"/>
                    <a:pt x="3501" y="2"/>
                  </a:cubicBezTo>
                  <a:lnTo>
                    <a:pt x="549" y="350"/>
                  </a:lnTo>
                  <a:cubicBezTo>
                    <a:pt x="228" y="376"/>
                    <a:pt x="1" y="670"/>
                    <a:pt x="41" y="991"/>
                  </a:cubicBezTo>
                  <a:lnTo>
                    <a:pt x="509" y="5079"/>
                  </a:lnTo>
                  <a:cubicBezTo>
                    <a:pt x="533" y="5377"/>
                    <a:pt x="788" y="5605"/>
                    <a:pt x="1080" y="5605"/>
                  </a:cubicBezTo>
                  <a:cubicBezTo>
                    <a:pt x="1103" y="5605"/>
                    <a:pt x="1126" y="5603"/>
                    <a:pt x="1150" y="5600"/>
                  </a:cubicBezTo>
                  <a:lnTo>
                    <a:pt x="4103" y="5253"/>
                  </a:lnTo>
                  <a:cubicBezTo>
                    <a:pt x="4423" y="5226"/>
                    <a:pt x="4664" y="4932"/>
                    <a:pt x="4624" y="4612"/>
                  </a:cubicBezTo>
                  <a:lnTo>
                    <a:pt x="4156" y="523"/>
                  </a:lnTo>
                  <a:cubicBezTo>
                    <a:pt x="4118" y="220"/>
                    <a:pt x="3853" y="0"/>
                    <a:pt x="35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578;p34">
              <a:extLst>
                <a:ext uri="{FF2B5EF4-FFF2-40B4-BE49-F238E27FC236}">
                  <a16:creationId xmlns:a16="http://schemas.microsoft.com/office/drawing/2014/main" id="{38BDFF9B-E9E4-4847-8FD5-7E575E14D0F4}"/>
                </a:ext>
              </a:extLst>
            </p:cNvPr>
            <p:cNvSpPr/>
            <p:nvPr/>
          </p:nvSpPr>
          <p:spPr>
            <a:xfrm>
              <a:off x="5051350" y="375400"/>
              <a:ext cx="1258950" cy="189750"/>
            </a:xfrm>
            <a:custGeom>
              <a:avLst/>
              <a:gdLst/>
              <a:ahLst/>
              <a:cxnLst/>
              <a:rect l="l" t="t" r="r" b="b"/>
              <a:pathLst>
                <a:path w="50358" h="7590" extrusionOk="0">
                  <a:moveTo>
                    <a:pt x="43530" y="0"/>
                  </a:moveTo>
                  <a:lnTo>
                    <a:pt x="5799" y="4316"/>
                  </a:lnTo>
                  <a:lnTo>
                    <a:pt x="4650" y="5772"/>
                  </a:lnTo>
                  <a:lnTo>
                    <a:pt x="1" y="6480"/>
                  </a:lnTo>
                  <a:lnTo>
                    <a:pt x="121" y="7589"/>
                  </a:lnTo>
                  <a:lnTo>
                    <a:pt x="50357" y="1844"/>
                  </a:lnTo>
                  <a:lnTo>
                    <a:pt x="50210" y="602"/>
                  </a:lnTo>
                  <a:lnTo>
                    <a:pt x="45026" y="1189"/>
                  </a:lnTo>
                  <a:lnTo>
                    <a:pt x="435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579;p34">
              <a:extLst>
                <a:ext uri="{FF2B5EF4-FFF2-40B4-BE49-F238E27FC236}">
                  <a16:creationId xmlns:a16="http://schemas.microsoft.com/office/drawing/2014/main" id="{31561FD8-1C18-F740-8BE5-ED3615F9A5D0}"/>
                </a:ext>
              </a:extLst>
            </p:cNvPr>
            <p:cNvSpPr/>
            <p:nvPr/>
          </p:nvSpPr>
          <p:spPr>
            <a:xfrm>
              <a:off x="5051350" y="375400"/>
              <a:ext cx="1258950" cy="189750"/>
            </a:xfrm>
            <a:custGeom>
              <a:avLst/>
              <a:gdLst/>
              <a:ahLst/>
              <a:cxnLst/>
              <a:rect l="l" t="t" r="r" b="b"/>
              <a:pathLst>
                <a:path w="50358" h="7590" extrusionOk="0">
                  <a:moveTo>
                    <a:pt x="43530" y="0"/>
                  </a:moveTo>
                  <a:lnTo>
                    <a:pt x="5799" y="4316"/>
                  </a:lnTo>
                  <a:lnTo>
                    <a:pt x="4650" y="5772"/>
                  </a:lnTo>
                  <a:lnTo>
                    <a:pt x="1" y="6480"/>
                  </a:lnTo>
                  <a:lnTo>
                    <a:pt x="121" y="7589"/>
                  </a:lnTo>
                  <a:lnTo>
                    <a:pt x="50357" y="1844"/>
                  </a:lnTo>
                  <a:lnTo>
                    <a:pt x="50210" y="602"/>
                  </a:lnTo>
                  <a:lnTo>
                    <a:pt x="45026" y="1189"/>
                  </a:lnTo>
                  <a:lnTo>
                    <a:pt x="435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580;p34">
              <a:extLst>
                <a:ext uri="{FF2B5EF4-FFF2-40B4-BE49-F238E27FC236}">
                  <a16:creationId xmlns:a16="http://schemas.microsoft.com/office/drawing/2014/main" id="{1DA34244-A871-D44D-A43B-4E660BB1128C}"/>
                </a:ext>
              </a:extLst>
            </p:cNvPr>
            <p:cNvSpPr/>
            <p:nvPr/>
          </p:nvSpPr>
          <p:spPr>
            <a:xfrm>
              <a:off x="5271800" y="531725"/>
              <a:ext cx="71850" cy="53125"/>
            </a:xfrm>
            <a:custGeom>
              <a:avLst/>
              <a:gdLst/>
              <a:ahLst/>
              <a:cxnLst/>
              <a:rect l="l" t="t" r="r" b="b"/>
              <a:pathLst>
                <a:path w="2874" h="2125" extrusionOk="0">
                  <a:moveTo>
                    <a:pt x="2673" y="0"/>
                  </a:moveTo>
                  <a:lnTo>
                    <a:pt x="1" y="307"/>
                  </a:lnTo>
                  <a:lnTo>
                    <a:pt x="201" y="2124"/>
                  </a:lnTo>
                  <a:lnTo>
                    <a:pt x="2873" y="1817"/>
                  </a:lnTo>
                  <a:lnTo>
                    <a:pt x="267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581;p34">
              <a:extLst>
                <a:ext uri="{FF2B5EF4-FFF2-40B4-BE49-F238E27FC236}">
                  <a16:creationId xmlns:a16="http://schemas.microsoft.com/office/drawing/2014/main" id="{D868F46A-8933-124F-B7EF-FACB8BA4CEFA}"/>
                </a:ext>
              </a:extLst>
            </p:cNvPr>
            <p:cNvSpPr/>
            <p:nvPr/>
          </p:nvSpPr>
          <p:spPr>
            <a:xfrm>
              <a:off x="5293850" y="576150"/>
              <a:ext cx="36100" cy="42550"/>
            </a:xfrm>
            <a:custGeom>
              <a:avLst/>
              <a:gdLst/>
              <a:ahLst/>
              <a:cxnLst/>
              <a:rect l="l" t="t" r="r" b="b"/>
              <a:pathLst>
                <a:path w="1444" h="1702" extrusionOk="0">
                  <a:moveTo>
                    <a:pt x="1297" y="0"/>
                  </a:moveTo>
                  <a:lnTo>
                    <a:pt x="1" y="147"/>
                  </a:lnTo>
                  <a:lnTo>
                    <a:pt x="107" y="1122"/>
                  </a:lnTo>
                  <a:cubicBezTo>
                    <a:pt x="145" y="1458"/>
                    <a:pt x="425" y="1701"/>
                    <a:pt x="754" y="1701"/>
                  </a:cubicBezTo>
                  <a:cubicBezTo>
                    <a:pt x="779" y="1701"/>
                    <a:pt x="804" y="1700"/>
                    <a:pt x="829" y="1697"/>
                  </a:cubicBezTo>
                  <a:cubicBezTo>
                    <a:pt x="1190" y="1657"/>
                    <a:pt x="1444" y="1336"/>
                    <a:pt x="1403" y="975"/>
                  </a:cubicBezTo>
                  <a:lnTo>
                    <a:pt x="129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582;p34">
              <a:extLst>
                <a:ext uri="{FF2B5EF4-FFF2-40B4-BE49-F238E27FC236}">
                  <a16:creationId xmlns:a16="http://schemas.microsoft.com/office/drawing/2014/main" id="{666F130A-9CF0-3E44-8A15-0426B6B46495}"/>
                </a:ext>
              </a:extLst>
            </p:cNvPr>
            <p:cNvSpPr/>
            <p:nvPr/>
          </p:nvSpPr>
          <p:spPr>
            <a:xfrm>
              <a:off x="5636550" y="574525"/>
              <a:ext cx="103050" cy="86375"/>
            </a:xfrm>
            <a:custGeom>
              <a:avLst/>
              <a:gdLst/>
              <a:ahLst/>
              <a:cxnLst/>
              <a:rect l="l" t="t" r="r" b="b"/>
              <a:pathLst>
                <a:path w="4122" h="3455" extrusionOk="0">
                  <a:moveTo>
                    <a:pt x="2281" y="1"/>
                  </a:moveTo>
                  <a:cubicBezTo>
                    <a:pt x="2216" y="1"/>
                    <a:pt x="2151" y="4"/>
                    <a:pt x="2085" y="12"/>
                  </a:cubicBezTo>
                  <a:cubicBezTo>
                    <a:pt x="562" y="185"/>
                    <a:pt x="1" y="2123"/>
                    <a:pt x="1203" y="3071"/>
                  </a:cubicBezTo>
                  <a:cubicBezTo>
                    <a:pt x="1538" y="3336"/>
                    <a:pt x="1914" y="3454"/>
                    <a:pt x="2278" y="3454"/>
                  </a:cubicBezTo>
                  <a:cubicBezTo>
                    <a:pt x="3237" y="3454"/>
                    <a:pt x="4121" y="2638"/>
                    <a:pt x="3996" y="1535"/>
                  </a:cubicBezTo>
                  <a:cubicBezTo>
                    <a:pt x="3896" y="652"/>
                    <a:pt x="3149" y="1"/>
                    <a:pt x="228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583;p34">
              <a:extLst>
                <a:ext uri="{FF2B5EF4-FFF2-40B4-BE49-F238E27FC236}">
                  <a16:creationId xmlns:a16="http://schemas.microsoft.com/office/drawing/2014/main" id="{31E08C5D-DDB5-C841-970C-67FD8F4D27D6}"/>
                </a:ext>
              </a:extLst>
            </p:cNvPr>
            <p:cNvSpPr/>
            <p:nvPr/>
          </p:nvSpPr>
          <p:spPr>
            <a:xfrm>
              <a:off x="5647250" y="582300"/>
              <a:ext cx="83950" cy="70650"/>
            </a:xfrm>
            <a:custGeom>
              <a:avLst/>
              <a:gdLst/>
              <a:ahLst/>
              <a:cxnLst/>
              <a:rect l="l" t="t" r="r" b="b"/>
              <a:pathLst>
                <a:path w="3358" h="2826" extrusionOk="0">
                  <a:moveTo>
                    <a:pt x="1847" y="0"/>
                  </a:moveTo>
                  <a:cubicBezTo>
                    <a:pt x="1798" y="0"/>
                    <a:pt x="1748" y="3"/>
                    <a:pt x="1697" y="8"/>
                  </a:cubicBezTo>
                  <a:cubicBezTo>
                    <a:pt x="455" y="155"/>
                    <a:pt x="0" y="1731"/>
                    <a:pt x="976" y="2520"/>
                  </a:cubicBezTo>
                  <a:cubicBezTo>
                    <a:pt x="1245" y="2731"/>
                    <a:pt x="1547" y="2825"/>
                    <a:pt x="1842" y="2825"/>
                  </a:cubicBezTo>
                  <a:cubicBezTo>
                    <a:pt x="2627" y="2825"/>
                    <a:pt x="3357" y="2154"/>
                    <a:pt x="3260" y="1250"/>
                  </a:cubicBezTo>
                  <a:cubicBezTo>
                    <a:pt x="3173" y="526"/>
                    <a:pt x="2560" y="0"/>
                    <a:pt x="18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584;p34">
              <a:extLst>
                <a:ext uri="{FF2B5EF4-FFF2-40B4-BE49-F238E27FC236}">
                  <a16:creationId xmlns:a16="http://schemas.microsoft.com/office/drawing/2014/main" id="{26714EF1-1686-7C47-811D-FB24C5AC0996}"/>
                </a:ext>
              </a:extLst>
            </p:cNvPr>
            <p:cNvSpPr/>
            <p:nvPr/>
          </p:nvSpPr>
          <p:spPr>
            <a:xfrm>
              <a:off x="5753800" y="544950"/>
              <a:ext cx="32400" cy="27225"/>
            </a:xfrm>
            <a:custGeom>
              <a:avLst/>
              <a:gdLst/>
              <a:ahLst/>
              <a:cxnLst/>
              <a:rect l="l" t="t" r="r" b="b"/>
              <a:pathLst>
                <a:path w="1296" h="1089" extrusionOk="0">
                  <a:moveTo>
                    <a:pt x="726" y="1"/>
                  </a:moveTo>
                  <a:cubicBezTo>
                    <a:pt x="703" y="1"/>
                    <a:pt x="679" y="2"/>
                    <a:pt x="655" y="6"/>
                  </a:cubicBezTo>
                  <a:cubicBezTo>
                    <a:pt x="174" y="59"/>
                    <a:pt x="0" y="660"/>
                    <a:pt x="374" y="968"/>
                  </a:cubicBezTo>
                  <a:cubicBezTo>
                    <a:pt x="476" y="1051"/>
                    <a:pt x="592" y="1088"/>
                    <a:pt x="705" y="1088"/>
                  </a:cubicBezTo>
                  <a:cubicBezTo>
                    <a:pt x="1009" y="1088"/>
                    <a:pt x="1295" y="823"/>
                    <a:pt x="1256" y="473"/>
                  </a:cubicBezTo>
                  <a:cubicBezTo>
                    <a:pt x="1219" y="203"/>
                    <a:pt x="991" y="1"/>
                    <a:pt x="7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585;p34">
              <a:extLst>
                <a:ext uri="{FF2B5EF4-FFF2-40B4-BE49-F238E27FC236}">
                  <a16:creationId xmlns:a16="http://schemas.microsoft.com/office/drawing/2014/main" id="{6E1B26D4-5852-A84D-AB99-86CF3B4F078C}"/>
                </a:ext>
              </a:extLst>
            </p:cNvPr>
            <p:cNvSpPr/>
            <p:nvPr/>
          </p:nvSpPr>
          <p:spPr>
            <a:xfrm>
              <a:off x="5492600" y="474175"/>
              <a:ext cx="374125" cy="43000"/>
            </a:xfrm>
            <a:custGeom>
              <a:avLst/>
              <a:gdLst/>
              <a:ahLst/>
              <a:cxnLst/>
              <a:rect l="l" t="t" r="r" b="b"/>
              <a:pathLst>
                <a:path w="14965" h="1720" extrusionOk="0">
                  <a:moveTo>
                    <a:pt x="14937" y="1"/>
                  </a:moveTo>
                  <a:cubicBezTo>
                    <a:pt x="14609" y="1"/>
                    <a:pt x="11393" y="336"/>
                    <a:pt x="7482" y="779"/>
                  </a:cubicBezTo>
                  <a:cubicBezTo>
                    <a:pt x="3354" y="1247"/>
                    <a:pt x="0" y="1674"/>
                    <a:pt x="14" y="1714"/>
                  </a:cubicBezTo>
                  <a:cubicBezTo>
                    <a:pt x="14" y="1718"/>
                    <a:pt x="29" y="1720"/>
                    <a:pt x="60" y="1720"/>
                  </a:cubicBezTo>
                  <a:cubicBezTo>
                    <a:pt x="475" y="1720"/>
                    <a:pt x="3649" y="1388"/>
                    <a:pt x="7496" y="953"/>
                  </a:cubicBezTo>
                  <a:cubicBezTo>
                    <a:pt x="11624" y="472"/>
                    <a:pt x="14964" y="57"/>
                    <a:pt x="14964" y="4"/>
                  </a:cubicBezTo>
                  <a:cubicBezTo>
                    <a:pt x="14964" y="2"/>
                    <a:pt x="14955" y="1"/>
                    <a:pt x="149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586;p34">
              <a:extLst>
                <a:ext uri="{FF2B5EF4-FFF2-40B4-BE49-F238E27FC236}">
                  <a16:creationId xmlns:a16="http://schemas.microsoft.com/office/drawing/2014/main" id="{0A337BD8-9C4D-8A4E-8E86-0C8FA64F471F}"/>
                </a:ext>
              </a:extLst>
            </p:cNvPr>
            <p:cNvSpPr/>
            <p:nvPr/>
          </p:nvSpPr>
          <p:spPr>
            <a:xfrm>
              <a:off x="5269125" y="534125"/>
              <a:ext cx="73850" cy="9350"/>
            </a:xfrm>
            <a:custGeom>
              <a:avLst/>
              <a:gdLst/>
              <a:ahLst/>
              <a:cxnLst/>
              <a:rect l="l" t="t" r="r" b="b"/>
              <a:pathLst>
                <a:path w="2954" h="374" extrusionOk="0">
                  <a:moveTo>
                    <a:pt x="2781" y="0"/>
                  </a:moveTo>
                  <a:cubicBezTo>
                    <a:pt x="2531" y="0"/>
                    <a:pt x="2036" y="40"/>
                    <a:pt x="1471" y="105"/>
                  </a:cubicBezTo>
                  <a:cubicBezTo>
                    <a:pt x="669" y="185"/>
                    <a:pt x="1" y="305"/>
                    <a:pt x="14" y="358"/>
                  </a:cubicBezTo>
                  <a:cubicBezTo>
                    <a:pt x="18" y="369"/>
                    <a:pt x="65" y="374"/>
                    <a:pt x="148" y="374"/>
                  </a:cubicBezTo>
                  <a:cubicBezTo>
                    <a:pt x="381" y="374"/>
                    <a:pt x="895" y="334"/>
                    <a:pt x="1497" y="265"/>
                  </a:cubicBezTo>
                  <a:cubicBezTo>
                    <a:pt x="2299" y="185"/>
                    <a:pt x="2954" y="64"/>
                    <a:pt x="2954" y="24"/>
                  </a:cubicBezTo>
                  <a:cubicBezTo>
                    <a:pt x="2954" y="8"/>
                    <a:pt x="2891" y="0"/>
                    <a:pt x="27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587;p34">
              <a:extLst>
                <a:ext uri="{FF2B5EF4-FFF2-40B4-BE49-F238E27FC236}">
                  <a16:creationId xmlns:a16="http://schemas.microsoft.com/office/drawing/2014/main" id="{10AD8FC3-92F9-C948-B0BD-022A39095A6B}"/>
                </a:ext>
              </a:extLst>
            </p:cNvPr>
            <p:cNvSpPr/>
            <p:nvPr/>
          </p:nvSpPr>
          <p:spPr>
            <a:xfrm>
              <a:off x="6002650" y="450350"/>
              <a:ext cx="74500" cy="9450"/>
            </a:xfrm>
            <a:custGeom>
              <a:avLst/>
              <a:gdLst/>
              <a:ahLst/>
              <a:cxnLst/>
              <a:rect l="l" t="t" r="r" b="b"/>
              <a:pathLst>
                <a:path w="2980" h="378" extrusionOk="0">
                  <a:moveTo>
                    <a:pt x="2832" y="0"/>
                  </a:moveTo>
                  <a:cubicBezTo>
                    <a:pt x="2589" y="0"/>
                    <a:pt x="2071" y="44"/>
                    <a:pt x="1483" y="102"/>
                  </a:cubicBezTo>
                  <a:cubicBezTo>
                    <a:pt x="655" y="195"/>
                    <a:pt x="0" y="316"/>
                    <a:pt x="0" y="356"/>
                  </a:cubicBezTo>
                  <a:cubicBezTo>
                    <a:pt x="0" y="371"/>
                    <a:pt x="53" y="377"/>
                    <a:pt x="148" y="377"/>
                  </a:cubicBezTo>
                  <a:cubicBezTo>
                    <a:pt x="392" y="377"/>
                    <a:pt x="913" y="333"/>
                    <a:pt x="1510" y="276"/>
                  </a:cubicBezTo>
                  <a:cubicBezTo>
                    <a:pt x="2325" y="182"/>
                    <a:pt x="2980" y="62"/>
                    <a:pt x="2980" y="22"/>
                  </a:cubicBezTo>
                  <a:cubicBezTo>
                    <a:pt x="2980" y="7"/>
                    <a:pt x="2926" y="0"/>
                    <a:pt x="28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588;p34">
              <a:extLst>
                <a:ext uri="{FF2B5EF4-FFF2-40B4-BE49-F238E27FC236}">
                  <a16:creationId xmlns:a16="http://schemas.microsoft.com/office/drawing/2014/main" id="{AD6D2CCC-60A1-0345-BA45-ADF7EA53829D}"/>
                </a:ext>
              </a:extLst>
            </p:cNvPr>
            <p:cNvSpPr/>
            <p:nvPr/>
          </p:nvSpPr>
          <p:spPr>
            <a:xfrm>
              <a:off x="5214025" y="454900"/>
              <a:ext cx="229825" cy="91525"/>
            </a:xfrm>
            <a:custGeom>
              <a:avLst/>
              <a:gdLst/>
              <a:ahLst/>
              <a:cxnLst/>
              <a:rect l="l" t="t" r="r" b="b"/>
              <a:pathLst>
                <a:path w="9193" h="3661" extrusionOk="0">
                  <a:moveTo>
                    <a:pt x="9193" y="0"/>
                  </a:moveTo>
                  <a:lnTo>
                    <a:pt x="9193" y="0"/>
                  </a:lnTo>
                  <a:cubicBezTo>
                    <a:pt x="9139" y="40"/>
                    <a:pt x="9086" y="94"/>
                    <a:pt x="9032" y="147"/>
                  </a:cubicBezTo>
                  <a:cubicBezTo>
                    <a:pt x="8928" y="264"/>
                    <a:pt x="8798" y="407"/>
                    <a:pt x="8656" y="563"/>
                  </a:cubicBezTo>
                  <a:lnTo>
                    <a:pt x="8656" y="563"/>
                  </a:lnTo>
                  <a:cubicBezTo>
                    <a:pt x="7703" y="643"/>
                    <a:pt x="5921" y="830"/>
                    <a:pt x="3888" y="1069"/>
                  </a:cubicBezTo>
                  <a:lnTo>
                    <a:pt x="668" y="1443"/>
                  </a:lnTo>
                  <a:lnTo>
                    <a:pt x="628" y="1443"/>
                  </a:lnTo>
                  <a:lnTo>
                    <a:pt x="615" y="1470"/>
                  </a:lnTo>
                  <a:lnTo>
                    <a:pt x="14" y="2405"/>
                  </a:lnTo>
                  <a:lnTo>
                    <a:pt x="0" y="2432"/>
                  </a:lnTo>
                  <a:lnTo>
                    <a:pt x="0" y="2445"/>
                  </a:lnTo>
                  <a:cubicBezTo>
                    <a:pt x="40" y="2806"/>
                    <a:pt x="94" y="3100"/>
                    <a:pt x="121" y="3340"/>
                  </a:cubicBezTo>
                  <a:cubicBezTo>
                    <a:pt x="134" y="3447"/>
                    <a:pt x="147" y="3554"/>
                    <a:pt x="187" y="3661"/>
                  </a:cubicBezTo>
                  <a:cubicBezTo>
                    <a:pt x="201" y="3554"/>
                    <a:pt x="201" y="3447"/>
                    <a:pt x="187" y="3340"/>
                  </a:cubicBezTo>
                  <a:cubicBezTo>
                    <a:pt x="162" y="3108"/>
                    <a:pt x="136" y="2813"/>
                    <a:pt x="110" y="2468"/>
                  </a:cubicBezTo>
                  <a:lnTo>
                    <a:pt x="110" y="2468"/>
                  </a:lnTo>
                  <a:lnTo>
                    <a:pt x="733" y="1572"/>
                  </a:lnTo>
                  <a:lnTo>
                    <a:pt x="733" y="1572"/>
                  </a:lnTo>
                  <a:lnTo>
                    <a:pt x="3928" y="1216"/>
                  </a:lnTo>
                  <a:cubicBezTo>
                    <a:pt x="5973" y="989"/>
                    <a:pt x="7750" y="762"/>
                    <a:pt x="8698" y="641"/>
                  </a:cubicBezTo>
                  <a:lnTo>
                    <a:pt x="8712" y="641"/>
                  </a:lnTo>
                  <a:lnTo>
                    <a:pt x="8712" y="628"/>
                  </a:lnTo>
                  <a:lnTo>
                    <a:pt x="9086" y="174"/>
                  </a:lnTo>
                  <a:cubicBezTo>
                    <a:pt x="9166" y="67"/>
                    <a:pt x="9193" y="0"/>
                    <a:pt x="919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589;p34">
              <a:extLst>
                <a:ext uri="{FF2B5EF4-FFF2-40B4-BE49-F238E27FC236}">
                  <a16:creationId xmlns:a16="http://schemas.microsoft.com/office/drawing/2014/main" id="{B1892FC6-C9D1-CD45-8853-A5BE4970B705}"/>
                </a:ext>
              </a:extLst>
            </p:cNvPr>
            <p:cNvSpPr/>
            <p:nvPr/>
          </p:nvSpPr>
          <p:spPr>
            <a:xfrm>
              <a:off x="5477225" y="403775"/>
              <a:ext cx="389825" cy="87225"/>
            </a:xfrm>
            <a:custGeom>
              <a:avLst/>
              <a:gdLst/>
              <a:ahLst/>
              <a:cxnLst/>
              <a:rect l="l" t="t" r="r" b="b"/>
              <a:pathLst>
                <a:path w="15593" h="3489" extrusionOk="0">
                  <a:moveTo>
                    <a:pt x="15593" y="1"/>
                  </a:moveTo>
                  <a:lnTo>
                    <a:pt x="15593" y="1"/>
                  </a:lnTo>
                  <a:cubicBezTo>
                    <a:pt x="15553" y="28"/>
                    <a:pt x="15512" y="68"/>
                    <a:pt x="15486" y="108"/>
                  </a:cubicBezTo>
                  <a:lnTo>
                    <a:pt x="15232" y="482"/>
                  </a:lnTo>
                  <a:cubicBezTo>
                    <a:pt x="15008" y="824"/>
                    <a:pt x="14706" y="1297"/>
                    <a:pt x="14326" y="1860"/>
                  </a:cubicBezTo>
                  <a:lnTo>
                    <a:pt x="14326" y="1860"/>
                  </a:lnTo>
                  <a:cubicBezTo>
                    <a:pt x="12751" y="2021"/>
                    <a:pt x="10463" y="2274"/>
                    <a:pt x="7924" y="2566"/>
                  </a:cubicBezTo>
                  <a:cubicBezTo>
                    <a:pt x="5187" y="2885"/>
                    <a:pt x="2741" y="3177"/>
                    <a:pt x="1177" y="3378"/>
                  </a:cubicBezTo>
                  <a:lnTo>
                    <a:pt x="1177" y="3378"/>
                  </a:lnTo>
                  <a:cubicBezTo>
                    <a:pt x="822" y="2918"/>
                    <a:pt x="546" y="2549"/>
                    <a:pt x="335" y="2272"/>
                  </a:cubicBezTo>
                  <a:lnTo>
                    <a:pt x="94" y="1978"/>
                  </a:lnTo>
                  <a:cubicBezTo>
                    <a:pt x="41" y="1912"/>
                    <a:pt x="14" y="1885"/>
                    <a:pt x="14" y="1885"/>
                  </a:cubicBezTo>
                  <a:lnTo>
                    <a:pt x="14" y="1885"/>
                  </a:lnTo>
                  <a:cubicBezTo>
                    <a:pt x="1" y="1885"/>
                    <a:pt x="27" y="1925"/>
                    <a:pt x="81" y="2005"/>
                  </a:cubicBezTo>
                  <a:lnTo>
                    <a:pt x="281" y="2312"/>
                  </a:lnTo>
                  <a:lnTo>
                    <a:pt x="1110" y="3461"/>
                  </a:lnTo>
                  <a:lnTo>
                    <a:pt x="1123" y="3488"/>
                  </a:lnTo>
                  <a:lnTo>
                    <a:pt x="1163" y="3488"/>
                  </a:lnTo>
                  <a:cubicBezTo>
                    <a:pt x="2726" y="3328"/>
                    <a:pt x="5185" y="3061"/>
                    <a:pt x="7950" y="2740"/>
                  </a:cubicBezTo>
                  <a:cubicBezTo>
                    <a:pt x="10502" y="2446"/>
                    <a:pt x="12800" y="2179"/>
                    <a:pt x="14363" y="1978"/>
                  </a:cubicBezTo>
                  <a:lnTo>
                    <a:pt x="14390" y="1978"/>
                  </a:lnTo>
                  <a:lnTo>
                    <a:pt x="14403" y="1952"/>
                  </a:lnTo>
                  <a:lnTo>
                    <a:pt x="15285" y="522"/>
                  </a:lnTo>
                  <a:lnTo>
                    <a:pt x="15512" y="135"/>
                  </a:lnTo>
                  <a:cubicBezTo>
                    <a:pt x="15553" y="94"/>
                    <a:pt x="15566" y="41"/>
                    <a:pt x="155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590;p34">
              <a:extLst>
                <a:ext uri="{FF2B5EF4-FFF2-40B4-BE49-F238E27FC236}">
                  <a16:creationId xmlns:a16="http://schemas.microsoft.com/office/drawing/2014/main" id="{A637AA0B-B91A-B14A-9BA2-801FABC68283}"/>
                </a:ext>
              </a:extLst>
            </p:cNvPr>
            <p:cNvSpPr/>
            <p:nvPr/>
          </p:nvSpPr>
          <p:spPr>
            <a:xfrm>
              <a:off x="5199700" y="520700"/>
              <a:ext cx="9775" cy="8525"/>
            </a:xfrm>
            <a:custGeom>
              <a:avLst/>
              <a:gdLst/>
              <a:ahLst/>
              <a:cxnLst/>
              <a:rect l="l" t="t" r="r" b="b"/>
              <a:pathLst>
                <a:path w="391" h="341" extrusionOk="0">
                  <a:moveTo>
                    <a:pt x="173" y="0"/>
                  </a:moveTo>
                  <a:cubicBezTo>
                    <a:pt x="79" y="14"/>
                    <a:pt x="66" y="80"/>
                    <a:pt x="79" y="94"/>
                  </a:cubicBezTo>
                  <a:cubicBezTo>
                    <a:pt x="106" y="107"/>
                    <a:pt x="132" y="120"/>
                    <a:pt x="159" y="120"/>
                  </a:cubicBezTo>
                  <a:cubicBezTo>
                    <a:pt x="186" y="134"/>
                    <a:pt x="186" y="147"/>
                    <a:pt x="186" y="147"/>
                  </a:cubicBezTo>
                  <a:lnTo>
                    <a:pt x="173" y="174"/>
                  </a:lnTo>
                  <a:lnTo>
                    <a:pt x="159" y="187"/>
                  </a:lnTo>
                  <a:lnTo>
                    <a:pt x="119" y="187"/>
                  </a:lnTo>
                  <a:cubicBezTo>
                    <a:pt x="92" y="174"/>
                    <a:pt x="92" y="147"/>
                    <a:pt x="66" y="134"/>
                  </a:cubicBezTo>
                  <a:cubicBezTo>
                    <a:pt x="64" y="132"/>
                    <a:pt x="62" y="131"/>
                    <a:pt x="59" y="131"/>
                  </a:cubicBezTo>
                  <a:cubicBezTo>
                    <a:pt x="40" y="131"/>
                    <a:pt x="1" y="169"/>
                    <a:pt x="12" y="227"/>
                  </a:cubicBezTo>
                  <a:cubicBezTo>
                    <a:pt x="26" y="281"/>
                    <a:pt x="79" y="321"/>
                    <a:pt x="132" y="334"/>
                  </a:cubicBezTo>
                  <a:cubicBezTo>
                    <a:pt x="147" y="338"/>
                    <a:pt x="161" y="340"/>
                    <a:pt x="175" y="340"/>
                  </a:cubicBezTo>
                  <a:cubicBezTo>
                    <a:pt x="301" y="340"/>
                    <a:pt x="390" y="187"/>
                    <a:pt x="306" y="67"/>
                  </a:cubicBezTo>
                  <a:cubicBezTo>
                    <a:pt x="279" y="27"/>
                    <a:pt x="226" y="0"/>
                    <a:pt x="17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591;p34">
              <a:extLst>
                <a:ext uri="{FF2B5EF4-FFF2-40B4-BE49-F238E27FC236}">
                  <a16:creationId xmlns:a16="http://schemas.microsoft.com/office/drawing/2014/main" id="{52E269EB-307D-4A46-B282-DC82A6263526}"/>
                </a:ext>
              </a:extLst>
            </p:cNvPr>
            <p:cNvSpPr/>
            <p:nvPr/>
          </p:nvSpPr>
          <p:spPr>
            <a:xfrm>
              <a:off x="5201375" y="535300"/>
              <a:ext cx="8675" cy="8550"/>
            </a:xfrm>
            <a:custGeom>
              <a:avLst/>
              <a:gdLst/>
              <a:ahLst/>
              <a:cxnLst/>
              <a:rect l="l" t="t" r="r" b="b"/>
              <a:pathLst>
                <a:path w="347" h="342" extrusionOk="0">
                  <a:moveTo>
                    <a:pt x="187" y="1"/>
                  </a:moveTo>
                  <a:cubicBezTo>
                    <a:pt x="178" y="1"/>
                    <a:pt x="168" y="2"/>
                    <a:pt x="159" y="4"/>
                  </a:cubicBezTo>
                  <a:cubicBezTo>
                    <a:pt x="79" y="17"/>
                    <a:pt x="65" y="71"/>
                    <a:pt x="79" y="84"/>
                  </a:cubicBezTo>
                  <a:cubicBezTo>
                    <a:pt x="106" y="98"/>
                    <a:pt x="132" y="111"/>
                    <a:pt x="159" y="124"/>
                  </a:cubicBezTo>
                  <a:cubicBezTo>
                    <a:pt x="186" y="124"/>
                    <a:pt x="186" y="151"/>
                    <a:pt x="186" y="151"/>
                  </a:cubicBezTo>
                  <a:lnTo>
                    <a:pt x="172" y="164"/>
                  </a:lnTo>
                  <a:lnTo>
                    <a:pt x="159" y="178"/>
                  </a:lnTo>
                  <a:lnTo>
                    <a:pt x="119" y="178"/>
                  </a:lnTo>
                  <a:cubicBezTo>
                    <a:pt x="92" y="151"/>
                    <a:pt x="79" y="124"/>
                    <a:pt x="65" y="111"/>
                  </a:cubicBezTo>
                  <a:cubicBezTo>
                    <a:pt x="64" y="109"/>
                    <a:pt x="61" y="108"/>
                    <a:pt x="59" y="108"/>
                  </a:cubicBezTo>
                  <a:cubicBezTo>
                    <a:pt x="40" y="108"/>
                    <a:pt x="0" y="148"/>
                    <a:pt x="12" y="218"/>
                  </a:cubicBezTo>
                  <a:cubicBezTo>
                    <a:pt x="25" y="271"/>
                    <a:pt x="65" y="311"/>
                    <a:pt x="119" y="338"/>
                  </a:cubicBezTo>
                  <a:cubicBezTo>
                    <a:pt x="130" y="340"/>
                    <a:pt x="142" y="341"/>
                    <a:pt x="153" y="341"/>
                  </a:cubicBezTo>
                  <a:cubicBezTo>
                    <a:pt x="211" y="341"/>
                    <a:pt x="273" y="314"/>
                    <a:pt x="306" y="258"/>
                  </a:cubicBezTo>
                  <a:cubicBezTo>
                    <a:pt x="346" y="204"/>
                    <a:pt x="346" y="111"/>
                    <a:pt x="306" y="58"/>
                  </a:cubicBezTo>
                  <a:cubicBezTo>
                    <a:pt x="273" y="25"/>
                    <a:pt x="231" y="1"/>
                    <a:pt x="1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592;p34">
              <a:extLst>
                <a:ext uri="{FF2B5EF4-FFF2-40B4-BE49-F238E27FC236}">
                  <a16:creationId xmlns:a16="http://schemas.microsoft.com/office/drawing/2014/main" id="{F204F883-90C3-0A4C-9ABD-87921F6A1FA1}"/>
                </a:ext>
              </a:extLst>
            </p:cNvPr>
            <p:cNvSpPr/>
            <p:nvPr/>
          </p:nvSpPr>
          <p:spPr>
            <a:xfrm>
              <a:off x="5165600" y="520350"/>
              <a:ext cx="6700" cy="32425"/>
            </a:xfrm>
            <a:custGeom>
              <a:avLst/>
              <a:gdLst/>
              <a:ahLst/>
              <a:cxnLst/>
              <a:rect l="l" t="t" r="r" b="b"/>
              <a:pathLst>
                <a:path w="268" h="1297" extrusionOk="0">
                  <a:moveTo>
                    <a:pt x="70" y="0"/>
                  </a:moveTo>
                  <a:cubicBezTo>
                    <a:pt x="69" y="0"/>
                    <a:pt x="68" y="1"/>
                    <a:pt x="67" y="1"/>
                  </a:cubicBezTo>
                  <a:cubicBezTo>
                    <a:pt x="13" y="1"/>
                    <a:pt x="0" y="295"/>
                    <a:pt x="53" y="656"/>
                  </a:cubicBezTo>
                  <a:cubicBezTo>
                    <a:pt x="107" y="1016"/>
                    <a:pt x="174" y="1297"/>
                    <a:pt x="227" y="1297"/>
                  </a:cubicBezTo>
                  <a:cubicBezTo>
                    <a:pt x="267" y="1283"/>
                    <a:pt x="267" y="990"/>
                    <a:pt x="227" y="629"/>
                  </a:cubicBezTo>
                  <a:cubicBezTo>
                    <a:pt x="188" y="289"/>
                    <a:pt x="110" y="0"/>
                    <a:pt x="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593;p34">
              <a:extLst>
                <a:ext uri="{FF2B5EF4-FFF2-40B4-BE49-F238E27FC236}">
                  <a16:creationId xmlns:a16="http://schemas.microsoft.com/office/drawing/2014/main" id="{E8A20247-77FE-3E49-A0DC-7B6AF5A6FEF6}"/>
                </a:ext>
              </a:extLst>
            </p:cNvPr>
            <p:cNvSpPr/>
            <p:nvPr/>
          </p:nvSpPr>
          <p:spPr>
            <a:xfrm>
              <a:off x="5065375" y="536050"/>
              <a:ext cx="5700" cy="26425"/>
            </a:xfrm>
            <a:custGeom>
              <a:avLst/>
              <a:gdLst/>
              <a:ahLst/>
              <a:cxnLst/>
              <a:rect l="l" t="t" r="r" b="b"/>
              <a:pathLst>
                <a:path w="228" h="1057" extrusionOk="0">
                  <a:moveTo>
                    <a:pt x="54" y="1"/>
                  </a:moveTo>
                  <a:cubicBezTo>
                    <a:pt x="1" y="1"/>
                    <a:pt x="1" y="241"/>
                    <a:pt x="28" y="535"/>
                  </a:cubicBezTo>
                  <a:cubicBezTo>
                    <a:pt x="68" y="829"/>
                    <a:pt x="121" y="1056"/>
                    <a:pt x="175" y="1056"/>
                  </a:cubicBezTo>
                  <a:cubicBezTo>
                    <a:pt x="215" y="1056"/>
                    <a:pt x="228" y="802"/>
                    <a:pt x="201" y="522"/>
                  </a:cubicBezTo>
                  <a:cubicBezTo>
                    <a:pt x="161" y="228"/>
                    <a:pt x="94" y="1"/>
                    <a:pt x="5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594;p34">
              <a:extLst>
                <a:ext uri="{FF2B5EF4-FFF2-40B4-BE49-F238E27FC236}">
                  <a16:creationId xmlns:a16="http://schemas.microsoft.com/office/drawing/2014/main" id="{952D2A28-559E-5B4A-BD5D-278E1220BEAB}"/>
                </a:ext>
              </a:extLst>
            </p:cNvPr>
            <p:cNvSpPr/>
            <p:nvPr/>
          </p:nvSpPr>
          <p:spPr>
            <a:xfrm>
              <a:off x="5902425" y="389100"/>
              <a:ext cx="239850" cy="51450"/>
            </a:xfrm>
            <a:custGeom>
              <a:avLst/>
              <a:gdLst/>
              <a:ahLst/>
              <a:cxnLst/>
              <a:rect l="l" t="t" r="r" b="b"/>
              <a:pathLst>
                <a:path w="9594" h="2058" extrusionOk="0">
                  <a:moveTo>
                    <a:pt x="8632" y="0"/>
                  </a:moveTo>
                  <a:lnTo>
                    <a:pt x="5412" y="361"/>
                  </a:lnTo>
                  <a:cubicBezTo>
                    <a:pt x="3384" y="586"/>
                    <a:pt x="1605" y="812"/>
                    <a:pt x="664" y="946"/>
                  </a:cubicBezTo>
                  <a:lnTo>
                    <a:pt x="664" y="946"/>
                  </a:lnTo>
                  <a:lnTo>
                    <a:pt x="188" y="628"/>
                  </a:lnTo>
                  <a:cubicBezTo>
                    <a:pt x="134" y="575"/>
                    <a:pt x="68" y="548"/>
                    <a:pt x="1" y="521"/>
                  </a:cubicBezTo>
                  <a:lnTo>
                    <a:pt x="1" y="521"/>
                  </a:lnTo>
                  <a:cubicBezTo>
                    <a:pt x="1" y="521"/>
                    <a:pt x="54" y="575"/>
                    <a:pt x="161" y="668"/>
                  </a:cubicBezTo>
                  <a:lnTo>
                    <a:pt x="615" y="1029"/>
                  </a:lnTo>
                  <a:lnTo>
                    <a:pt x="629" y="1029"/>
                  </a:lnTo>
                  <a:cubicBezTo>
                    <a:pt x="1577" y="949"/>
                    <a:pt x="3368" y="762"/>
                    <a:pt x="5412" y="534"/>
                  </a:cubicBezTo>
                  <a:lnTo>
                    <a:pt x="8598" y="151"/>
                  </a:lnTo>
                  <a:lnTo>
                    <a:pt x="9398" y="874"/>
                  </a:lnTo>
                  <a:lnTo>
                    <a:pt x="9398" y="874"/>
                  </a:lnTo>
                  <a:cubicBezTo>
                    <a:pt x="9449" y="1220"/>
                    <a:pt x="9488" y="1504"/>
                    <a:pt x="9527" y="1737"/>
                  </a:cubicBezTo>
                  <a:cubicBezTo>
                    <a:pt x="9527" y="1844"/>
                    <a:pt x="9554" y="1951"/>
                    <a:pt x="9580" y="2058"/>
                  </a:cubicBezTo>
                  <a:cubicBezTo>
                    <a:pt x="9594" y="1951"/>
                    <a:pt x="9594" y="1844"/>
                    <a:pt x="9580" y="1737"/>
                  </a:cubicBezTo>
                  <a:cubicBezTo>
                    <a:pt x="9567" y="1496"/>
                    <a:pt x="9540" y="1189"/>
                    <a:pt x="9500" y="828"/>
                  </a:cubicBezTo>
                  <a:lnTo>
                    <a:pt x="9500" y="815"/>
                  </a:lnTo>
                  <a:lnTo>
                    <a:pt x="9487" y="802"/>
                  </a:lnTo>
                  <a:lnTo>
                    <a:pt x="8685" y="27"/>
                  </a:lnTo>
                  <a:lnTo>
                    <a:pt x="865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595;p34">
              <a:extLst>
                <a:ext uri="{FF2B5EF4-FFF2-40B4-BE49-F238E27FC236}">
                  <a16:creationId xmlns:a16="http://schemas.microsoft.com/office/drawing/2014/main" id="{30960F3E-0DC5-3F41-88EC-52735AB5053A}"/>
                </a:ext>
              </a:extLst>
            </p:cNvPr>
            <p:cNvSpPr/>
            <p:nvPr/>
          </p:nvSpPr>
          <p:spPr>
            <a:xfrm>
              <a:off x="6146875" y="412125"/>
              <a:ext cx="9425" cy="8475"/>
            </a:xfrm>
            <a:custGeom>
              <a:avLst/>
              <a:gdLst/>
              <a:ahLst/>
              <a:cxnLst/>
              <a:rect l="l" t="t" r="r" b="b"/>
              <a:pathLst>
                <a:path w="377" h="339" extrusionOk="0">
                  <a:moveTo>
                    <a:pt x="177" y="1"/>
                  </a:moveTo>
                  <a:cubicBezTo>
                    <a:pt x="123" y="14"/>
                    <a:pt x="83" y="41"/>
                    <a:pt x="56" y="94"/>
                  </a:cubicBezTo>
                  <a:cubicBezTo>
                    <a:pt x="1" y="216"/>
                    <a:pt x="102" y="338"/>
                    <a:pt x="222" y="338"/>
                  </a:cubicBezTo>
                  <a:cubicBezTo>
                    <a:pt x="246" y="338"/>
                    <a:pt x="272" y="333"/>
                    <a:pt x="297" y="322"/>
                  </a:cubicBezTo>
                  <a:cubicBezTo>
                    <a:pt x="337" y="295"/>
                    <a:pt x="377" y="241"/>
                    <a:pt x="377" y="188"/>
                  </a:cubicBezTo>
                  <a:cubicBezTo>
                    <a:pt x="377" y="121"/>
                    <a:pt x="330" y="91"/>
                    <a:pt x="307" y="91"/>
                  </a:cubicBezTo>
                  <a:cubicBezTo>
                    <a:pt x="303" y="91"/>
                    <a:pt x="299" y="92"/>
                    <a:pt x="297" y="94"/>
                  </a:cubicBezTo>
                  <a:cubicBezTo>
                    <a:pt x="283" y="108"/>
                    <a:pt x="270" y="148"/>
                    <a:pt x="257" y="161"/>
                  </a:cubicBezTo>
                  <a:cubicBezTo>
                    <a:pt x="243" y="188"/>
                    <a:pt x="230" y="188"/>
                    <a:pt x="230" y="188"/>
                  </a:cubicBezTo>
                  <a:lnTo>
                    <a:pt x="217" y="175"/>
                  </a:lnTo>
                  <a:lnTo>
                    <a:pt x="190" y="148"/>
                  </a:lnTo>
                  <a:cubicBezTo>
                    <a:pt x="190" y="148"/>
                    <a:pt x="190" y="148"/>
                    <a:pt x="217" y="121"/>
                  </a:cubicBezTo>
                  <a:cubicBezTo>
                    <a:pt x="230" y="94"/>
                    <a:pt x="257" y="94"/>
                    <a:pt x="283" y="81"/>
                  </a:cubicBezTo>
                  <a:cubicBezTo>
                    <a:pt x="297" y="54"/>
                    <a:pt x="270" y="1"/>
                    <a:pt x="1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596;p34">
              <a:extLst>
                <a:ext uri="{FF2B5EF4-FFF2-40B4-BE49-F238E27FC236}">
                  <a16:creationId xmlns:a16="http://schemas.microsoft.com/office/drawing/2014/main" id="{2F61DD9E-F604-4945-93A5-E119B0E05344}"/>
                </a:ext>
              </a:extLst>
            </p:cNvPr>
            <p:cNvSpPr/>
            <p:nvPr/>
          </p:nvSpPr>
          <p:spPr>
            <a:xfrm>
              <a:off x="6148550" y="426500"/>
              <a:ext cx="9425" cy="8450"/>
            </a:xfrm>
            <a:custGeom>
              <a:avLst/>
              <a:gdLst/>
              <a:ahLst/>
              <a:cxnLst/>
              <a:rect l="l" t="t" r="r" b="b"/>
              <a:pathLst>
                <a:path w="377" h="338" extrusionOk="0">
                  <a:moveTo>
                    <a:pt x="176" y="0"/>
                  </a:moveTo>
                  <a:cubicBezTo>
                    <a:pt x="123" y="0"/>
                    <a:pt x="83" y="41"/>
                    <a:pt x="56" y="94"/>
                  </a:cubicBezTo>
                  <a:cubicBezTo>
                    <a:pt x="1" y="216"/>
                    <a:pt x="102" y="338"/>
                    <a:pt x="221" y="338"/>
                  </a:cubicBezTo>
                  <a:cubicBezTo>
                    <a:pt x="246" y="338"/>
                    <a:pt x="272" y="333"/>
                    <a:pt x="297" y="321"/>
                  </a:cubicBezTo>
                  <a:cubicBezTo>
                    <a:pt x="337" y="281"/>
                    <a:pt x="377" y="241"/>
                    <a:pt x="377" y="188"/>
                  </a:cubicBezTo>
                  <a:cubicBezTo>
                    <a:pt x="377" y="117"/>
                    <a:pt x="338" y="84"/>
                    <a:pt x="320" y="84"/>
                  </a:cubicBezTo>
                  <a:cubicBezTo>
                    <a:pt x="314" y="84"/>
                    <a:pt x="310" y="88"/>
                    <a:pt x="310" y="94"/>
                  </a:cubicBezTo>
                  <a:cubicBezTo>
                    <a:pt x="283" y="107"/>
                    <a:pt x="270" y="147"/>
                    <a:pt x="257" y="161"/>
                  </a:cubicBezTo>
                  <a:cubicBezTo>
                    <a:pt x="243" y="174"/>
                    <a:pt x="230" y="174"/>
                    <a:pt x="230" y="174"/>
                  </a:cubicBezTo>
                  <a:lnTo>
                    <a:pt x="216" y="161"/>
                  </a:lnTo>
                  <a:lnTo>
                    <a:pt x="203" y="147"/>
                  </a:lnTo>
                  <a:cubicBezTo>
                    <a:pt x="190" y="134"/>
                    <a:pt x="190" y="134"/>
                    <a:pt x="216" y="107"/>
                  </a:cubicBezTo>
                  <a:cubicBezTo>
                    <a:pt x="230" y="94"/>
                    <a:pt x="257" y="81"/>
                    <a:pt x="283" y="67"/>
                  </a:cubicBezTo>
                  <a:cubicBezTo>
                    <a:pt x="297" y="54"/>
                    <a:pt x="270" y="0"/>
                    <a:pt x="1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597;p34">
              <a:extLst>
                <a:ext uri="{FF2B5EF4-FFF2-40B4-BE49-F238E27FC236}">
                  <a16:creationId xmlns:a16="http://schemas.microsoft.com/office/drawing/2014/main" id="{F25F8C9B-5BD3-CF4A-8BD5-2F854BF6E270}"/>
                </a:ext>
              </a:extLst>
            </p:cNvPr>
            <p:cNvSpPr/>
            <p:nvPr/>
          </p:nvSpPr>
          <p:spPr>
            <a:xfrm>
              <a:off x="6185350" y="403125"/>
              <a:ext cx="6700" cy="32425"/>
            </a:xfrm>
            <a:custGeom>
              <a:avLst/>
              <a:gdLst/>
              <a:ahLst/>
              <a:cxnLst/>
              <a:rect l="l" t="t" r="r" b="b"/>
              <a:pathLst>
                <a:path w="268" h="1297" extrusionOk="0">
                  <a:moveTo>
                    <a:pt x="40" y="0"/>
                  </a:moveTo>
                  <a:cubicBezTo>
                    <a:pt x="14" y="14"/>
                    <a:pt x="0" y="308"/>
                    <a:pt x="40" y="668"/>
                  </a:cubicBezTo>
                  <a:cubicBezTo>
                    <a:pt x="81" y="1016"/>
                    <a:pt x="161" y="1296"/>
                    <a:pt x="201" y="1296"/>
                  </a:cubicBezTo>
                  <a:cubicBezTo>
                    <a:pt x="254" y="1296"/>
                    <a:pt x="268" y="1002"/>
                    <a:pt x="214" y="642"/>
                  </a:cubicBezTo>
                  <a:cubicBezTo>
                    <a:pt x="161" y="281"/>
                    <a:pt x="81" y="0"/>
                    <a:pt x="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598;p34">
              <a:extLst>
                <a:ext uri="{FF2B5EF4-FFF2-40B4-BE49-F238E27FC236}">
                  <a16:creationId xmlns:a16="http://schemas.microsoft.com/office/drawing/2014/main" id="{0E59225E-02EA-F64D-8C0B-D5483EFAE23C}"/>
                </a:ext>
              </a:extLst>
            </p:cNvPr>
            <p:cNvSpPr/>
            <p:nvPr/>
          </p:nvSpPr>
          <p:spPr>
            <a:xfrm>
              <a:off x="6286900" y="395775"/>
              <a:ext cx="6025" cy="26400"/>
            </a:xfrm>
            <a:custGeom>
              <a:avLst/>
              <a:gdLst/>
              <a:ahLst/>
              <a:cxnLst/>
              <a:rect l="l" t="t" r="r" b="b"/>
              <a:pathLst>
                <a:path w="241" h="1056" extrusionOk="0">
                  <a:moveTo>
                    <a:pt x="53" y="0"/>
                  </a:moveTo>
                  <a:cubicBezTo>
                    <a:pt x="13" y="14"/>
                    <a:pt x="0" y="254"/>
                    <a:pt x="40" y="535"/>
                  </a:cubicBezTo>
                  <a:cubicBezTo>
                    <a:pt x="67" y="829"/>
                    <a:pt x="134" y="1056"/>
                    <a:pt x="174" y="1056"/>
                  </a:cubicBezTo>
                  <a:cubicBezTo>
                    <a:pt x="227" y="1056"/>
                    <a:pt x="241" y="815"/>
                    <a:pt x="200" y="521"/>
                  </a:cubicBezTo>
                  <a:cubicBezTo>
                    <a:pt x="174" y="227"/>
                    <a:pt x="107" y="0"/>
                    <a:pt x="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599;p34">
              <a:extLst>
                <a:ext uri="{FF2B5EF4-FFF2-40B4-BE49-F238E27FC236}">
                  <a16:creationId xmlns:a16="http://schemas.microsoft.com/office/drawing/2014/main" id="{08035B0B-04FD-4D48-9718-410EA9424E9F}"/>
                </a:ext>
              </a:extLst>
            </p:cNvPr>
            <p:cNvSpPr/>
            <p:nvPr/>
          </p:nvSpPr>
          <p:spPr>
            <a:xfrm>
              <a:off x="5522725" y="518625"/>
              <a:ext cx="16650" cy="15100"/>
            </a:xfrm>
            <a:custGeom>
              <a:avLst/>
              <a:gdLst/>
              <a:ahLst/>
              <a:cxnLst/>
              <a:rect l="l" t="t" r="r" b="b"/>
              <a:pathLst>
                <a:path w="666" h="604" extrusionOk="0">
                  <a:moveTo>
                    <a:pt x="321" y="1"/>
                  </a:moveTo>
                  <a:cubicBezTo>
                    <a:pt x="250" y="1"/>
                    <a:pt x="216" y="38"/>
                    <a:pt x="225" y="56"/>
                  </a:cubicBezTo>
                  <a:cubicBezTo>
                    <a:pt x="238" y="83"/>
                    <a:pt x="305" y="70"/>
                    <a:pt x="385" y="137"/>
                  </a:cubicBezTo>
                  <a:cubicBezTo>
                    <a:pt x="507" y="221"/>
                    <a:pt x="346" y="358"/>
                    <a:pt x="234" y="358"/>
                  </a:cubicBezTo>
                  <a:cubicBezTo>
                    <a:pt x="187" y="358"/>
                    <a:pt x="149" y="334"/>
                    <a:pt x="145" y="270"/>
                  </a:cubicBezTo>
                  <a:cubicBezTo>
                    <a:pt x="118" y="177"/>
                    <a:pt x="171" y="123"/>
                    <a:pt x="158" y="110"/>
                  </a:cubicBezTo>
                  <a:cubicBezTo>
                    <a:pt x="155" y="105"/>
                    <a:pt x="150" y="102"/>
                    <a:pt x="142" y="102"/>
                  </a:cubicBezTo>
                  <a:cubicBezTo>
                    <a:pt x="107" y="102"/>
                    <a:pt x="33" y="151"/>
                    <a:pt x="11" y="270"/>
                  </a:cubicBezTo>
                  <a:cubicBezTo>
                    <a:pt x="1" y="457"/>
                    <a:pt x="151" y="603"/>
                    <a:pt x="313" y="603"/>
                  </a:cubicBezTo>
                  <a:cubicBezTo>
                    <a:pt x="360" y="603"/>
                    <a:pt x="407" y="591"/>
                    <a:pt x="452" y="564"/>
                  </a:cubicBezTo>
                  <a:cubicBezTo>
                    <a:pt x="666" y="444"/>
                    <a:pt x="652" y="137"/>
                    <a:pt x="439" y="30"/>
                  </a:cubicBezTo>
                  <a:cubicBezTo>
                    <a:pt x="392" y="9"/>
                    <a:pt x="353" y="1"/>
                    <a:pt x="3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600;p34">
              <a:extLst>
                <a:ext uri="{FF2B5EF4-FFF2-40B4-BE49-F238E27FC236}">
                  <a16:creationId xmlns:a16="http://schemas.microsoft.com/office/drawing/2014/main" id="{053E414A-2D06-FF4C-9A58-E2D2439D74FB}"/>
                </a:ext>
              </a:extLst>
            </p:cNvPr>
            <p:cNvSpPr/>
            <p:nvPr/>
          </p:nvSpPr>
          <p:spPr>
            <a:xfrm>
              <a:off x="5675625" y="501275"/>
              <a:ext cx="16725" cy="14825"/>
            </a:xfrm>
            <a:custGeom>
              <a:avLst/>
              <a:gdLst/>
              <a:ahLst/>
              <a:cxnLst/>
              <a:rect l="l" t="t" r="r" b="b"/>
              <a:pathLst>
                <a:path w="669" h="593" extrusionOk="0">
                  <a:moveTo>
                    <a:pt x="321" y="0"/>
                  </a:moveTo>
                  <a:cubicBezTo>
                    <a:pt x="247" y="0"/>
                    <a:pt x="206" y="37"/>
                    <a:pt x="215" y="56"/>
                  </a:cubicBezTo>
                  <a:cubicBezTo>
                    <a:pt x="228" y="82"/>
                    <a:pt x="308" y="69"/>
                    <a:pt x="388" y="136"/>
                  </a:cubicBezTo>
                  <a:cubicBezTo>
                    <a:pt x="501" y="220"/>
                    <a:pt x="337" y="358"/>
                    <a:pt x="224" y="358"/>
                  </a:cubicBezTo>
                  <a:cubicBezTo>
                    <a:pt x="177" y="358"/>
                    <a:pt x="138" y="333"/>
                    <a:pt x="135" y="269"/>
                  </a:cubicBezTo>
                  <a:cubicBezTo>
                    <a:pt x="121" y="176"/>
                    <a:pt x="175" y="123"/>
                    <a:pt x="148" y="96"/>
                  </a:cubicBezTo>
                  <a:cubicBezTo>
                    <a:pt x="148" y="94"/>
                    <a:pt x="146" y="93"/>
                    <a:pt x="144" y="93"/>
                  </a:cubicBezTo>
                  <a:cubicBezTo>
                    <a:pt x="124" y="93"/>
                    <a:pt x="38" y="140"/>
                    <a:pt x="14" y="269"/>
                  </a:cubicBezTo>
                  <a:cubicBezTo>
                    <a:pt x="1" y="376"/>
                    <a:pt x="41" y="470"/>
                    <a:pt x="108" y="523"/>
                  </a:cubicBezTo>
                  <a:cubicBezTo>
                    <a:pt x="168" y="569"/>
                    <a:pt x="238" y="593"/>
                    <a:pt x="303" y="593"/>
                  </a:cubicBezTo>
                  <a:cubicBezTo>
                    <a:pt x="353" y="593"/>
                    <a:pt x="401" y="579"/>
                    <a:pt x="442" y="550"/>
                  </a:cubicBezTo>
                  <a:cubicBezTo>
                    <a:pt x="669" y="443"/>
                    <a:pt x="656" y="136"/>
                    <a:pt x="442" y="29"/>
                  </a:cubicBezTo>
                  <a:cubicBezTo>
                    <a:pt x="396" y="8"/>
                    <a:pt x="355" y="0"/>
                    <a:pt x="3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601;p34">
              <a:extLst>
                <a:ext uri="{FF2B5EF4-FFF2-40B4-BE49-F238E27FC236}">
                  <a16:creationId xmlns:a16="http://schemas.microsoft.com/office/drawing/2014/main" id="{EDB48F09-2196-2D44-A688-3512BCAFA7DC}"/>
                </a:ext>
              </a:extLst>
            </p:cNvPr>
            <p:cNvSpPr/>
            <p:nvPr/>
          </p:nvSpPr>
          <p:spPr>
            <a:xfrm>
              <a:off x="5816600" y="485450"/>
              <a:ext cx="16100" cy="12650"/>
            </a:xfrm>
            <a:custGeom>
              <a:avLst/>
              <a:gdLst/>
              <a:ahLst/>
              <a:cxnLst/>
              <a:rect l="l" t="t" r="r" b="b"/>
              <a:pathLst>
                <a:path w="644" h="506" extrusionOk="0">
                  <a:moveTo>
                    <a:pt x="332" y="0"/>
                  </a:moveTo>
                  <a:cubicBezTo>
                    <a:pt x="251" y="0"/>
                    <a:pt x="208" y="38"/>
                    <a:pt x="227" y="47"/>
                  </a:cubicBezTo>
                  <a:cubicBezTo>
                    <a:pt x="241" y="74"/>
                    <a:pt x="307" y="61"/>
                    <a:pt x="388" y="128"/>
                  </a:cubicBezTo>
                  <a:cubicBezTo>
                    <a:pt x="499" y="220"/>
                    <a:pt x="340" y="352"/>
                    <a:pt x="227" y="352"/>
                  </a:cubicBezTo>
                  <a:cubicBezTo>
                    <a:pt x="178" y="352"/>
                    <a:pt x="138" y="326"/>
                    <a:pt x="134" y="261"/>
                  </a:cubicBezTo>
                  <a:cubicBezTo>
                    <a:pt x="120" y="168"/>
                    <a:pt x="160" y="101"/>
                    <a:pt x="147" y="87"/>
                  </a:cubicBezTo>
                  <a:cubicBezTo>
                    <a:pt x="147" y="86"/>
                    <a:pt x="145" y="85"/>
                    <a:pt x="141" y="85"/>
                  </a:cubicBezTo>
                  <a:cubicBezTo>
                    <a:pt x="115" y="85"/>
                    <a:pt x="25" y="125"/>
                    <a:pt x="13" y="275"/>
                  </a:cubicBezTo>
                  <a:cubicBezTo>
                    <a:pt x="1" y="432"/>
                    <a:pt x="145" y="506"/>
                    <a:pt x="295" y="506"/>
                  </a:cubicBezTo>
                  <a:cubicBezTo>
                    <a:pt x="465" y="506"/>
                    <a:pt x="643" y="411"/>
                    <a:pt x="615" y="234"/>
                  </a:cubicBezTo>
                  <a:cubicBezTo>
                    <a:pt x="588" y="141"/>
                    <a:pt x="535" y="61"/>
                    <a:pt x="441" y="21"/>
                  </a:cubicBezTo>
                  <a:cubicBezTo>
                    <a:pt x="400" y="6"/>
                    <a:pt x="3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602;p34">
              <a:extLst>
                <a:ext uri="{FF2B5EF4-FFF2-40B4-BE49-F238E27FC236}">
                  <a16:creationId xmlns:a16="http://schemas.microsoft.com/office/drawing/2014/main" id="{AEDF9935-C80C-C84D-8617-38FBDC009F4C}"/>
                </a:ext>
              </a:extLst>
            </p:cNvPr>
            <p:cNvSpPr/>
            <p:nvPr/>
          </p:nvSpPr>
          <p:spPr>
            <a:xfrm>
              <a:off x="5499950" y="509925"/>
              <a:ext cx="364425" cy="42000"/>
            </a:xfrm>
            <a:custGeom>
              <a:avLst/>
              <a:gdLst/>
              <a:ahLst/>
              <a:cxnLst/>
              <a:rect l="l" t="t" r="r" b="b"/>
              <a:pathLst>
                <a:path w="14577" h="1680" extrusionOk="0">
                  <a:moveTo>
                    <a:pt x="14548" y="0"/>
                  </a:moveTo>
                  <a:cubicBezTo>
                    <a:pt x="14218" y="0"/>
                    <a:pt x="11084" y="323"/>
                    <a:pt x="7282" y="765"/>
                  </a:cubicBezTo>
                  <a:cubicBezTo>
                    <a:pt x="3247" y="1219"/>
                    <a:pt x="0" y="1634"/>
                    <a:pt x="0" y="1674"/>
                  </a:cubicBezTo>
                  <a:cubicBezTo>
                    <a:pt x="0" y="1678"/>
                    <a:pt x="16" y="1679"/>
                    <a:pt x="48" y="1679"/>
                  </a:cubicBezTo>
                  <a:cubicBezTo>
                    <a:pt x="466" y="1679"/>
                    <a:pt x="3557" y="1360"/>
                    <a:pt x="7295" y="926"/>
                  </a:cubicBezTo>
                  <a:cubicBezTo>
                    <a:pt x="11317" y="471"/>
                    <a:pt x="14577" y="57"/>
                    <a:pt x="14577" y="4"/>
                  </a:cubicBezTo>
                  <a:cubicBezTo>
                    <a:pt x="14577" y="1"/>
                    <a:pt x="14567" y="0"/>
                    <a:pt x="1454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603;p34">
              <a:extLst>
                <a:ext uri="{FF2B5EF4-FFF2-40B4-BE49-F238E27FC236}">
                  <a16:creationId xmlns:a16="http://schemas.microsoft.com/office/drawing/2014/main" id="{2B0A110A-58C9-B24A-BE63-A6F2C27CAF6C}"/>
                </a:ext>
              </a:extLst>
            </p:cNvPr>
            <p:cNvSpPr/>
            <p:nvPr/>
          </p:nvSpPr>
          <p:spPr>
            <a:xfrm>
              <a:off x="5554725" y="545750"/>
              <a:ext cx="137300" cy="147650"/>
            </a:xfrm>
            <a:custGeom>
              <a:avLst/>
              <a:gdLst/>
              <a:ahLst/>
              <a:cxnLst/>
              <a:rect l="l" t="t" r="r" b="b"/>
              <a:pathLst>
                <a:path w="5492" h="5906" extrusionOk="0">
                  <a:moveTo>
                    <a:pt x="0" y="0"/>
                  </a:moveTo>
                  <a:cubicBezTo>
                    <a:pt x="0" y="107"/>
                    <a:pt x="14" y="227"/>
                    <a:pt x="40" y="348"/>
                  </a:cubicBezTo>
                  <a:cubicBezTo>
                    <a:pt x="94" y="561"/>
                    <a:pt x="161" y="882"/>
                    <a:pt x="254" y="1283"/>
                  </a:cubicBezTo>
                  <a:cubicBezTo>
                    <a:pt x="455" y="2058"/>
                    <a:pt x="775" y="3167"/>
                    <a:pt x="1523" y="4196"/>
                  </a:cubicBezTo>
                  <a:cubicBezTo>
                    <a:pt x="1857" y="4677"/>
                    <a:pt x="2298" y="5091"/>
                    <a:pt x="2806" y="5398"/>
                  </a:cubicBezTo>
                  <a:cubicBezTo>
                    <a:pt x="3234" y="5625"/>
                    <a:pt x="3701" y="5772"/>
                    <a:pt x="4182" y="5852"/>
                  </a:cubicBezTo>
                  <a:cubicBezTo>
                    <a:pt x="4387" y="5888"/>
                    <a:pt x="4604" y="5906"/>
                    <a:pt x="4821" y="5906"/>
                  </a:cubicBezTo>
                  <a:cubicBezTo>
                    <a:pt x="4929" y="5906"/>
                    <a:pt x="5037" y="5901"/>
                    <a:pt x="5144" y="5892"/>
                  </a:cubicBezTo>
                  <a:cubicBezTo>
                    <a:pt x="5264" y="5892"/>
                    <a:pt x="5371" y="5866"/>
                    <a:pt x="5492" y="5826"/>
                  </a:cubicBezTo>
                  <a:lnTo>
                    <a:pt x="5492" y="5826"/>
                  </a:lnTo>
                  <a:cubicBezTo>
                    <a:pt x="5435" y="5827"/>
                    <a:pt x="5378" y="5828"/>
                    <a:pt x="5321" y="5828"/>
                  </a:cubicBezTo>
                  <a:cubicBezTo>
                    <a:pt x="4940" y="5828"/>
                    <a:pt x="4568" y="5790"/>
                    <a:pt x="4196" y="5732"/>
                  </a:cubicBezTo>
                  <a:cubicBezTo>
                    <a:pt x="3741" y="5638"/>
                    <a:pt x="3300" y="5478"/>
                    <a:pt x="2886" y="5251"/>
                  </a:cubicBezTo>
                  <a:cubicBezTo>
                    <a:pt x="2405" y="4957"/>
                    <a:pt x="1978" y="4556"/>
                    <a:pt x="1657" y="4089"/>
                  </a:cubicBezTo>
                  <a:cubicBezTo>
                    <a:pt x="936" y="3100"/>
                    <a:pt x="602" y="2018"/>
                    <a:pt x="374" y="1243"/>
                  </a:cubicBezTo>
                  <a:cubicBezTo>
                    <a:pt x="281" y="882"/>
                    <a:pt x="174" y="575"/>
                    <a:pt x="107" y="334"/>
                  </a:cubicBezTo>
                  <a:cubicBezTo>
                    <a:pt x="80" y="214"/>
                    <a:pt x="40" y="94"/>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604;p34">
              <a:extLst>
                <a:ext uri="{FF2B5EF4-FFF2-40B4-BE49-F238E27FC236}">
                  <a16:creationId xmlns:a16="http://schemas.microsoft.com/office/drawing/2014/main" id="{8F5FE6D3-C339-3443-A6F2-E2F6DFCAF337}"/>
                </a:ext>
              </a:extLst>
            </p:cNvPr>
            <p:cNvSpPr/>
            <p:nvPr/>
          </p:nvSpPr>
          <p:spPr>
            <a:xfrm>
              <a:off x="5770500" y="517025"/>
              <a:ext cx="38100" cy="151675"/>
            </a:xfrm>
            <a:custGeom>
              <a:avLst/>
              <a:gdLst/>
              <a:ahLst/>
              <a:cxnLst/>
              <a:rect l="l" t="t" r="r" b="b"/>
              <a:pathLst>
                <a:path w="1524" h="6067" extrusionOk="0">
                  <a:moveTo>
                    <a:pt x="1417" y="0"/>
                  </a:moveTo>
                  <a:cubicBezTo>
                    <a:pt x="1390" y="0"/>
                    <a:pt x="1417" y="348"/>
                    <a:pt x="1403" y="922"/>
                  </a:cubicBezTo>
                  <a:cubicBezTo>
                    <a:pt x="1363" y="1670"/>
                    <a:pt x="1270" y="2419"/>
                    <a:pt x="1123" y="3153"/>
                  </a:cubicBezTo>
                  <a:cubicBezTo>
                    <a:pt x="989" y="3888"/>
                    <a:pt x="775" y="4610"/>
                    <a:pt x="468" y="5291"/>
                  </a:cubicBezTo>
                  <a:cubicBezTo>
                    <a:pt x="428" y="5411"/>
                    <a:pt x="361" y="5518"/>
                    <a:pt x="308" y="5625"/>
                  </a:cubicBezTo>
                  <a:lnTo>
                    <a:pt x="147" y="5866"/>
                  </a:lnTo>
                  <a:cubicBezTo>
                    <a:pt x="40" y="5986"/>
                    <a:pt x="0" y="6066"/>
                    <a:pt x="0" y="6066"/>
                  </a:cubicBezTo>
                  <a:cubicBezTo>
                    <a:pt x="14" y="6066"/>
                    <a:pt x="81" y="6013"/>
                    <a:pt x="201" y="5906"/>
                  </a:cubicBezTo>
                  <a:lnTo>
                    <a:pt x="388" y="5665"/>
                  </a:lnTo>
                  <a:cubicBezTo>
                    <a:pt x="441" y="5572"/>
                    <a:pt x="521" y="5465"/>
                    <a:pt x="588" y="5331"/>
                  </a:cubicBezTo>
                  <a:cubicBezTo>
                    <a:pt x="922" y="4650"/>
                    <a:pt x="1163" y="3928"/>
                    <a:pt x="1296" y="3180"/>
                  </a:cubicBezTo>
                  <a:cubicBezTo>
                    <a:pt x="1443" y="2445"/>
                    <a:pt x="1523" y="1684"/>
                    <a:pt x="1510" y="922"/>
                  </a:cubicBezTo>
                  <a:cubicBezTo>
                    <a:pt x="1510" y="695"/>
                    <a:pt x="1497" y="468"/>
                    <a:pt x="1457" y="241"/>
                  </a:cubicBezTo>
                  <a:cubicBezTo>
                    <a:pt x="1457" y="161"/>
                    <a:pt x="1443" y="67"/>
                    <a:pt x="14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605;p34">
              <a:extLst>
                <a:ext uri="{FF2B5EF4-FFF2-40B4-BE49-F238E27FC236}">
                  <a16:creationId xmlns:a16="http://schemas.microsoft.com/office/drawing/2014/main" id="{322E8A43-C42D-1F49-AEED-7CE728DA815F}"/>
                </a:ext>
              </a:extLst>
            </p:cNvPr>
            <p:cNvSpPr/>
            <p:nvPr/>
          </p:nvSpPr>
          <p:spPr>
            <a:xfrm>
              <a:off x="5660175" y="606500"/>
              <a:ext cx="43200" cy="41700"/>
            </a:xfrm>
            <a:custGeom>
              <a:avLst/>
              <a:gdLst/>
              <a:ahLst/>
              <a:cxnLst/>
              <a:rect l="l" t="t" r="r" b="b"/>
              <a:pathLst>
                <a:path w="1728" h="1668" extrusionOk="0">
                  <a:moveTo>
                    <a:pt x="309" y="1"/>
                  </a:moveTo>
                  <a:cubicBezTo>
                    <a:pt x="286" y="1"/>
                    <a:pt x="176" y="122"/>
                    <a:pt x="138" y="376"/>
                  </a:cubicBezTo>
                  <a:cubicBezTo>
                    <a:pt x="0" y="1051"/>
                    <a:pt x="530" y="1668"/>
                    <a:pt x="1200" y="1668"/>
                  </a:cubicBezTo>
                  <a:cubicBezTo>
                    <a:pt x="1246" y="1668"/>
                    <a:pt x="1293" y="1665"/>
                    <a:pt x="1340" y="1659"/>
                  </a:cubicBezTo>
                  <a:cubicBezTo>
                    <a:pt x="1594" y="1632"/>
                    <a:pt x="1728" y="1525"/>
                    <a:pt x="1714" y="1512"/>
                  </a:cubicBezTo>
                  <a:cubicBezTo>
                    <a:pt x="1712" y="1506"/>
                    <a:pt x="1704" y="1504"/>
                    <a:pt x="1692" y="1504"/>
                  </a:cubicBezTo>
                  <a:cubicBezTo>
                    <a:pt x="1643" y="1504"/>
                    <a:pt x="1519" y="1538"/>
                    <a:pt x="1327" y="1538"/>
                  </a:cubicBezTo>
                  <a:cubicBezTo>
                    <a:pt x="1312" y="1539"/>
                    <a:pt x="1298" y="1539"/>
                    <a:pt x="1283" y="1539"/>
                  </a:cubicBezTo>
                  <a:cubicBezTo>
                    <a:pt x="675" y="1539"/>
                    <a:pt x="180" y="1003"/>
                    <a:pt x="245" y="389"/>
                  </a:cubicBezTo>
                  <a:cubicBezTo>
                    <a:pt x="272" y="149"/>
                    <a:pt x="325" y="15"/>
                    <a:pt x="312" y="2"/>
                  </a:cubicBezTo>
                  <a:cubicBezTo>
                    <a:pt x="311" y="1"/>
                    <a:pt x="310" y="1"/>
                    <a:pt x="30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606;p34">
              <a:extLst>
                <a:ext uri="{FF2B5EF4-FFF2-40B4-BE49-F238E27FC236}">
                  <a16:creationId xmlns:a16="http://schemas.microsoft.com/office/drawing/2014/main" id="{A4E9170A-6B50-1A4F-B2C2-428F00E2F54A}"/>
                </a:ext>
              </a:extLst>
            </p:cNvPr>
            <p:cNvSpPr/>
            <p:nvPr/>
          </p:nvSpPr>
          <p:spPr>
            <a:xfrm>
              <a:off x="5669950" y="594250"/>
              <a:ext cx="6700" cy="5900"/>
            </a:xfrm>
            <a:custGeom>
              <a:avLst/>
              <a:gdLst/>
              <a:ahLst/>
              <a:cxnLst/>
              <a:rect l="l" t="t" r="r" b="b"/>
              <a:pathLst>
                <a:path w="268" h="236" extrusionOk="0">
                  <a:moveTo>
                    <a:pt x="189" y="1"/>
                  </a:moveTo>
                  <a:cubicBezTo>
                    <a:pt x="153" y="1"/>
                    <a:pt x="108" y="19"/>
                    <a:pt x="68" y="51"/>
                  </a:cubicBezTo>
                  <a:cubicBezTo>
                    <a:pt x="14" y="118"/>
                    <a:pt x="1" y="198"/>
                    <a:pt x="41" y="225"/>
                  </a:cubicBezTo>
                  <a:cubicBezTo>
                    <a:pt x="52" y="232"/>
                    <a:pt x="64" y="235"/>
                    <a:pt x="78" y="235"/>
                  </a:cubicBezTo>
                  <a:cubicBezTo>
                    <a:pt x="116" y="235"/>
                    <a:pt x="162" y="210"/>
                    <a:pt x="201" y="171"/>
                  </a:cubicBezTo>
                  <a:cubicBezTo>
                    <a:pt x="241" y="118"/>
                    <a:pt x="268" y="51"/>
                    <a:pt x="241" y="24"/>
                  </a:cubicBezTo>
                  <a:cubicBezTo>
                    <a:pt x="231" y="8"/>
                    <a:pt x="212" y="1"/>
                    <a:pt x="18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607;p34">
              <a:extLst>
                <a:ext uri="{FF2B5EF4-FFF2-40B4-BE49-F238E27FC236}">
                  <a16:creationId xmlns:a16="http://schemas.microsoft.com/office/drawing/2014/main" id="{8DC65145-59D8-6F4A-920C-E7F68C7C80EE}"/>
                </a:ext>
              </a:extLst>
            </p:cNvPr>
            <p:cNvSpPr/>
            <p:nvPr/>
          </p:nvSpPr>
          <p:spPr>
            <a:xfrm>
              <a:off x="4694625" y="448550"/>
              <a:ext cx="161025" cy="59800"/>
            </a:xfrm>
            <a:custGeom>
              <a:avLst/>
              <a:gdLst/>
              <a:ahLst/>
              <a:cxnLst/>
              <a:rect l="l" t="t" r="r" b="b"/>
              <a:pathLst>
                <a:path w="6441" h="2392" extrusionOk="0">
                  <a:moveTo>
                    <a:pt x="3528" y="0"/>
                  </a:moveTo>
                  <a:cubicBezTo>
                    <a:pt x="3394" y="14"/>
                    <a:pt x="3260" y="40"/>
                    <a:pt x="3127" y="80"/>
                  </a:cubicBezTo>
                  <a:lnTo>
                    <a:pt x="2031" y="348"/>
                  </a:lnTo>
                  <a:lnTo>
                    <a:pt x="1283" y="535"/>
                  </a:lnTo>
                  <a:cubicBezTo>
                    <a:pt x="989" y="602"/>
                    <a:pt x="695" y="695"/>
                    <a:pt x="415" y="815"/>
                  </a:cubicBezTo>
                  <a:cubicBezTo>
                    <a:pt x="254" y="909"/>
                    <a:pt x="134" y="1042"/>
                    <a:pt x="67" y="1216"/>
                  </a:cubicBezTo>
                  <a:cubicBezTo>
                    <a:pt x="0" y="1403"/>
                    <a:pt x="41" y="1617"/>
                    <a:pt x="174" y="1764"/>
                  </a:cubicBezTo>
                  <a:cubicBezTo>
                    <a:pt x="455" y="2044"/>
                    <a:pt x="856" y="2071"/>
                    <a:pt x="1203" y="2125"/>
                  </a:cubicBezTo>
                  <a:cubicBezTo>
                    <a:pt x="2432" y="2285"/>
                    <a:pt x="3675" y="2378"/>
                    <a:pt x="4904" y="2392"/>
                  </a:cubicBezTo>
                  <a:cubicBezTo>
                    <a:pt x="5385" y="2392"/>
                    <a:pt x="5772" y="2378"/>
                    <a:pt x="6039" y="2365"/>
                  </a:cubicBezTo>
                  <a:cubicBezTo>
                    <a:pt x="6075" y="2369"/>
                    <a:pt x="6111" y="2370"/>
                    <a:pt x="6147" y="2370"/>
                  </a:cubicBezTo>
                  <a:cubicBezTo>
                    <a:pt x="6245" y="2370"/>
                    <a:pt x="6342" y="2358"/>
                    <a:pt x="6440" y="2338"/>
                  </a:cubicBezTo>
                  <a:cubicBezTo>
                    <a:pt x="6342" y="2319"/>
                    <a:pt x="6245" y="2306"/>
                    <a:pt x="6147" y="2306"/>
                  </a:cubicBezTo>
                  <a:cubicBezTo>
                    <a:pt x="6111" y="2306"/>
                    <a:pt x="6075" y="2308"/>
                    <a:pt x="6039" y="2312"/>
                  </a:cubicBezTo>
                  <a:lnTo>
                    <a:pt x="4917" y="2272"/>
                  </a:lnTo>
                  <a:cubicBezTo>
                    <a:pt x="3969" y="2245"/>
                    <a:pt x="2659" y="2151"/>
                    <a:pt x="1230" y="1964"/>
                  </a:cubicBezTo>
                  <a:cubicBezTo>
                    <a:pt x="1056" y="1938"/>
                    <a:pt x="882" y="1911"/>
                    <a:pt x="709" y="1871"/>
                  </a:cubicBezTo>
                  <a:cubicBezTo>
                    <a:pt x="548" y="1831"/>
                    <a:pt x="415" y="1764"/>
                    <a:pt x="294" y="1657"/>
                  </a:cubicBezTo>
                  <a:cubicBezTo>
                    <a:pt x="201" y="1550"/>
                    <a:pt x="161" y="1403"/>
                    <a:pt x="214" y="1270"/>
                  </a:cubicBezTo>
                  <a:cubicBezTo>
                    <a:pt x="268" y="1136"/>
                    <a:pt x="375" y="1016"/>
                    <a:pt x="495" y="949"/>
                  </a:cubicBezTo>
                  <a:cubicBezTo>
                    <a:pt x="762" y="829"/>
                    <a:pt x="1029" y="735"/>
                    <a:pt x="1323" y="668"/>
                  </a:cubicBezTo>
                  <a:lnTo>
                    <a:pt x="2058" y="455"/>
                  </a:lnTo>
                  <a:lnTo>
                    <a:pt x="3140" y="134"/>
                  </a:lnTo>
                  <a:cubicBezTo>
                    <a:pt x="3274" y="107"/>
                    <a:pt x="3407" y="54"/>
                    <a:pt x="35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608;p34">
              <a:extLst>
                <a:ext uri="{FF2B5EF4-FFF2-40B4-BE49-F238E27FC236}">
                  <a16:creationId xmlns:a16="http://schemas.microsoft.com/office/drawing/2014/main" id="{B761EFD8-9286-FA45-A113-7CE64EE460A4}"/>
                </a:ext>
              </a:extLst>
            </p:cNvPr>
            <p:cNvSpPr/>
            <p:nvPr/>
          </p:nvSpPr>
          <p:spPr>
            <a:xfrm>
              <a:off x="4709650" y="507825"/>
              <a:ext cx="170375" cy="12350"/>
            </a:xfrm>
            <a:custGeom>
              <a:avLst/>
              <a:gdLst/>
              <a:ahLst/>
              <a:cxnLst/>
              <a:rect l="l" t="t" r="r" b="b"/>
              <a:pathLst>
                <a:path w="6815" h="494" extrusionOk="0">
                  <a:moveTo>
                    <a:pt x="36" y="1"/>
                  </a:moveTo>
                  <a:cubicBezTo>
                    <a:pt x="13" y="1"/>
                    <a:pt x="1" y="3"/>
                    <a:pt x="1" y="7"/>
                  </a:cubicBezTo>
                  <a:cubicBezTo>
                    <a:pt x="1" y="21"/>
                    <a:pt x="375" y="128"/>
                    <a:pt x="976" y="235"/>
                  </a:cubicBezTo>
                  <a:cubicBezTo>
                    <a:pt x="1778" y="368"/>
                    <a:pt x="2579" y="448"/>
                    <a:pt x="3394" y="475"/>
                  </a:cubicBezTo>
                  <a:cubicBezTo>
                    <a:pt x="3642" y="488"/>
                    <a:pt x="3892" y="494"/>
                    <a:pt x="4142" y="494"/>
                  </a:cubicBezTo>
                  <a:cubicBezTo>
                    <a:pt x="4699" y="494"/>
                    <a:pt x="5259" y="464"/>
                    <a:pt x="5813" y="408"/>
                  </a:cubicBezTo>
                  <a:cubicBezTo>
                    <a:pt x="6441" y="328"/>
                    <a:pt x="6815" y="261"/>
                    <a:pt x="6815" y="235"/>
                  </a:cubicBezTo>
                  <a:cubicBezTo>
                    <a:pt x="6815" y="233"/>
                    <a:pt x="6808" y="232"/>
                    <a:pt x="6794" y="232"/>
                  </a:cubicBezTo>
                  <a:cubicBezTo>
                    <a:pt x="6708" y="232"/>
                    <a:pt x="6357" y="265"/>
                    <a:pt x="5826" y="288"/>
                  </a:cubicBezTo>
                  <a:cubicBezTo>
                    <a:pt x="5382" y="307"/>
                    <a:pt x="4831" y="326"/>
                    <a:pt x="4211" y="326"/>
                  </a:cubicBezTo>
                  <a:cubicBezTo>
                    <a:pt x="3954" y="326"/>
                    <a:pt x="3685" y="323"/>
                    <a:pt x="3408" y="315"/>
                  </a:cubicBezTo>
                  <a:cubicBezTo>
                    <a:pt x="2472" y="288"/>
                    <a:pt x="1617" y="195"/>
                    <a:pt x="1003" y="114"/>
                  </a:cubicBezTo>
                  <a:cubicBezTo>
                    <a:pt x="497" y="48"/>
                    <a:pt x="145" y="1"/>
                    <a:pt x="3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609;p34">
              <a:extLst>
                <a:ext uri="{FF2B5EF4-FFF2-40B4-BE49-F238E27FC236}">
                  <a16:creationId xmlns:a16="http://schemas.microsoft.com/office/drawing/2014/main" id="{20479D09-B71B-FC4B-A424-04C7CA17C9D2}"/>
                </a:ext>
              </a:extLst>
            </p:cNvPr>
            <p:cNvSpPr/>
            <p:nvPr/>
          </p:nvSpPr>
          <p:spPr>
            <a:xfrm>
              <a:off x="5285500" y="351575"/>
              <a:ext cx="136300" cy="56900"/>
            </a:xfrm>
            <a:custGeom>
              <a:avLst/>
              <a:gdLst/>
              <a:ahLst/>
              <a:cxnLst/>
              <a:rect l="l" t="t" r="r" b="b"/>
              <a:pathLst>
                <a:path w="5452" h="2276" extrusionOk="0">
                  <a:moveTo>
                    <a:pt x="1836" y="0"/>
                  </a:moveTo>
                  <a:cubicBezTo>
                    <a:pt x="1575" y="0"/>
                    <a:pt x="1314" y="11"/>
                    <a:pt x="1056" y="31"/>
                  </a:cubicBezTo>
                  <a:cubicBezTo>
                    <a:pt x="401" y="71"/>
                    <a:pt x="1" y="125"/>
                    <a:pt x="1" y="138"/>
                  </a:cubicBezTo>
                  <a:cubicBezTo>
                    <a:pt x="1" y="150"/>
                    <a:pt x="72" y="154"/>
                    <a:pt x="204" y="154"/>
                  </a:cubicBezTo>
                  <a:cubicBezTo>
                    <a:pt x="385" y="154"/>
                    <a:pt x="678" y="146"/>
                    <a:pt x="1056" y="138"/>
                  </a:cubicBezTo>
                  <a:cubicBezTo>
                    <a:pt x="1194" y="134"/>
                    <a:pt x="1333" y="132"/>
                    <a:pt x="1471" y="132"/>
                  </a:cubicBezTo>
                  <a:cubicBezTo>
                    <a:pt x="2174" y="132"/>
                    <a:pt x="2876" y="189"/>
                    <a:pt x="3568" y="312"/>
                  </a:cubicBezTo>
                  <a:cubicBezTo>
                    <a:pt x="4022" y="392"/>
                    <a:pt x="4463" y="539"/>
                    <a:pt x="4864" y="753"/>
                  </a:cubicBezTo>
                  <a:cubicBezTo>
                    <a:pt x="5024" y="860"/>
                    <a:pt x="5158" y="993"/>
                    <a:pt x="5251" y="1167"/>
                  </a:cubicBezTo>
                  <a:cubicBezTo>
                    <a:pt x="5318" y="1314"/>
                    <a:pt x="5318" y="1474"/>
                    <a:pt x="5251" y="1621"/>
                  </a:cubicBezTo>
                  <a:cubicBezTo>
                    <a:pt x="5131" y="1835"/>
                    <a:pt x="4944" y="2009"/>
                    <a:pt x="4730" y="2129"/>
                  </a:cubicBezTo>
                  <a:cubicBezTo>
                    <a:pt x="4570" y="2223"/>
                    <a:pt x="4490" y="2263"/>
                    <a:pt x="4490" y="2276"/>
                  </a:cubicBezTo>
                  <a:cubicBezTo>
                    <a:pt x="4583" y="2263"/>
                    <a:pt x="4663" y="2236"/>
                    <a:pt x="4744" y="2196"/>
                  </a:cubicBezTo>
                  <a:cubicBezTo>
                    <a:pt x="4997" y="2089"/>
                    <a:pt x="5211" y="1915"/>
                    <a:pt x="5345" y="1688"/>
                  </a:cubicBezTo>
                  <a:cubicBezTo>
                    <a:pt x="5438" y="1514"/>
                    <a:pt x="5452" y="1301"/>
                    <a:pt x="5372" y="1114"/>
                  </a:cubicBezTo>
                  <a:cubicBezTo>
                    <a:pt x="5278" y="913"/>
                    <a:pt x="5131" y="753"/>
                    <a:pt x="4944" y="633"/>
                  </a:cubicBezTo>
                  <a:cubicBezTo>
                    <a:pt x="4530" y="405"/>
                    <a:pt x="4076" y="245"/>
                    <a:pt x="3608" y="165"/>
                  </a:cubicBezTo>
                  <a:cubicBezTo>
                    <a:pt x="3024" y="54"/>
                    <a:pt x="2428" y="0"/>
                    <a:pt x="18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610;p34">
              <a:extLst>
                <a:ext uri="{FF2B5EF4-FFF2-40B4-BE49-F238E27FC236}">
                  <a16:creationId xmlns:a16="http://schemas.microsoft.com/office/drawing/2014/main" id="{12534400-A8D0-8C4A-9FDC-7E7676A4E201}"/>
                </a:ext>
              </a:extLst>
            </p:cNvPr>
            <p:cNvSpPr/>
            <p:nvPr/>
          </p:nvSpPr>
          <p:spPr>
            <a:xfrm>
              <a:off x="5382700" y="336300"/>
              <a:ext cx="52125" cy="24825"/>
            </a:xfrm>
            <a:custGeom>
              <a:avLst/>
              <a:gdLst/>
              <a:ahLst/>
              <a:cxnLst/>
              <a:rect l="l" t="t" r="r" b="b"/>
              <a:pathLst>
                <a:path w="2085" h="993" extrusionOk="0">
                  <a:moveTo>
                    <a:pt x="145" y="1"/>
                  </a:moveTo>
                  <a:cubicBezTo>
                    <a:pt x="62" y="1"/>
                    <a:pt x="14" y="12"/>
                    <a:pt x="14" y="28"/>
                  </a:cubicBezTo>
                  <a:cubicBezTo>
                    <a:pt x="1" y="81"/>
                    <a:pt x="508" y="148"/>
                    <a:pt x="1069" y="415"/>
                  </a:cubicBezTo>
                  <a:cubicBezTo>
                    <a:pt x="1601" y="668"/>
                    <a:pt x="1964" y="993"/>
                    <a:pt x="2035" y="993"/>
                  </a:cubicBezTo>
                  <a:cubicBezTo>
                    <a:pt x="2039" y="993"/>
                    <a:pt x="2043" y="992"/>
                    <a:pt x="2045" y="990"/>
                  </a:cubicBezTo>
                  <a:cubicBezTo>
                    <a:pt x="2085" y="963"/>
                    <a:pt x="1737" y="549"/>
                    <a:pt x="1150" y="268"/>
                  </a:cubicBezTo>
                  <a:cubicBezTo>
                    <a:pt x="728" y="62"/>
                    <a:pt x="339" y="1"/>
                    <a:pt x="14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611;p34">
              <a:extLst>
                <a:ext uri="{FF2B5EF4-FFF2-40B4-BE49-F238E27FC236}">
                  <a16:creationId xmlns:a16="http://schemas.microsoft.com/office/drawing/2014/main" id="{2A60B9E4-D2EF-DB4B-8EDA-D7DBA0B240EC}"/>
                </a:ext>
              </a:extLst>
            </p:cNvPr>
            <p:cNvSpPr/>
            <p:nvPr/>
          </p:nvSpPr>
          <p:spPr>
            <a:xfrm>
              <a:off x="6413150" y="238125"/>
              <a:ext cx="142325" cy="88850"/>
            </a:xfrm>
            <a:custGeom>
              <a:avLst/>
              <a:gdLst/>
              <a:ahLst/>
              <a:cxnLst/>
              <a:rect l="l" t="t" r="r" b="b"/>
              <a:pathLst>
                <a:path w="5693" h="3554" extrusionOk="0">
                  <a:moveTo>
                    <a:pt x="455" y="0"/>
                  </a:moveTo>
                  <a:cubicBezTo>
                    <a:pt x="308" y="0"/>
                    <a:pt x="147" y="0"/>
                    <a:pt x="0" y="27"/>
                  </a:cubicBezTo>
                  <a:cubicBezTo>
                    <a:pt x="147" y="53"/>
                    <a:pt x="308" y="67"/>
                    <a:pt x="455" y="67"/>
                  </a:cubicBezTo>
                  <a:cubicBezTo>
                    <a:pt x="749" y="80"/>
                    <a:pt x="1149" y="107"/>
                    <a:pt x="1670" y="160"/>
                  </a:cubicBezTo>
                  <a:cubicBezTo>
                    <a:pt x="2178" y="200"/>
                    <a:pt x="2793" y="281"/>
                    <a:pt x="3461" y="387"/>
                  </a:cubicBezTo>
                  <a:cubicBezTo>
                    <a:pt x="3795" y="454"/>
                    <a:pt x="4142" y="521"/>
                    <a:pt x="4503" y="601"/>
                  </a:cubicBezTo>
                  <a:cubicBezTo>
                    <a:pt x="4677" y="628"/>
                    <a:pt x="4864" y="681"/>
                    <a:pt x="5024" y="762"/>
                  </a:cubicBezTo>
                  <a:cubicBezTo>
                    <a:pt x="5198" y="828"/>
                    <a:pt x="5331" y="935"/>
                    <a:pt x="5425" y="1096"/>
                  </a:cubicBezTo>
                  <a:cubicBezTo>
                    <a:pt x="5518" y="1243"/>
                    <a:pt x="5518" y="1430"/>
                    <a:pt x="5452" y="1590"/>
                  </a:cubicBezTo>
                  <a:cubicBezTo>
                    <a:pt x="5398" y="1750"/>
                    <a:pt x="5291" y="1897"/>
                    <a:pt x="5144" y="2004"/>
                  </a:cubicBezTo>
                  <a:cubicBezTo>
                    <a:pt x="4864" y="2205"/>
                    <a:pt x="4556" y="2378"/>
                    <a:pt x="4236" y="2512"/>
                  </a:cubicBezTo>
                  <a:cubicBezTo>
                    <a:pt x="3688" y="2739"/>
                    <a:pt x="3113" y="2939"/>
                    <a:pt x="2539" y="3100"/>
                  </a:cubicBezTo>
                  <a:cubicBezTo>
                    <a:pt x="2045" y="3247"/>
                    <a:pt x="1644" y="3340"/>
                    <a:pt x="1363" y="3420"/>
                  </a:cubicBezTo>
                  <a:cubicBezTo>
                    <a:pt x="1216" y="3447"/>
                    <a:pt x="1069" y="3487"/>
                    <a:pt x="936" y="3554"/>
                  </a:cubicBezTo>
                  <a:cubicBezTo>
                    <a:pt x="1083" y="3541"/>
                    <a:pt x="1243" y="3527"/>
                    <a:pt x="1390" y="3487"/>
                  </a:cubicBezTo>
                  <a:cubicBezTo>
                    <a:pt x="1670" y="3434"/>
                    <a:pt x="2085" y="3340"/>
                    <a:pt x="2579" y="3220"/>
                  </a:cubicBezTo>
                  <a:cubicBezTo>
                    <a:pt x="3167" y="3073"/>
                    <a:pt x="3741" y="2873"/>
                    <a:pt x="4303" y="2645"/>
                  </a:cubicBezTo>
                  <a:cubicBezTo>
                    <a:pt x="4637" y="2512"/>
                    <a:pt x="4957" y="2325"/>
                    <a:pt x="5251" y="2124"/>
                  </a:cubicBezTo>
                  <a:cubicBezTo>
                    <a:pt x="5412" y="1991"/>
                    <a:pt x="5545" y="1830"/>
                    <a:pt x="5612" y="1630"/>
                  </a:cubicBezTo>
                  <a:cubicBezTo>
                    <a:pt x="5692" y="1430"/>
                    <a:pt x="5679" y="1202"/>
                    <a:pt x="5572" y="1002"/>
                  </a:cubicBezTo>
                  <a:cubicBezTo>
                    <a:pt x="5465" y="815"/>
                    <a:pt x="5291" y="681"/>
                    <a:pt x="5091" y="601"/>
                  </a:cubicBezTo>
                  <a:cubicBezTo>
                    <a:pt x="4917" y="521"/>
                    <a:pt x="4730" y="468"/>
                    <a:pt x="4543" y="428"/>
                  </a:cubicBezTo>
                  <a:cubicBezTo>
                    <a:pt x="4169" y="361"/>
                    <a:pt x="3822" y="294"/>
                    <a:pt x="3488" y="240"/>
                  </a:cubicBezTo>
                  <a:cubicBezTo>
                    <a:pt x="2806" y="134"/>
                    <a:pt x="2192" y="67"/>
                    <a:pt x="1670" y="40"/>
                  </a:cubicBezTo>
                  <a:cubicBezTo>
                    <a:pt x="1163" y="0"/>
                    <a:pt x="749" y="0"/>
                    <a:pt x="45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612;p34">
              <a:extLst>
                <a:ext uri="{FF2B5EF4-FFF2-40B4-BE49-F238E27FC236}">
                  <a16:creationId xmlns:a16="http://schemas.microsoft.com/office/drawing/2014/main" id="{DF13896D-FA0C-304C-A9AA-5FD2E4C7984A}"/>
                </a:ext>
              </a:extLst>
            </p:cNvPr>
            <p:cNvSpPr/>
            <p:nvPr/>
          </p:nvSpPr>
          <p:spPr>
            <a:xfrm>
              <a:off x="6560775" y="241950"/>
              <a:ext cx="31425" cy="44300"/>
            </a:xfrm>
            <a:custGeom>
              <a:avLst/>
              <a:gdLst/>
              <a:ahLst/>
              <a:cxnLst/>
              <a:rect l="l" t="t" r="r" b="b"/>
              <a:pathLst>
                <a:path w="1257" h="1772" extrusionOk="0">
                  <a:moveTo>
                    <a:pt x="85" y="0"/>
                  </a:moveTo>
                  <a:cubicBezTo>
                    <a:pt x="39" y="0"/>
                    <a:pt x="14" y="9"/>
                    <a:pt x="14" y="21"/>
                  </a:cubicBezTo>
                  <a:cubicBezTo>
                    <a:pt x="1" y="47"/>
                    <a:pt x="134" y="74"/>
                    <a:pt x="308" y="168"/>
                  </a:cubicBezTo>
                  <a:cubicBezTo>
                    <a:pt x="776" y="435"/>
                    <a:pt x="1083" y="902"/>
                    <a:pt x="1137" y="1437"/>
                  </a:cubicBezTo>
                  <a:cubicBezTo>
                    <a:pt x="1163" y="1637"/>
                    <a:pt x="1123" y="1771"/>
                    <a:pt x="1163" y="1771"/>
                  </a:cubicBezTo>
                  <a:cubicBezTo>
                    <a:pt x="1164" y="1772"/>
                    <a:pt x="1165" y="1772"/>
                    <a:pt x="1166" y="1772"/>
                  </a:cubicBezTo>
                  <a:cubicBezTo>
                    <a:pt x="1183" y="1772"/>
                    <a:pt x="1244" y="1653"/>
                    <a:pt x="1257" y="1437"/>
                  </a:cubicBezTo>
                  <a:cubicBezTo>
                    <a:pt x="1257" y="1143"/>
                    <a:pt x="1177" y="849"/>
                    <a:pt x="1016" y="609"/>
                  </a:cubicBezTo>
                  <a:cubicBezTo>
                    <a:pt x="856" y="368"/>
                    <a:pt x="629" y="181"/>
                    <a:pt x="362" y="61"/>
                  </a:cubicBezTo>
                  <a:cubicBezTo>
                    <a:pt x="241" y="15"/>
                    <a:pt x="145" y="0"/>
                    <a:pt x="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613;p34">
              <a:extLst>
                <a:ext uri="{FF2B5EF4-FFF2-40B4-BE49-F238E27FC236}">
                  <a16:creationId xmlns:a16="http://schemas.microsoft.com/office/drawing/2014/main" id="{A9F2B68B-6FE3-DF4F-8C58-0B9255084907}"/>
                </a:ext>
              </a:extLst>
            </p:cNvPr>
            <p:cNvSpPr/>
            <p:nvPr/>
          </p:nvSpPr>
          <p:spPr>
            <a:xfrm>
              <a:off x="5931825" y="286725"/>
              <a:ext cx="36100" cy="81500"/>
            </a:xfrm>
            <a:custGeom>
              <a:avLst/>
              <a:gdLst/>
              <a:ahLst/>
              <a:cxnLst/>
              <a:rect l="l" t="t" r="r" b="b"/>
              <a:pathLst>
                <a:path w="1444" h="3260" extrusionOk="0">
                  <a:moveTo>
                    <a:pt x="1399" y="0"/>
                  </a:moveTo>
                  <a:cubicBezTo>
                    <a:pt x="1307" y="0"/>
                    <a:pt x="1078" y="33"/>
                    <a:pt x="802" y="207"/>
                  </a:cubicBezTo>
                  <a:cubicBezTo>
                    <a:pt x="321" y="528"/>
                    <a:pt x="14" y="1049"/>
                    <a:pt x="1" y="1623"/>
                  </a:cubicBezTo>
                  <a:cubicBezTo>
                    <a:pt x="14" y="2198"/>
                    <a:pt x="308" y="2732"/>
                    <a:pt x="789" y="3040"/>
                  </a:cubicBezTo>
                  <a:cubicBezTo>
                    <a:pt x="1067" y="3225"/>
                    <a:pt x="1297" y="3259"/>
                    <a:pt x="1388" y="3259"/>
                  </a:cubicBezTo>
                  <a:cubicBezTo>
                    <a:pt x="1415" y="3259"/>
                    <a:pt x="1430" y="3256"/>
                    <a:pt x="1430" y="3253"/>
                  </a:cubicBezTo>
                  <a:cubicBezTo>
                    <a:pt x="1444" y="3240"/>
                    <a:pt x="1176" y="3187"/>
                    <a:pt x="856" y="2946"/>
                  </a:cubicBezTo>
                  <a:cubicBezTo>
                    <a:pt x="441" y="2625"/>
                    <a:pt x="188" y="2144"/>
                    <a:pt x="174" y="1623"/>
                  </a:cubicBezTo>
                  <a:cubicBezTo>
                    <a:pt x="188" y="1102"/>
                    <a:pt x="441" y="621"/>
                    <a:pt x="869" y="314"/>
                  </a:cubicBezTo>
                  <a:cubicBezTo>
                    <a:pt x="1190" y="73"/>
                    <a:pt x="1444" y="20"/>
                    <a:pt x="1444" y="7"/>
                  </a:cubicBezTo>
                  <a:cubicBezTo>
                    <a:pt x="1444" y="4"/>
                    <a:pt x="1428" y="0"/>
                    <a:pt x="13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614;p34">
              <a:extLst>
                <a:ext uri="{FF2B5EF4-FFF2-40B4-BE49-F238E27FC236}">
                  <a16:creationId xmlns:a16="http://schemas.microsoft.com/office/drawing/2014/main" id="{8E101D45-F41F-4A4F-9A1D-99D5B6AB8783}"/>
                </a:ext>
              </a:extLst>
            </p:cNvPr>
            <p:cNvSpPr/>
            <p:nvPr/>
          </p:nvSpPr>
          <p:spPr>
            <a:xfrm>
              <a:off x="5673625" y="786100"/>
              <a:ext cx="766600" cy="1004475"/>
            </a:xfrm>
            <a:custGeom>
              <a:avLst/>
              <a:gdLst/>
              <a:ahLst/>
              <a:cxnLst/>
              <a:rect l="l" t="t" r="r" b="b"/>
              <a:pathLst>
                <a:path w="30664" h="40179" extrusionOk="0">
                  <a:moveTo>
                    <a:pt x="4789" y="0"/>
                  </a:moveTo>
                  <a:cubicBezTo>
                    <a:pt x="4730" y="0"/>
                    <a:pt x="4670" y="2"/>
                    <a:pt x="4610" y="6"/>
                  </a:cubicBezTo>
                  <a:cubicBezTo>
                    <a:pt x="4209" y="33"/>
                    <a:pt x="3835" y="153"/>
                    <a:pt x="3501" y="367"/>
                  </a:cubicBezTo>
                  <a:cubicBezTo>
                    <a:pt x="3194" y="567"/>
                    <a:pt x="2913" y="808"/>
                    <a:pt x="2700" y="1115"/>
                  </a:cubicBezTo>
                  <a:cubicBezTo>
                    <a:pt x="2326" y="1636"/>
                    <a:pt x="2085" y="2251"/>
                    <a:pt x="2005" y="2905"/>
                  </a:cubicBezTo>
                  <a:cubicBezTo>
                    <a:pt x="1938" y="3426"/>
                    <a:pt x="1951" y="3974"/>
                    <a:pt x="2058" y="4495"/>
                  </a:cubicBezTo>
                  <a:lnTo>
                    <a:pt x="2058" y="4509"/>
                  </a:lnTo>
                  <a:lnTo>
                    <a:pt x="2072" y="4509"/>
                  </a:lnTo>
                  <a:cubicBezTo>
                    <a:pt x="3020" y="5110"/>
                    <a:pt x="3635" y="5684"/>
                    <a:pt x="3942" y="6125"/>
                  </a:cubicBezTo>
                  <a:cubicBezTo>
                    <a:pt x="4116" y="6339"/>
                    <a:pt x="4236" y="6593"/>
                    <a:pt x="4276" y="6860"/>
                  </a:cubicBezTo>
                  <a:cubicBezTo>
                    <a:pt x="4276" y="6860"/>
                    <a:pt x="4276" y="6793"/>
                    <a:pt x="4249" y="6646"/>
                  </a:cubicBezTo>
                  <a:cubicBezTo>
                    <a:pt x="4196" y="6446"/>
                    <a:pt x="4102" y="6259"/>
                    <a:pt x="3982" y="6098"/>
                  </a:cubicBezTo>
                  <a:cubicBezTo>
                    <a:pt x="3662" y="5644"/>
                    <a:pt x="3047" y="5056"/>
                    <a:pt x="2112" y="4455"/>
                  </a:cubicBezTo>
                  <a:lnTo>
                    <a:pt x="2112" y="4468"/>
                  </a:lnTo>
                  <a:cubicBezTo>
                    <a:pt x="2018" y="3947"/>
                    <a:pt x="2005" y="3426"/>
                    <a:pt x="2085" y="2892"/>
                  </a:cubicBezTo>
                  <a:cubicBezTo>
                    <a:pt x="2165" y="2264"/>
                    <a:pt x="2406" y="1663"/>
                    <a:pt x="2780" y="1142"/>
                  </a:cubicBezTo>
                  <a:cubicBezTo>
                    <a:pt x="2980" y="861"/>
                    <a:pt x="3247" y="607"/>
                    <a:pt x="3541" y="420"/>
                  </a:cubicBezTo>
                  <a:cubicBezTo>
                    <a:pt x="3875" y="220"/>
                    <a:pt x="4236" y="113"/>
                    <a:pt x="4624" y="86"/>
                  </a:cubicBezTo>
                  <a:cubicBezTo>
                    <a:pt x="4681" y="82"/>
                    <a:pt x="4739" y="80"/>
                    <a:pt x="4797" y="80"/>
                  </a:cubicBezTo>
                  <a:cubicBezTo>
                    <a:pt x="5140" y="80"/>
                    <a:pt x="5479" y="147"/>
                    <a:pt x="5799" y="273"/>
                  </a:cubicBezTo>
                  <a:cubicBezTo>
                    <a:pt x="6200" y="420"/>
                    <a:pt x="6547" y="687"/>
                    <a:pt x="6801" y="1021"/>
                  </a:cubicBezTo>
                  <a:cubicBezTo>
                    <a:pt x="7055" y="1396"/>
                    <a:pt x="7149" y="1850"/>
                    <a:pt x="7095" y="2291"/>
                  </a:cubicBezTo>
                  <a:cubicBezTo>
                    <a:pt x="7028" y="2758"/>
                    <a:pt x="6895" y="3226"/>
                    <a:pt x="6721" y="3667"/>
                  </a:cubicBezTo>
                  <a:cubicBezTo>
                    <a:pt x="6561" y="4121"/>
                    <a:pt x="6387" y="4602"/>
                    <a:pt x="6227" y="5083"/>
                  </a:cubicBezTo>
                  <a:cubicBezTo>
                    <a:pt x="6013" y="5564"/>
                    <a:pt x="5879" y="6085"/>
                    <a:pt x="5813" y="6606"/>
                  </a:cubicBezTo>
                  <a:cubicBezTo>
                    <a:pt x="5746" y="7154"/>
                    <a:pt x="5799" y="7702"/>
                    <a:pt x="5946" y="8236"/>
                  </a:cubicBezTo>
                  <a:cubicBezTo>
                    <a:pt x="6107" y="8784"/>
                    <a:pt x="6427" y="9292"/>
                    <a:pt x="6855" y="9679"/>
                  </a:cubicBezTo>
                  <a:cubicBezTo>
                    <a:pt x="7723" y="10481"/>
                    <a:pt x="8886" y="10882"/>
                    <a:pt x="10075" y="11162"/>
                  </a:cubicBezTo>
                  <a:cubicBezTo>
                    <a:pt x="12426" y="11790"/>
                    <a:pt x="14951" y="12391"/>
                    <a:pt x="17517" y="13220"/>
                  </a:cubicBezTo>
                  <a:cubicBezTo>
                    <a:pt x="18826" y="13647"/>
                    <a:pt x="20109" y="14155"/>
                    <a:pt x="21365" y="14756"/>
                  </a:cubicBezTo>
                  <a:cubicBezTo>
                    <a:pt x="22661" y="15357"/>
                    <a:pt x="23890" y="16106"/>
                    <a:pt x="25025" y="17001"/>
                  </a:cubicBezTo>
                  <a:cubicBezTo>
                    <a:pt x="26188" y="17923"/>
                    <a:pt x="27230" y="19005"/>
                    <a:pt x="28098" y="20207"/>
                  </a:cubicBezTo>
                  <a:cubicBezTo>
                    <a:pt x="29007" y="21450"/>
                    <a:pt x="29675" y="22840"/>
                    <a:pt x="30076" y="24323"/>
                  </a:cubicBezTo>
                  <a:cubicBezTo>
                    <a:pt x="30477" y="25846"/>
                    <a:pt x="30490" y="27436"/>
                    <a:pt x="30143" y="28972"/>
                  </a:cubicBezTo>
                  <a:cubicBezTo>
                    <a:pt x="29742" y="30535"/>
                    <a:pt x="29074" y="32005"/>
                    <a:pt x="28152" y="33328"/>
                  </a:cubicBezTo>
                  <a:cubicBezTo>
                    <a:pt x="27003" y="34998"/>
                    <a:pt x="25640" y="36534"/>
                    <a:pt x="24050" y="37710"/>
                  </a:cubicBezTo>
                  <a:cubicBezTo>
                    <a:pt x="23262" y="38298"/>
                    <a:pt x="22407" y="38792"/>
                    <a:pt x="21498" y="39153"/>
                  </a:cubicBezTo>
                  <a:cubicBezTo>
                    <a:pt x="20590" y="39500"/>
                    <a:pt x="19654" y="39741"/>
                    <a:pt x="18692" y="39874"/>
                  </a:cubicBezTo>
                  <a:cubicBezTo>
                    <a:pt x="17912" y="39979"/>
                    <a:pt x="17131" y="40022"/>
                    <a:pt x="16355" y="40022"/>
                  </a:cubicBezTo>
                  <a:cubicBezTo>
                    <a:pt x="15243" y="40022"/>
                    <a:pt x="14139" y="39933"/>
                    <a:pt x="13054" y="39808"/>
                  </a:cubicBezTo>
                  <a:cubicBezTo>
                    <a:pt x="11224" y="39607"/>
                    <a:pt x="9407" y="39367"/>
                    <a:pt x="7710" y="38899"/>
                  </a:cubicBezTo>
                  <a:cubicBezTo>
                    <a:pt x="6013" y="38432"/>
                    <a:pt x="4437" y="37657"/>
                    <a:pt x="3234" y="36481"/>
                  </a:cubicBezTo>
                  <a:cubicBezTo>
                    <a:pt x="2085" y="35345"/>
                    <a:pt x="1230" y="33929"/>
                    <a:pt x="776" y="32366"/>
                  </a:cubicBezTo>
                  <a:cubicBezTo>
                    <a:pt x="335" y="30923"/>
                    <a:pt x="134" y="29400"/>
                    <a:pt x="188" y="27890"/>
                  </a:cubicBezTo>
                  <a:cubicBezTo>
                    <a:pt x="241" y="26500"/>
                    <a:pt x="428" y="25111"/>
                    <a:pt x="762" y="23748"/>
                  </a:cubicBezTo>
                  <a:cubicBezTo>
                    <a:pt x="1364" y="21143"/>
                    <a:pt x="2205" y="18858"/>
                    <a:pt x="2847" y="16827"/>
                  </a:cubicBezTo>
                  <a:cubicBezTo>
                    <a:pt x="3408" y="15090"/>
                    <a:pt x="3835" y="13313"/>
                    <a:pt x="4116" y="11510"/>
                  </a:cubicBezTo>
                  <a:cubicBezTo>
                    <a:pt x="4290" y="10374"/>
                    <a:pt x="4370" y="9225"/>
                    <a:pt x="4343" y="8076"/>
                  </a:cubicBezTo>
                  <a:cubicBezTo>
                    <a:pt x="4343" y="7675"/>
                    <a:pt x="4316" y="7381"/>
                    <a:pt x="4303" y="7181"/>
                  </a:cubicBezTo>
                  <a:cubicBezTo>
                    <a:pt x="4290" y="6967"/>
                    <a:pt x="4276" y="6874"/>
                    <a:pt x="4276" y="6873"/>
                  </a:cubicBezTo>
                  <a:lnTo>
                    <a:pt x="4276" y="6873"/>
                  </a:lnTo>
                  <a:cubicBezTo>
                    <a:pt x="4276" y="6874"/>
                    <a:pt x="4276" y="6980"/>
                    <a:pt x="4290" y="7181"/>
                  </a:cubicBezTo>
                  <a:cubicBezTo>
                    <a:pt x="4303" y="7381"/>
                    <a:pt x="4316" y="7675"/>
                    <a:pt x="4316" y="8076"/>
                  </a:cubicBezTo>
                  <a:cubicBezTo>
                    <a:pt x="4316" y="9225"/>
                    <a:pt x="4223" y="10374"/>
                    <a:pt x="4049" y="11510"/>
                  </a:cubicBezTo>
                  <a:cubicBezTo>
                    <a:pt x="3755" y="13300"/>
                    <a:pt x="3314" y="15077"/>
                    <a:pt x="2753" y="16800"/>
                  </a:cubicBezTo>
                  <a:cubicBezTo>
                    <a:pt x="2112" y="18831"/>
                    <a:pt x="1257" y="21103"/>
                    <a:pt x="642" y="23721"/>
                  </a:cubicBezTo>
                  <a:cubicBezTo>
                    <a:pt x="308" y="25084"/>
                    <a:pt x="108" y="26487"/>
                    <a:pt x="54" y="27890"/>
                  </a:cubicBezTo>
                  <a:cubicBezTo>
                    <a:pt x="1" y="29426"/>
                    <a:pt x="201" y="30949"/>
                    <a:pt x="642" y="32419"/>
                  </a:cubicBezTo>
                  <a:cubicBezTo>
                    <a:pt x="1110" y="33996"/>
                    <a:pt x="1965" y="35425"/>
                    <a:pt x="3127" y="36588"/>
                  </a:cubicBezTo>
                  <a:cubicBezTo>
                    <a:pt x="4343" y="37777"/>
                    <a:pt x="5960" y="38552"/>
                    <a:pt x="7670" y="39046"/>
                  </a:cubicBezTo>
                  <a:cubicBezTo>
                    <a:pt x="9380" y="39527"/>
                    <a:pt x="11197" y="39768"/>
                    <a:pt x="13041" y="39968"/>
                  </a:cubicBezTo>
                  <a:cubicBezTo>
                    <a:pt x="14133" y="40088"/>
                    <a:pt x="15259" y="40179"/>
                    <a:pt x="16398" y="40179"/>
                  </a:cubicBezTo>
                  <a:cubicBezTo>
                    <a:pt x="17168" y="40179"/>
                    <a:pt x="17944" y="40137"/>
                    <a:pt x="18719" y="40035"/>
                  </a:cubicBezTo>
                  <a:cubicBezTo>
                    <a:pt x="19681" y="39901"/>
                    <a:pt x="20643" y="39661"/>
                    <a:pt x="21552" y="39313"/>
                  </a:cubicBezTo>
                  <a:cubicBezTo>
                    <a:pt x="22473" y="38939"/>
                    <a:pt x="23355" y="38445"/>
                    <a:pt x="24144" y="37844"/>
                  </a:cubicBezTo>
                  <a:cubicBezTo>
                    <a:pt x="25760" y="36641"/>
                    <a:pt x="27123" y="35105"/>
                    <a:pt x="28285" y="33421"/>
                  </a:cubicBezTo>
                  <a:cubicBezTo>
                    <a:pt x="29221" y="32085"/>
                    <a:pt x="29902" y="30589"/>
                    <a:pt x="30303" y="28999"/>
                  </a:cubicBezTo>
                  <a:cubicBezTo>
                    <a:pt x="30664" y="27449"/>
                    <a:pt x="30637" y="25819"/>
                    <a:pt x="30236" y="24269"/>
                  </a:cubicBezTo>
                  <a:cubicBezTo>
                    <a:pt x="29822" y="22773"/>
                    <a:pt x="29141" y="21370"/>
                    <a:pt x="28232" y="20114"/>
                  </a:cubicBezTo>
                  <a:cubicBezTo>
                    <a:pt x="27337" y="18898"/>
                    <a:pt x="26295" y="17816"/>
                    <a:pt x="25119" y="16881"/>
                  </a:cubicBezTo>
                  <a:cubicBezTo>
                    <a:pt x="23970" y="15999"/>
                    <a:pt x="22727" y="15237"/>
                    <a:pt x="21418" y="14623"/>
                  </a:cubicBezTo>
                  <a:cubicBezTo>
                    <a:pt x="20162" y="14035"/>
                    <a:pt x="18866" y="13527"/>
                    <a:pt x="17557" y="13100"/>
                  </a:cubicBezTo>
                  <a:cubicBezTo>
                    <a:pt x="14965" y="12258"/>
                    <a:pt x="12453" y="11670"/>
                    <a:pt x="10088" y="11055"/>
                  </a:cubicBezTo>
                  <a:cubicBezTo>
                    <a:pt x="8912" y="10761"/>
                    <a:pt x="7763" y="10374"/>
                    <a:pt x="6935" y="9599"/>
                  </a:cubicBezTo>
                  <a:cubicBezTo>
                    <a:pt x="6521" y="9225"/>
                    <a:pt x="6213" y="8744"/>
                    <a:pt x="6053" y="8223"/>
                  </a:cubicBezTo>
                  <a:cubicBezTo>
                    <a:pt x="5906" y="7702"/>
                    <a:pt x="5853" y="7167"/>
                    <a:pt x="5920" y="6633"/>
                  </a:cubicBezTo>
                  <a:cubicBezTo>
                    <a:pt x="5986" y="6112"/>
                    <a:pt x="6120" y="5604"/>
                    <a:pt x="6320" y="5123"/>
                  </a:cubicBezTo>
                  <a:cubicBezTo>
                    <a:pt x="6481" y="4642"/>
                    <a:pt x="6654" y="4175"/>
                    <a:pt x="6815" y="3707"/>
                  </a:cubicBezTo>
                  <a:cubicBezTo>
                    <a:pt x="7002" y="3266"/>
                    <a:pt x="7122" y="2798"/>
                    <a:pt x="7189" y="2317"/>
                  </a:cubicBezTo>
                  <a:cubicBezTo>
                    <a:pt x="7256" y="1850"/>
                    <a:pt x="7135" y="1369"/>
                    <a:pt x="6882" y="981"/>
                  </a:cubicBezTo>
                  <a:cubicBezTo>
                    <a:pt x="6614" y="621"/>
                    <a:pt x="6240" y="353"/>
                    <a:pt x="5826" y="193"/>
                  </a:cubicBezTo>
                  <a:cubicBezTo>
                    <a:pt x="5494" y="67"/>
                    <a:pt x="5143" y="0"/>
                    <a:pt x="47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615;p34">
              <a:extLst>
                <a:ext uri="{FF2B5EF4-FFF2-40B4-BE49-F238E27FC236}">
                  <a16:creationId xmlns:a16="http://schemas.microsoft.com/office/drawing/2014/main" id="{2A22D666-7E7D-A244-A1F8-E2FBD2F2242E}"/>
                </a:ext>
              </a:extLst>
            </p:cNvPr>
            <p:cNvSpPr/>
            <p:nvPr/>
          </p:nvSpPr>
          <p:spPr>
            <a:xfrm>
              <a:off x="5729750" y="816975"/>
              <a:ext cx="120925" cy="87725"/>
            </a:xfrm>
            <a:custGeom>
              <a:avLst/>
              <a:gdLst/>
              <a:ahLst/>
              <a:cxnLst/>
              <a:rect l="l" t="t" r="r" b="b"/>
              <a:pathLst>
                <a:path w="4837" h="3509" extrusionOk="0">
                  <a:moveTo>
                    <a:pt x="4824" y="0"/>
                  </a:moveTo>
                  <a:cubicBezTo>
                    <a:pt x="4783" y="0"/>
                    <a:pt x="4783" y="401"/>
                    <a:pt x="4583" y="949"/>
                  </a:cubicBezTo>
                  <a:cubicBezTo>
                    <a:pt x="4103" y="2401"/>
                    <a:pt x="2752" y="3364"/>
                    <a:pt x="1241" y="3364"/>
                  </a:cubicBezTo>
                  <a:cubicBezTo>
                    <a:pt x="1153" y="3364"/>
                    <a:pt x="1065" y="3360"/>
                    <a:pt x="976" y="3354"/>
                  </a:cubicBezTo>
                  <a:cubicBezTo>
                    <a:pt x="441" y="3330"/>
                    <a:pt x="96" y="3200"/>
                    <a:pt x="17" y="3200"/>
                  </a:cubicBezTo>
                  <a:cubicBezTo>
                    <a:pt x="7" y="3200"/>
                    <a:pt x="2" y="3202"/>
                    <a:pt x="0" y="3207"/>
                  </a:cubicBezTo>
                  <a:cubicBezTo>
                    <a:pt x="81" y="3260"/>
                    <a:pt x="161" y="3300"/>
                    <a:pt x="241" y="3314"/>
                  </a:cubicBezTo>
                  <a:cubicBezTo>
                    <a:pt x="481" y="3407"/>
                    <a:pt x="722" y="3461"/>
                    <a:pt x="962" y="3487"/>
                  </a:cubicBezTo>
                  <a:cubicBezTo>
                    <a:pt x="1092" y="3502"/>
                    <a:pt x="1221" y="3509"/>
                    <a:pt x="1348" y="3509"/>
                  </a:cubicBezTo>
                  <a:cubicBezTo>
                    <a:pt x="2884" y="3509"/>
                    <a:pt x="4272" y="2494"/>
                    <a:pt x="4703" y="989"/>
                  </a:cubicBezTo>
                  <a:cubicBezTo>
                    <a:pt x="4770" y="762"/>
                    <a:pt x="4824" y="521"/>
                    <a:pt x="4837" y="267"/>
                  </a:cubicBezTo>
                  <a:cubicBezTo>
                    <a:pt x="4837" y="187"/>
                    <a:pt x="4837" y="94"/>
                    <a:pt x="48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616;p34">
              <a:extLst>
                <a:ext uri="{FF2B5EF4-FFF2-40B4-BE49-F238E27FC236}">
                  <a16:creationId xmlns:a16="http://schemas.microsoft.com/office/drawing/2014/main" id="{C6EA0C59-4EE8-D547-AF5A-6AA241EFCED4}"/>
                </a:ext>
              </a:extLst>
            </p:cNvPr>
            <p:cNvSpPr/>
            <p:nvPr/>
          </p:nvSpPr>
          <p:spPr>
            <a:xfrm>
              <a:off x="5742775" y="898125"/>
              <a:ext cx="206775" cy="872150"/>
            </a:xfrm>
            <a:custGeom>
              <a:avLst/>
              <a:gdLst/>
              <a:ahLst/>
              <a:cxnLst/>
              <a:rect l="l" t="t" r="r" b="b"/>
              <a:pathLst>
                <a:path w="8271" h="34886" extrusionOk="0">
                  <a:moveTo>
                    <a:pt x="1350" y="1"/>
                  </a:moveTo>
                  <a:cubicBezTo>
                    <a:pt x="1350" y="41"/>
                    <a:pt x="1350" y="68"/>
                    <a:pt x="1363" y="108"/>
                  </a:cubicBezTo>
                  <a:cubicBezTo>
                    <a:pt x="1377" y="175"/>
                    <a:pt x="1403" y="281"/>
                    <a:pt x="1430" y="402"/>
                  </a:cubicBezTo>
                  <a:cubicBezTo>
                    <a:pt x="1483" y="656"/>
                    <a:pt x="1564" y="1030"/>
                    <a:pt x="1671" y="1524"/>
                  </a:cubicBezTo>
                  <a:cubicBezTo>
                    <a:pt x="1951" y="2900"/>
                    <a:pt x="2138" y="4290"/>
                    <a:pt x="2232" y="5693"/>
                  </a:cubicBezTo>
                  <a:cubicBezTo>
                    <a:pt x="2379" y="7777"/>
                    <a:pt x="2312" y="9861"/>
                    <a:pt x="2031" y="11932"/>
                  </a:cubicBezTo>
                  <a:cubicBezTo>
                    <a:pt x="1737" y="14270"/>
                    <a:pt x="1069" y="16782"/>
                    <a:pt x="562" y="19467"/>
                  </a:cubicBezTo>
                  <a:cubicBezTo>
                    <a:pt x="308" y="20777"/>
                    <a:pt x="134" y="22100"/>
                    <a:pt x="67" y="23422"/>
                  </a:cubicBezTo>
                  <a:cubicBezTo>
                    <a:pt x="0" y="24665"/>
                    <a:pt x="67" y="25907"/>
                    <a:pt x="281" y="27123"/>
                  </a:cubicBezTo>
                  <a:cubicBezTo>
                    <a:pt x="468" y="28232"/>
                    <a:pt x="815" y="29314"/>
                    <a:pt x="1323" y="30316"/>
                  </a:cubicBezTo>
                  <a:cubicBezTo>
                    <a:pt x="1777" y="31198"/>
                    <a:pt x="2365" y="31986"/>
                    <a:pt x="3060" y="32681"/>
                  </a:cubicBezTo>
                  <a:cubicBezTo>
                    <a:pt x="3635" y="33242"/>
                    <a:pt x="4289" y="33723"/>
                    <a:pt x="5011" y="34111"/>
                  </a:cubicBezTo>
                  <a:cubicBezTo>
                    <a:pt x="5545" y="34391"/>
                    <a:pt x="6120" y="34605"/>
                    <a:pt x="6721" y="34739"/>
                  </a:cubicBezTo>
                  <a:cubicBezTo>
                    <a:pt x="6935" y="34792"/>
                    <a:pt x="7162" y="34819"/>
                    <a:pt x="7376" y="34846"/>
                  </a:cubicBezTo>
                  <a:cubicBezTo>
                    <a:pt x="7536" y="34872"/>
                    <a:pt x="7696" y="34872"/>
                    <a:pt x="7870" y="34886"/>
                  </a:cubicBezTo>
                  <a:lnTo>
                    <a:pt x="8271" y="34886"/>
                  </a:lnTo>
                  <a:cubicBezTo>
                    <a:pt x="8231" y="34872"/>
                    <a:pt x="8191" y="34872"/>
                    <a:pt x="8164" y="34872"/>
                  </a:cubicBezTo>
                  <a:lnTo>
                    <a:pt x="7857" y="34859"/>
                  </a:lnTo>
                  <a:cubicBezTo>
                    <a:pt x="7696" y="34846"/>
                    <a:pt x="7536" y="34832"/>
                    <a:pt x="7376" y="34806"/>
                  </a:cubicBezTo>
                  <a:cubicBezTo>
                    <a:pt x="7162" y="34779"/>
                    <a:pt x="6948" y="34739"/>
                    <a:pt x="6734" y="34685"/>
                  </a:cubicBezTo>
                  <a:cubicBezTo>
                    <a:pt x="6146" y="34538"/>
                    <a:pt x="5585" y="34325"/>
                    <a:pt x="5051" y="34044"/>
                  </a:cubicBezTo>
                  <a:cubicBezTo>
                    <a:pt x="4343" y="33657"/>
                    <a:pt x="3701" y="33176"/>
                    <a:pt x="3140" y="32601"/>
                  </a:cubicBezTo>
                  <a:cubicBezTo>
                    <a:pt x="2459" y="31920"/>
                    <a:pt x="1884" y="31131"/>
                    <a:pt x="1443" y="30263"/>
                  </a:cubicBezTo>
                  <a:cubicBezTo>
                    <a:pt x="949" y="29274"/>
                    <a:pt x="602" y="28205"/>
                    <a:pt x="428" y="27110"/>
                  </a:cubicBezTo>
                  <a:cubicBezTo>
                    <a:pt x="228" y="25894"/>
                    <a:pt x="161" y="24665"/>
                    <a:pt x="228" y="23436"/>
                  </a:cubicBezTo>
                  <a:cubicBezTo>
                    <a:pt x="294" y="22113"/>
                    <a:pt x="468" y="20804"/>
                    <a:pt x="722" y="19508"/>
                  </a:cubicBezTo>
                  <a:cubicBezTo>
                    <a:pt x="1230" y="16835"/>
                    <a:pt x="1898" y="14310"/>
                    <a:pt x="2178" y="11959"/>
                  </a:cubicBezTo>
                  <a:cubicBezTo>
                    <a:pt x="2459" y="9888"/>
                    <a:pt x="2512" y="7777"/>
                    <a:pt x="2352" y="5693"/>
                  </a:cubicBezTo>
                  <a:cubicBezTo>
                    <a:pt x="2245" y="4276"/>
                    <a:pt x="2045" y="2887"/>
                    <a:pt x="1737" y="1511"/>
                  </a:cubicBezTo>
                  <a:cubicBezTo>
                    <a:pt x="1630" y="1016"/>
                    <a:pt x="1537" y="642"/>
                    <a:pt x="1457" y="388"/>
                  </a:cubicBezTo>
                  <a:cubicBezTo>
                    <a:pt x="1430" y="268"/>
                    <a:pt x="1403" y="175"/>
                    <a:pt x="1377" y="94"/>
                  </a:cubicBezTo>
                  <a:cubicBezTo>
                    <a:pt x="1377" y="68"/>
                    <a:pt x="1363" y="28"/>
                    <a:pt x="13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617;p34">
              <a:extLst>
                <a:ext uri="{FF2B5EF4-FFF2-40B4-BE49-F238E27FC236}">
                  <a16:creationId xmlns:a16="http://schemas.microsoft.com/office/drawing/2014/main" id="{93A95EA3-B00D-594C-A34A-3A3771E7E680}"/>
                </a:ext>
              </a:extLst>
            </p:cNvPr>
            <p:cNvSpPr/>
            <p:nvPr/>
          </p:nvSpPr>
          <p:spPr>
            <a:xfrm>
              <a:off x="5786875" y="899475"/>
              <a:ext cx="338375" cy="889100"/>
            </a:xfrm>
            <a:custGeom>
              <a:avLst/>
              <a:gdLst/>
              <a:ahLst/>
              <a:cxnLst/>
              <a:rect l="l" t="t" r="r" b="b"/>
              <a:pathLst>
                <a:path w="13535" h="35564" extrusionOk="0">
                  <a:moveTo>
                    <a:pt x="0" y="0"/>
                  </a:moveTo>
                  <a:cubicBezTo>
                    <a:pt x="0" y="40"/>
                    <a:pt x="0" y="80"/>
                    <a:pt x="13" y="107"/>
                  </a:cubicBezTo>
                  <a:cubicBezTo>
                    <a:pt x="13" y="187"/>
                    <a:pt x="40" y="294"/>
                    <a:pt x="53" y="414"/>
                  </a:cubicBezTo>
                  <a:cubicBezTo>
                    <a:pt x="94" y="708"/>
                    <a:pt x="160" y="1109"/>
                    <a:pt x="241" y="1617"/>
                  </a:cubicBezTo>
                  <a:cubicBezTo>
                    <a:pt x="401" y="2659"/>
                    <a:pt x="628" y="4155"/>
                    <a:pt x="882" y="6013"/>
                  </a:cubicBezTo>
                  <a:cubicBezTo>
                    <a:pt x="1136" y="7870"/>
                    <a:pt x="1403" y="10088"/>
                    <a:pt x="1657" y="12559"/>
                  </a:cubicBezTo>
                  <a:cubicBezTo>
                    <a:pt x="1777" y="13802"/>
                    <a:pt x="1884" y="15085"/>
                    <a:pt x="2004" y="16434"/>
                  </a:cubicBezTo>
                  <a:cubicBezTo>
                    <a:pt x="2124" y="17783"/>
                    <a:pt x="2218" y="19186"/>
                    <a:pt x="2338" y="20616"/>
                  </a:cubicBezTo>
                  <a:cubicBezTo>
                    <a:pt x="2592" y="23462"/>
                    <a:pt x="3046" y="26201"/>
                    <a:pt x="3982" y="28512"/>
                  </a:cubicBezTo>
                  <a:cubicBezTo>
                    <a:pt x="4409" y="29621"/>
                    <a:pt x="4970" y="30663"/>
                    <a:pt x="5652" y="31625"/>
                  </a:cubicBezTo>
                  <a:cubicBezTo>
                    <a:pt x="6226" y="32480"/>
                    <a:pt x="6948" y="33242"/>
                    <a:pt x="7776" y="33856"/>
                  </a:cubicBezTo>
                  <a:cubicBezTo>
                    <a:pt x="9005" y="34725"/>
                    <a:pt x="10421" y="35273"/>
                    <a:pt x="11904" y="35473"/>
                  </a:cubicBezTo>
                  <a:cubicBezTo>
                    <a:pt x="12305" y="35533"/>
                    <a:pt x="12714" y="35563"/>
                    <a:pt x="13124" y="35563"/>
                  </a:cubicBezTo>
                  <a:cubicBezTo>
                    <a:pt x="13261" y="35563"/>
                    <a:pt x="13398" y="35560"/>
                    <a:pt x="13534" y="35553"/>
                  </a:cubicBezTo>
                  <a:cubicBezTo>
                    <a:pt x="13494" y="35540"/>
                    <a:pt x="13454" y="35540"/>
                    <a:pt x="13414" y="35540"/>
                  </a:cubicBezTo>
                  <a:lnTo>
                    <a:pt x="13107" y="35527"/>
                  </a:lnTo>
                  <a:cubicBezTo>
                    <a:pt x="12706" y="35513"/>
                    <a:pt x="12305" y="35460"/>
                    <a:pt x="11904" y="35406"/>
                  </a:cubicBezTo>
                  <a:cubicBezTo>
                    <a:pt x="9393" y="35072"/>
                    <a:pt x="7148" y="33669"/>
                    <a:pt x="5759" y="31558"/>
                  </a:cubicBezTo>
                  <a:cubicBezTo>
                    <a:pt x="5090" y="30596"/>
                    <a:pt x="4543" y="29554"/>
                    <a:pt x="4128" y="28459"/>
                  </a:cubicBezTo>
                  <a:cubicBezTo>
                    <a:pt x="3207" y="26161"/>
                    <a:pt x="2752" y="23435"/>
                    <a:pt x="2512" y="20603"/>
                  </a:cubicBezTo>
                  <a:cubicBezTo>
                    <a:pt x="2378" y="19173"/>
                    <a:pt x="2285" y="17770"/>
                    <a:pt x="2178" y="16421"/>
                  </a:cubicBezTo>
                  <a:cubicBezTo>
                    <a:pt x="2058" y="15085"/>
                    <a:pt x="1937" y="13775"/>
                    <a:pt x="1817" y="12546"/>
                  </a:cubicBezTo>
                  <a:cubicBezTo>
                    <a:pt x="1550" y="10074"/>
                    <a:pt x="1269" y="7856"/>
                    <a:pt x="1002" y="5999"/>
                  </a:cubicBezTo>
                  <a:cubicBezTo>
                    <a:pt x="735" y="4142"/>
                    <a:pt x="481" y="2646"/>
                    <a:pt x="307" y="1604"/>
                  </a:cubicBezTo>
                  <a:cubicBezTo>
                    <a:pt x="214" y="1096"/>
                    <a:pt x="134" y="695"/>
                    <a:pt x="94" y="414"/>
                  </a:cubicBezTo>
                  <a:cubicBezTo>
                    <a:pt x="67" y="281"/>
                    <a:pt x="40" y="187"/>
                    <a:pt x="27" y="107"/>
                  </a:cubicBezTo>
                  <a:cubicBezTo>
                    <a:pt x="13" y="67"/>
                    <a:pt x="13" y="4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618;p34">
              <a:extLst>
                <a:ext uri="{FF2B5EF4-FFF2-40B4-BE49-F238E27FC236}">
                  <a16:creationId xmlns:a16="http://schemas.microsoft.com/office/drawing/2014/main" id="{108BF483-8371-8D41-8543-CBE562445095}"/>
                </a:ext>
              </a:extLst>
            </p:cNvPr>
            <p:cNvSpPr/>
            <p:nvPr/>
          </p:nvSpPr>
          <p:spPr>
            <a:xfrm>
              <a:off x="5800900" y="898475"/>
              <a:ext cx="408850" cy="873150"/>
            </a:xfrm>
            <a:custGeom>
              <a:avLst/>
              <a:gdLst/>
              <a:ahLst/>
              <a:cxnLst/>
              <a:rect l="l" t="t" r="r" b="b"/>
              <a:pathLst>
                <a:path w="16354" h="34926" extrusionOk="0">
                  <a:moveTo>
                    <a:pt x="0" y="0"/>
                  </a:moveTo>
                  <a:cubicBezTo>
                    <a:pt x="0" y="40"/>
                    <a:pt x="0" y="67"/>
                    <a:pt x="14" y="107"/>
                  </a:cubicBezTo>
                  <a:cubicBezTo>
                    <a:pt x="27" y="187"/>
                    <a:pt x="40" y="281"/>
                    <a:pt x="54" y="401"/>
                  </a:cubicBezTo>
                  <a:cubicBezTo>
                    <a:pt x="107" y="682"/>
                    <a:pt x="161" y="1069"/>
                    <a:pt x="241" y="1550"/>
                  </a:cubicBezTo>
                  <a:cubicBezTo>
                    <a:pt x="414" y="2552"/>
                    <a:pt x="682" y="3982"/>
                    <a:pt x="1056" y="5745"/>
                  </a:cubicBezTo>
                  <a:cubicBezTo>
                    <a:pt x="1831" y="9273"/>
                    <a:pt x="3060" y="14136"/>
                    <a:pt x="5064" y="19266"/>
                  </a:cubicBezTo>
                  <a:cubicBezTo>
                    <a:pt x="7068" y="24397"/>
                    <a:pt x="9486" y="28806"/>
                    <a:pt x="11597" y="31732"/>
                  </a:cubicBezTo>
                  <a:cubicBezTo>
                    <a:pt x="12092" y="32387"/>
                    <a:pt x="12653" y="32988"/>
                    <a:pt x="13294" y="33509"/>
                  </a:cubicBezTo>
                  <a:cubicBezTo>
                    <a:pt x="13762" y="33896"/>
                    <a:pt x="14283" y="34230"/>
                    <a:pt x="14844" y="34484"/>
                  </a:cubicBezTo>
                  <a:cubicBezTo>
                    <a:pt x="15205" y="34645"/>
                    <a:pt x="15565" y="34765"/>
                    <a:pt x="15953" y="34858"/>
                  </a:cubicBezTo>
                  <a:cubicBezTo>
                    <a:pt x="16087" y="34885"/>
                    <a:pt x="16220" y="34912"/>
                    <a:pt x="16354" y="34925"/>
                  </a:cubicBezTo>
                  <a:cubicBezTo>
                    <a:pt x="16354" y="34912"/>
                    <a:pt x="16220" y="34898"/>
                    <a:pt x="15953" y="34818"/>
                  </a:cubicBezTo>
                  <a:cubicBezTo>
                    <a:pt x="15579" y="34725"/>
                    <a:pt x="15218" y="34591"/>
                    <a:pt x="14871" y="34417"/>
                  </a:cubicBezTo>
                  <a:cubicBezTo>
                    <a:pt x="14323" y="34150"/>
                    <a:pt x="13802" y="33816"/>
                    <a:pt x="13334" y="33429"/>
                  </a:cubicBezTo>
                  <a:cubicBezTo>
                    <a:pt x="12720" y="32894"/>
                    <a:pt x="12172" y="32306"/>
                    <a:pt x="11691" y="31652"/>
                  </a:cubicBezTo>
                  <a:cubicBezTo>
                    <a:pt x="9607" y="28712"/>
                    <a:pt x="7228" y="24330"/>
                    <a:pt x="5211" y="19200"/>
                  </a:cubicBezTo>
                  <a:cubicBezTo>
                    <a:pt x="3207" y="14069"/>
                    <a:pt x="1964" y="9219"/>
                    <a:pt x="1176" y="5719"/>
                  </a:cubicBezTo>
                  <a:cubicBezTo>
                    <a:pt x="788" y="3968"/>
                    <a:pt x="495" y="2539"/>
                    <a:pt x="307" y="1537"/>
                  </a:cubicBezTo>
                  <a:cubicBezTo>
                    <a:pt x="214" y="1056"/>
                    <a:pt x="134" y="668"/>
                    <a:pt x="94" y="401"/>
                  </a:cubicBezTo>
                  <a:cubicBezTo>
                    <a:pt x="67" y="267"/>
                    <a:pt x="40" y="174"/>
                    <a:pt x="27" y="107"/>
                  </a:cubicBezTo>
                  <a:cubicBezTo>
                    <a:pt x="27" y="67"/>
                    <a:pt x="14" y="4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619;p34">
              <a:extLst>
                <a:ext uri="{FF2B5EF4-FFF2-40B4-BE49-F238E27FC236}">
                  <a16:creationId xmlns:a16="http://schemas.microsoft.com/office/drawing/2014/main" id="{A466F171-70EC-A843-808F-250FC04495BC}"/>
                </a:ext>
              </a:extLst>
            </p:cNvPr>
            <p:cNvSpPr/>
            <p:nvPr/>
          </p:nvSpPr>
          <p:spPr>
            <a:xfrm>
              <a:off x="5844975" y="1031400"/>
              <a:ext cx="437600" cy="695450"/>
            </a:xfrm>
            <a:custGeom>
              <a:avLst/>
              <a:gdLst/>
              <a:ahLst/>
              <a:cxnLst/>
              <a:rect l="l" t="t" r="r" b="b"/>
              <a:pathLst>
                <a:path w="17504" h="27818" extrusionOk="0">
                  <a:moveTo>
                    <a:pt x="1" y="1"/>
                  </a:moveTo>
                  <a:cubicBezTo>
                    <a:pt x="1" y="28"/>
                    <a:pt x="1" y="54"/>
                    <a:pt x="1" y="81"/>
                  </a:cubicBezTo>
                  <a:cubicBezTo>
                    <a:pt x="14" y="148"/>
                    <a:pt x="28" y="215"/>
                    <a:pt x="41" y="335"/>
                  </a:cubicBezTo>
                  <a:cubicBezTo>
                    <a:pt x="54" y="442"/>
                    <a:pt x="68" y="575"/>
                    <a:pt x="94" y="736"/>
                  </a:cubicBezTo>
                  <a:cubicBezTo>
                    <a:pt x="134" y="896"/>
                    <a:pt x="174" y="1083"/>
                    <a:pt x="215" y="1297"/>
                  </a:cubicBezTo>
                  <a:cubicBezTo>
                    <a:pt x="482" y="2473"/>
                    <a:pt x="949" y="3581"/>
                    <a:pt x="1604" y="4597"/>
                  </a:cubicBezTo>
                  <a:cubicBezTo>
                    <a:pt x="2406" y="5893"/>
                    <a:pt x="3635" y="7229"/>
                    <a:pt x="4918" y="8779"/>
                  </a:cubicBezTo>
                  <a:cubicBezTo>
                    <a:pt x="6200" y="10315"/>
                    <a:pt x="7723" y="11919"/>
                    <a:pt x="9313" y="13589"/>
                  </a:cubicBezTo>
                  <a:cubicBezTo>
                    <a:pt x="10810" y="15165"/>
                    <a:pt x="12226" y="16809"/>
                    <a:pt x="13535" y="18546"/>
                  </a:cubicBezTo>
                  <a:cubicBezTo>
                    <a:pt x="14617" y="19948"/>
                    <a:pt x="15539" y="21472"/>
                    <a:pt x="16261" y="23088"/>
                  </a:cubicBezTo>
                  <a:cubicBezTo>
                    <a:pt x="16528" y="23716"/>
                    <a:pt x="16755" y="24357"/>
                    <a:pt x="16956" y="25012"/>
                  </a:cubicBezTo>
                  <a:cubicBezTo>
                    <a:pt x="17089" y="25506"/>
                    <a:pt x="17196" y="26001"/>
                    <a:pt x="17290" y="26509"/>
                  </a:cubicBezTo>
                  <a:cubicBezTo>
                    <a:pt x="17316" y="26722"/>
                    <a:pt x="17356" y="26909"/>
                    <a:pt x="17370" y="27070"/>
                  </a:cubicBezTo>
                  <a:cubicBezTo>
                    <a:pt x="17383" y="27230"/>
                    <a:pt x="17396" y="27377"/>
                    <a:pt x="17410" y="27470"/>
                  </a:cubicBezTo>
                  <a:cubicBezTo>
                    <a:pt x="17423" y="27577"/>
                    <a:pt x="17437" y="27658"/>
                    <a:pt x="17437" y="27724"/>
                  </a:cubicBezTo>
                  <a:cubicBezTo>
                    <a:pt x="17383" y="27738"/>
                    <a:pt x="17383" y="27818"/>
                    <a:pt x="17437" y="27818"/>
                  </a:cubicBezTo>
                  <a:cubicBezTo>
                    <a:pt x="17490" y="27818"/>
                    <a:pt x="17503" y="27738"/>
                    <a:pt x="17450" y="27724"/>
                  </a:cubicBezTo>
                  <a:cubicBezTo>
                    <a:pt x="17437" y="27658"/>
                    <a:pt x="17450" y="27591"/>
                    <a:pt x="17437" y="27470"/>
                  </a:cubicBezTo>
                  <a:cubicBezTo>
                    <a:pt x="17437" y="27364"/>
                    <a:pt x="17437" y="27230"/>
                    <a:pt x="17410" y="27056"/>
                  </a:cubicBezTo>
                  <a:cubicBezTo>
                    <a:pt x="17396" y="26896"/>
                    <a:pt x="17370" y="26709"/>
                    <a:pt x="17343" y="26495"/>
                  </a:cubicBezTo>
                  <a:cubicBezTo>
                    <a:pt x="17276" y="25987"/>
                    <a:pt x="17169" y="25480"/>
                    <a:pt x="17049" y="24985"/>
                  </a:cubicBezTo>
                  <a:cubicBezTo>
                    <a:pt x="16862" y="24317"/>
                    <a:pt x="16635" y="23676"/>
                    <a:pt x="16381" y="23048"/>
                  </a:cubicBezTo>
                  <a:cubicBezTo>
                    <a:pt x="15660" y="21418"/>
                    <a:pt x="14751" y="19868"/>
                    <a:pt x="13669" y="18452"/>
                  </a:cubicBezTo>
                  <a:cubicBezTo>
                    <a:pt x="12359" y="16715"/>
                    <a:pt x="10943" y="15058"/>
                    <a:pt x="9433" y="13495"/>
                  </a:cubicBezTo>
                  <a:cubicBezTo>
                    <a:pt x="7844" y="11812"/>
                    <a:pt x="6320" y="10222"/>
                    <a:pt x="5038" y="8685"/>
                  </a:cubicBezTo>
                  <a:cubicBezTo>
                    <a:pt x="3742" y="7149"/>
                    <a:pt x="2526" y="5813"/>
                    <a:pt x="1711" y="4543"/>
                  </a:cubicBezTo>
                  <a:cubicBezTo>
                    <a:pt x="1056" y="3541"/>
                    <a:pt x="562" y="2446"/>
                    <a:pt x="268" y="1283"/>
                  </a:cubicBezTo>
                  <a:cubicBezTo>
                    <a:pt x="228" y="1083"/>
                    <a:pt x="174" y="896"/>
                    <a:pt x="148" y="736"/>
                  </a:cubicBezTo>
                  <a:cubicBezTo>
                    <a:pt x="121" y="589"/>
                    <a:pt x="94" y="442"/>
                    <a:pt x="68" y="335"/>
                  </a:cubicBezTo>
                  <a:cubicBezTo>
                    <a:pt x="54" y="228"/>
                    <a:pt x="41" y="148"/>
                    <a:pt x="28" y="81"/>
                  </a:cubicBezTo>
                  <a:cubicBezTo>
                    <a:pt x="14" y="54"/>
                    <a:pt x="14" y="28"/>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620;p34">
              <a:extLst>
                <a:ext uri="{FF2B5EF4-FFF2-40B4-BE49-F238E27FC236}">
                  <a16:creationId xmlns:a16="http://schemas.microsoft.com/office/drawing/2014/main" id="{5DA4D628-9AC2-3241-9B76-63B2D139237C}"/>
                </a:ext>
              </a:extLst>
            </p:cNvPr>
            <p:cNvSpPr/>
            <p:nvPr/>
          </p:nvSpPr>
          <p:spPr>
            <a:xfrm>
              <a:off x="5881725" y="1052125"/>
              <a:ext cx="523100" cy="544475"/>
            </a:xfrm>
            <a:custGeom>
              <a:avLst/>
              <a:gdLst/>
              <a:ahLst/>
              <a:cxnLst/>
              <a:rect l="l" t="t" r="r" b="b"/>
              <a:pathLst>
                <a:path w="20924" h="21779" extrusionOk="0">
                  <a:moveTo>
                    <a:pt x="0" y="0"/>
                  </a:moveTo>
                  <a:cubicBezTo>
                    <a:pt x="0" y="0"/>
                    <a:pt x="14" y="27"/>
                    <a:pt x="54" y="67"/>
                  </a:cubicBezTo>
                  <a:lnTo>
                    <a:pt x="214" y="241"/>
                  </a:lnTo>
                  <a:cubicBezTo>
                    <a:pt x="361" y="401"/>
                    <a:pt x="575" y="628"/>
                    <a:pt x="856" y="909"/>
                  </a:cubicBezTo>
                  <a:cubicBezTo>
                    <a:pt x="1657" y="1724"/>
                    <a:pt x="2499" y="2485"/>
                    <a:pt x="3381" y="3207"/>
                  </a:cubicBezTo>
                  <a:cubicBezTo>
                    <a:pt x="4690" y="4276"/>
                    <a:pt x="6080" y="5251"/>
                    <a:pt x="7523" y="6133"/>
                  </a:cubicBezTo>
                  <a:cubicBezTo>
                    <a:pt x="9126" y="7148"/>
                    <a:pt x="10996" y="8123"/>
                    <a:pt x="12880" y="9232"/>
                  </a:cubicBezTo>
                  <a:cubicBezTo>
                    <a:pt x="14764" y="10355"/>
                    <a:pt x="16461" y="11597"/>
                    <a:pt x="17770" y="12960"/>
                  </a:cubicBezTo>
                  <a:cubicBezTo>
                    <a:pt x="19066" y="14336"/>
                    <a:pt x="19935" y="15846"/>
                    <a:pt x="20362" y="17209"/>
                  </a:cubicBezTo>
                  <a:cubicBezTo>
                    <a:pt x="20710" y="18291"/>
                    <a:pt x="20843" y="19427"/>
                    <a:pt x="20736" y="20549"/>
                  </a:cubicBezTo>
                  <a:cubicBezTo>
                    <a:pt x="20710" y="20856"/>
                    <a:pt x="20670" y="21164"/>
                    <a:pt x="20589" y="21458"/>
                  </a:cubicBezTo>
                  <a:cubicBezTo>
                    <a:pt x="20576" y="21564"/>
                    <a:pt x="20563" y="21645"/>
                    <a:pt x="20549" y="21698"/>
                  </a:cubicBezTo>
                  <a:cubicBezTo>
                    <a:pt x="20536" y="21725"/>
                    <a:pt x="20536" y="21751"/>
                    <a:pt x="20536" y="21778"/>
                  </a:cubicBezTo>
                  <a:cubicBezTo>
                    <a:pt x="20670" y="21391"/>
                    <a:pt x="20763" y="20977"/>
                    <a:pt x="20803" y="20562"/>
                  </a:cubicBezTo>
                  <a:cubicBezTo>
                    <a:pt x="20923" y="19427"/>
                    <a:pt x="20817" y="18278"/>
                    <a:pt x="20469" y="17182"/>
                  </a:cubicBezTo>
                  <a:cubicBezTo>
                    <a:pt x="20055" y="15793"/>
                    <a:pt x="19186" y="14256"/>
                    <a:pt x="17877" y="12853"/>
                  </a:cubicBezTo>
                  <a:cubicBezTo>
                    <a:pt x="16568" y="11450"/>
                    <a:pt x="14844" y="10208"/>
                    <a:pt x="12960" y="9085"/>
                  </a:cubicBezTo>
                  <a:cubicBezTo>
                    <a:pt x="11063" y="7963"/>
                    <a:pt x="9206" y="7015"/>
                    <a:pt x="7589" y="5999"/>
                  </a:cubicBezTo>
                  <a:cubicBezTo>
                    <a:pt x="6146" y="5131"/>
                    <a:pt x="4770" y="4169"/>
                    <a:pt x="3448" y="3113"/>
                  </a:cubicBezTo>
                  <a:cubicBezTo>
                    <a:pt x="2325" y="2218"/>
                    <a:pt x="1484" y="1430"/>
                    <a:pt x="896" y="869"/>
                  </a:cubicBezTo>
                  <a:lnTo>
                    <a:pt x="228" y="214"/>
                  </a:lnTo>
                  <a:lnTo>
                    <a:pt x="67" y="54"/>
                  </a:lnTo>
                  <a:cubicBezTo>
                    <a:pt x="27" y="14"/>
                    <a:pt x="1"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621;p34">
              <a:extLst>
                <a:ext uri="{FF2B5EF4-FFF2-40B4-BE49-F238E27FC236}">
                  <a16:creationId xmlns:a16="http://schemas.microsoft.com/office/drawing/2014/main" id="{80B39E86-3F82-8F4E-981C-D267496FDC7E}"/>
                </a:ext>
              </a:extLst>
            </p:cNvPr>
            <p:cNvSpPr/>
            <p:nvPr/>
          </p:nvSpPr>
          <p:spPr>
            <a:xfrm>
              <a:off x="5760150" y="1059800"/>
              <a:ext cx="199750" cy="110950"/>
            </a:xfrm>
            <a:custGeom>
              <a:avLst/>
              <a:gdLst/>
              <a:ahLst/>
              <a:cxnLst/>
              <a:rect l="l" t="t" r="r" b="b"/>
              <a:pathLst>
                <a:path w="7990" h="4438" extrusionOk="0">
                  <a:moveTo>
                    <a:pt x="7988" y="0"/>
                  </a:moveTo>
                  <a:cubicBezTo>
                    <a:pt x="7945" y="0"/>
                    <a:pt x="7743" y="517"/>
                    <a:pt x="7268" y="1216"/>
                  </a:cubicBezTo>
                  <a:cubicBezTo>
                    <a:pt x="5932" y="3140"/>
                    <a:pt x="3755" y="4289"/>
                    <a:pt x="1430" y="4316"/>
                  </a:cubicBezTo>
                  <a:cubicBezTo>
                    <a:pt x="1383" y="4317"/>
                    <a:pt x="1337" y="4317"/>
                    <a:pt x="1293" y="4317"/>
                  </a:cubicBezTo>
                  <a:cubicBezTo>
                    <a:pt x="577" y="4317"/>
                    <a:pt x="108" y="4232"/>
                    <a:pt x="17" y="4232"/>
                  </a:cubicBezTo>
                  <a:cubicBezTo>
                    <a:pt x="6" y="4232"/>
                    <a:pt x="0" y="4233"/>
                    <a:pt x="0" y="4236"/>
                  </a:cubicBezTo>
                  <a:cubicBezTo>
                    <a:pt x="120" y="4289"/>
                    <a:pt x="241" y="4316"/>
                    <a:pt x="374" y="4343"/>
                  </a:cubicBezTo>
                  <a:cubicBezTo>
                    <a:pt x="722" y="4396"/>
                    <a:pt x="1069" y="4436"/>
                    <a:pt x="1430" y="4436"/>
                  </a:cubicBezTo>
                  <a:cubicBezTo>
                    <a:pt x="1469" y="4437"/>
                    <a:pt x="1508" y="4437"/>
                    <a:pt x="1546" y="4437"/>
                  </a:cubicBezTo>
                  <a:cubicBezTo>
                    <a:pt x="3881" y="4437"/>
                    <a:pt x="6074" y="3255"/>
                    <a:pt x="7362" y="1296"/>
                  </a:cubicBezTo>
                  <a:cubicBezTo>
                    <a:pt x="7549" y="1003"/>
                    <a:pt x="7723" y="682"/>
                    <a:pt x="7856" y="361"/>
                  </a:cubicBezTo>
                  <a:cubicBezTo>
                    <a:pt x="7923" y="254"/>
                    <a:pt x="7963" y="121"/>
                    <a:pt x="7990" y="0"/>
                  </a:cubicBezTo>
                  <a:cubicBezTo>
                    <a:pt x="7989" y="0"/>
                    <a:pt x="7989" y="0"/>
                    <a:pt x="79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622;p34">
              <a:extLst>
                <a:ext uri="{FF2B5EF4-FFF2-40B4-BE49-F238E27FC236}">
                  <a16:creationId xmlns:a16="http://schemas.microsoft.com/office/drawing/2014/main" id="{01F8CB37-C8AF-E740-A0B5-C321E85D303F}"/>
                </a:ext>
              </a:extLst>
            </p:cNvPr>
            <p:cNvSpPr/>
            <p:nvPr/>
          </p:nvSpPr>
          <p:spPr>
            <a:xfrm>
              <a:off x="5740775" y="1095550"/>
              <a:ext cx="309975" cy="142100"/>
            </a:xfrm>
            <a:custGeom>
              <a:avLst/>
              <a:gdLst/>
              <a:ahLst/>
              <a:cxnLst/>
              <a:rect l="l" t="t" r="r" b="b"/>
              <a:pathLst>
                <a:path w="12399" h="5684" extrusionOk="0">
                  <a:moveTo>
                    <a:pt x="12399" y="0"/>
                  </a:moveTo>
                  <a:lnTo>
                    <a:pt x="12399" y="0"/>
                  </a:lnTo>
                  <a:cubicBezTo>
                    <a:pt x="12279" y="147"/>
                    <a:pt x="12172" y="321"/>
                    <a:pt x="12078" y="481"/>
                  </a:cubicBezTo>
                  <a:cubicBezTo>
                    <a:pt x="11811" y="922"/>
                    <a:pt x="11504" y="1336"/>
                    <a:pt x="11170" y="1737"/>
                  </a:cubicBezTo>
                  <a:cubicBezTo>
                    <a:pt x="9154" y="4166"/>
                    <a:pt x="6166" y="5546"/>
                    <a:pt x="3039" y="5546"/>
                  </a:cubicBezTo>
                  <a:cubicBezTo>
                    <a:pt x="2726" y="5546"/>
                    <a:pt x="2412" y="5533"/>
                    <a:pt x="2098" y="5505"/>
                  </a:cubicBezTo>
                  <a:cubicBezTo>
                    <a:pt x="1577" y="5451"/>
                    <a:pt x="1069" y="5371"/>
                    <a:pt x="561" y="5264"/>
                  </a:cubicBezTo>
                  <a:cubicBezTo>
                    <a:pt x="374" y="5211"/>
                    <a:pt x="187" y="5171"/>
                    <a:pt x="0" y="5144"/>
                  </a:cubicBezTo>
                  <a:lnTo>
                    <a:pt x="0" y="5144"/>
                  </a:lnTo>
                  <a:cubicBezTo>
                    <a:pt x="0" y="5144"/>
                    <a:pt x="54" y="5171"/>
                    <a:pt x="147" y="5197"/>
                  </a:cubicBezTo>
                  <a:cubicBezTo>
                    <a:pt x="241" y="5224"/>
                    <a:pt x="374" y="5278"/>
                    <a:pt x="548" y="5331"/>
                  </a:cubicBezTo>
                  <a:cubicBezTo>
                    <a:pt x="1056" y="5465"/>
                    <a:pt x="1563" y="5558"/>
                    <a:pt x="2085" y="5625"/>
                  </a:cubicBezTo>
                  <a:cubicBezTo>
                    <a:pt x="2454" y="5664"/>
                    <a:pt x="2823" y="5684"/>
                    <a:pt x="3190" y="5684"/>
                  </a:cubicBezTo>
                  <a:cubicBezTo>
                    <a:pt x="6312" y="5684"/>
                    <a:pt x="9291" y="4279"/>
                    <a:pt x="11263" y="1804"/>
                  </a:cubicBezTo>
                  <a:cubicBezTo>
                    <a:pt x="11584" y="1403"/>
                    <a:pt x="11878" y="962"/>
                    <a:pt x="12145" y="508"/>
                  </a:cubicBezTo>
                  <a:cubicBezTo>
                    <a:pt x="12239" y="347"/>
                    <a:pt x="12292" y="227"/>
                    <a:pt x="12346" y="134"/>
                  </a:cubicBezTo>
                  <a:cubicBezTo>
                    <a:pt x="12359" y="94"/>
                    <a:pt x="12386" y="40"/>
                    <a:pt x="123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623;p34">
              <a:extLst>
                <a:ext uri="{FF2B5EF4-FFF2-40B4-BE49-F238E27FC236}">
                  <a16:creationId xmlns:a16="http://schemas.microsoft.com/office/drawing/2014/main" id="{E79C88FB-F6FA-8444-B9C9-80734F51156B}"/>
                </a:ext>
              </a:extLst>
            </p:cNvPr>
            <p:cNvSpPr/>
            <p:nvPr/>
          </p:nvSpPr>
          <p:spPr>
            <a:xfrm>
              <a:off x="5721725" y="1120250"/>
              <a:ext cx="432250" cy="215525"/>
            </a:xfrm>
            <a:custGeom>
              <a:avLst/>
              <a:gdLst/>
              <a:ahLst/>
              <a:cxnLst/>
              <a:rect l="l" t="t" r="r" b="b"/>
              <a:pathLst>
                <a:path w="17290" h="8621" extrusionOk="0">
                  <a:moveTo>
                    <a:pt x="17289" y="1"/>
                  </a:moveTo>
                  <a:cubicBezTo>
                    <a:pt x="17249" y="54"/>
                    <a:pt x="17223" y="108"/>
                    <a:pt x="17196" y="174"/>
                  </a:cubicBezTo>
                  <a:cubicBezTo>
                    <a:pt x="17129" y="308"/>
                    <a:pt x="17062" y="495"/>
                    <a:pt x="16942" y="736"/>
                  </a:cubicBezTo>
                  <a:cubicBezTo>
                    <a:pt x="16154" y="2432"/>
                    <a:pt x="15032" y="3942"/>
                    <a:pt x="13642" y="5185"/>
                  </a:cubicBezTo>
                  <a:cubicBezTo>
                    <a:pt x="11598" y="7015"/>
                    <a:pt x="9033" y="8137"/>
                    <a:pt x="6294" y="8405"/>
                  </a:cubicBezTo>
                  <a:cubicBezTo>
                    <a:pt x="5855" y="8447"/>
                    <a:pt x="5413" y="8469"/>
                    <a:pt x="4969" y="8469"/>
                  </a:cubicBezTo>
                  <a:cubicBezTo>
                    <a:pt x="4304" y="8469"/>
                    <a:pt x="3637" y="8421"/>
                    <a:pt x="2980" y="8324"/>
                  </a:cubicBezTo>
                  <a:cubicBezTo>
                    <a:pt x="2232" y="8218"/>
                    <a:pt x="1510" y="8044"/>
                    <a:pt x="789" y="7817"/>
                  </a:cubicBezTo>
                  <a:cubicBezTo>
                    <a:pt x="535" y="7750"/>
                    <a:pt x="348" y="7670"/>
                    <a:pt x="214" y="7630"/>
                  </a:cubicBezTo>
                  <a:cubicBezTo>
                    <a:pt x="148" y="7590"/>
                    <a:pt x="81" y="7576"/>
                    <a:pt x="1" y="7563"/>
                  </a:cubicBezTo>
                  <a:lnTo>
                    <a:pt x="1" y="7563"/>
                  </a:lnTo>
                  <a:cubicBezTo>
                    <a:pt x="67" y="7603"/>
                    <a:pt x="134" y="7630"/>
                    <a:pt x="201" y="7656"/>
                  </a:cubicBezTo>
                  <a:cubicBezTo>
                    <a:pt x="335" y="7710"/>
                    <a:pt x="522" y="7803"/>
                    <a:pt x="776" y="7884"/>
                  </a:cubicBezTo>
                  <a:cubicBezTo>
                    <a:pt x="1484" y="8137"/>
                    <a:pt x="2219" y="8324"/>
                    <a:pt x="2953" y="8445"/>
                  </a:cubicBezTo>
                  <a:cubicBezTo>
                    <a:pt x="3665" y="8563"/>
                    <a:pt x="4377" y="8620"/>
                    <a:pt x="5083" y="8620"/>
                  </a:cubicBezTo>
                  <a:cubicBezTo>
                    <a:pt x="9410" y="8620"/>
                    <a:pt x="13503" y="6454"/>
                    <a:pt x="15927" y="2766"/>
                  </a:cubicBezTo>
                  <a:cubicBezTo>
                    <a:pt x="16354" y="2138"/>
                    <a:pt x="16715" y="1470"/>
                    <a:pt x="17009" y="776"/>
                  </a:cubicBezTo>
                  <a:cubicBezTo>
                    <a:pt x="17116" y="535"/>
                    <a:pt x="17169" y="335"/>
                    <a:pt x="17223" y="201"/>
                  </a:cubicBezTo>
                  <a:cubicBezTo>
                    <a:pt x="17249" y="134"/>
                    <a:pt x="17276" y="68"/>
                    <a:pt x="172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624;p34">
              <a:extLst>
                <a:ext uri="{FF2B5EF4-FFF2-40B4-BE49-F238E27FC236}">
                  <a16:creationId xmlns:a16="http://schemas.microsoft.com/office/drawing/2014/main" id="{AF81443F-40EB-FA41-9E66-70F59E4E963C}"/>
                </a:ext>
              </a:extLst>
            </p:cNvPr>
            <p:cNvSpPr/>
            <p:nvPr/>
          </p:nvSpPr>
          <p:spPr>
            <a:xfrm>
              <a:off x="5689325" y="1171350"/>
              <a:ext cx="556850" cy="282625"/>
            </a:xfrm>
            <a:custGeom>
              <a:avLst/>
              <a:gdLst/>
              <a:ahLst/>
              <a:cxnLst/>
              <a:rect l="l" t="t" r="r" b="b"/>
              <a:pathLst>
                <a:path w="22274" h="11305" extrusionOk="0">
                  <a:moveTo>
                    <a:pt x="22273" y="1"/>
                  </a:moveTo>
                  <a:lnTo>
                    <a:pt x="22273" y="1"/>
                  </a:lnTo>
                  <a:cubicBezTo>
                    <a:pt x="22260" y="81"/>
                    <a:pt x="22246" y="175"/>
                    <a:pt x="22246" y="268"/>
                  </a:cubicBezTo>
                  <a:cubicBezTo>
                    <a:pt x="22206" y="535"/>
                    <a:pt x="22153" y="789"/>
                    <a:pt x="22099" y="1056"/>
                  </a:cubicBezTo>
                  <a:cubicBezTo>
                    <a:pt x="21845" y="1992"/>
                    <a:pt x="21445" y="2887"/>
                    <a:pt x="20884" y="3689"/>
                  </a:cubicBezTo>
                  <a:cubicBezTo>
                    <a:pt x="20496" y="4236"/>
                    <a:pt x="20055" y="4757"/>
                    <a:pt x="19574" y="5225"/>
                  </a:cubicBezTo>
                  <a:cubicBezTo>
                    <a:pt x="19013" y="5746"/>
                    <a:pt x="18412" y="6227"/>
                    <a:pt x="17770" y="6655"/>
                  </a:cubicBezTo>
                  <a:cubicBezTo>
                    <a:pt x="16421" y="7576"/>
                    <a:pt x="14791" y="8351"/>
                    <a:pt x="13067" y="9113"/>
                  </a:cubicBezTo>
                  <a:cubicBezTo>
                    <a:pt x="11344" y="9875"/>
                    <a:pt x="9661" y="10516"/>
                    <a:pt x="8057" y="10850"/>
                  </a:cubicBezTo>
                  <a:cubicBezTo>
                    <a:pt x="7122" y="11064"/>
                    <a:pt x="6163" y="11171"/>
                    <a:pt x="5200" y="11171"/>
                  </a:cubicBezTo>
                  <a:cubicBezTo>
                    <a:pt x="4719" y="11171"/>
                    <a:pt x="4236" y="11144"/>
                    <a:pt x="3755" y="11090"/>
                  </a:cubicBezTo>
                  <a:cubicBezTo>
                    <a:pt x="2793" y="10983"/>
                    <a:pt x="1844" y="10716"/>
                    <a:pt x="949" y="10329"/>
                  </a:cubicBezTo>
                  <a:cubicBezTo>
                    <a:pt x="709" y="10222"/>
                    <a:pt x="468" y="10102"/>
                    <a:pt x="241" y="9968"/>
                  </a:cubicBezTo>
                  <a:cubicBezTo>
                    <a:pt x="161" y="9915"/>
                    <a:pt x="81" y="9875"/>
                    <a:pt x="1" y="9834"/>
                  </a:cubicBezTo>
                  <a:lnTo>
                    <a:pt x="1" y="9834"/>
                  </a:lnTo>
                  <a:cubicBezTo>
                    <a:pt x="67" y="9901"/>
                    <a:pt x="148" y="9955"/>
                    <a:pt x="228" y="9995"/>
                  </a:cubicBezTo>
                  <a:cubicBezTo>
                    <a:pt x="455" y="10142"/>
                    <a:pt x="682" y="10262"/>
                    <a:pt x="923" y="10382"/>
                  </a:cubicBezTo>
                  <a:cubicBezTo>
                    <a:pt x="1818" y="10810"/>
                    <a:pt x="2766" y="11090"/>
                    <a:pt x="3742" y="11211"/>
                  </a:cubicBezTo>
                  <a:cubicBezTo>
                    <a:pt x="4262" y="11273"/>
                    <a:pt x="4783" y="11304"/>
                    <a:pt x="5303" y="11304"/>
                  </a:cubicBezTo>
                  <a:cubicBezTo>
                    <a:pt x="6236" y="11304"/>
                    <a:pt x="7166" y="11203"/>
                    <a:pt x="8084" y="10997"/>
                  </a:cubicBezTo>
                  <a:cubicBezTo>
                    <a:pt x="9701" y="10663"/>
                    <a:pt x="11411" y="10035"/>
                    <a:pt x="13134" y="9273"/>
                  </a:cubicBezTo>
                  <a:cubicBezTo>
                    <a:pt x="14858" y="8498"/>
                    <a:pt x="16501" y="7723"/>
                    <a:pt x="17864" y="6788"/>
                  </a:cubicBezTo>
                  <a:cubicBezTo>
                    <a:pt x="18505" y="6347"/>
                    <a:pt x="19107" y="5866"/>
                    <a:pt x="19668" y="5319"/>
                  </a:cubicBezTo>
                  <a:cubicBezTo>
                    <a:pt x="20162" y="4838"/>
                    <a:pt x="20590" y="4316"/>
                    <a:pt x="20977" y="3755"/>
                  </a:cubicBezTo>
                  <a:cubicBezTo>
                    <a:pt x="21525" y="2940"/>
                    <a:pt x="21926" y="2032"/>
                    <a:pt x="22139" y="1070"/>
                  </a:cubicBezTo>
                  <a:cubicBezTo>
                    <a:pt x="22206" y="803"/>
                    <a:pt x="22246" y="535"/>
                    <a:pt x="22260" y="282"/>
                  </a:cubicBezTo>
                  <a:cubicBezTo>
                    <a:pt x="22273" y="188"/>
                    <a:pt x="22273" y="94"/>
                    <a:pt x="222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625;p34">
              <a:extLst>
                <a:ext uri="{FF2B5EF4-FFF2-40B4-BE49-F238E27FC236}">
                  <a16:creationId xmlns:a16="http://schemas.microsoft.com/office/drawing/2014/main" id="{6950D1AE-27C1-AF45-BD34-1E9993C8F4B3}"/>
                </a:ext>
              </a:extLst>
            </p:cNvPr>
            <p:cNvSpPr/>
            <p:nvPr/>
          </p:nvSpPr>
          <p:spPr>
            <a:xfrm>
              <a:off x="5689325" y="1225475"/>
              <a:ext cx="650375" cy="353925"/>
            </a:xfrm>
            <a:custGeom>
              <a:avLst/>
              <a:gdLst/>
              <a:ahLst/>
              <a:cxnLst/>
              <a:rect l="l" t="t" r="r" b="b"/>
              <a:pathLst>
                <a:path w="26015" h="14157" extrusionOk="0">
                  <a:moveTo>
                    <a:pt x="26014" y="0"/>
                  </a:moveTo>
                  <a:lnTo>
                    <a:pt x="26014" y="0"/>
                  </a:lnTo>
                  <a:cubicBezTo>
                    <a:pt x="26001" y="27"/>
                    <a:pt x="25987" y="54"/>
                    <a:pt x="25974" y="67"/>
                  </a:cubicBezTo>
                  <a:cubicBezTo>
                    <a:pt x="25947" y="134"/>
                    <a:pt x="25921" y="214"/>
                    <a:pt x="25894" y="308"/>
                  </a:cubicBezTo>
                  <a:cubicBezTo>
                    <a:pt x="25814" y="508"/>
                    <a:pt x="25720" y="802"/>
                    <a:pt x="25560" y="1189"/>
                  </a:cubicBezTo>
                  <a:cubicBezTo>
                    <a:pt x="25119" y="2258"/>
                    <a:pt x="24598" y="3287"/>
                    <a:pt x="23997" y="4276"/>
                  </a:cubicBezTo>
                  <a:cubicBezTo>
                    <a:pt x="23101" y="5732"/>
                    <a:pt x="22033" y="7082"/>
                    <a:pt x="20803" y="8284"/>
                  </a:cubicBezTo>
                  <a:cubicBezTo>
                    <a:pt x="17797" y="11250"/>
                    <a:pt x="13923" y="13174"/>
                    <a:pt x="9741" y="13789"/>
                  </a:cubicBezTo>
                  <a:cubicBezTo>
                    <a:pt x="8722" y="13942"/>
                    <a:pt x="7688" y="14018"/>
                    <a:pt x="6652" y="14018"/>
                  </a:cubicBezTo>
                  <a:cubicBezTo>
                    <a:pt x="5976" y="14018"/>
                    <a:pt x="5299" y="13986"/>
                    <a:pt x="4624" y="13922"/>
                  </a:cubicBezTo>
                  <a:cubicBezTo>
                    <a:pt x="3474" y="13802"/>
                    <a:pt x="2339" y="13602"/>
                    <a:pt x="1230" y="13294"/>
                  </a:cubicBezTo>
                  <a:cubicBezTo>
                    <a:pt x="816" y="13201"/>
                    <a:pt x="522" y="13094"/>
                    <a:pt x="321" y="13027"/>
                  </a:cubicBezTo>
                  <a:lnTo>
                    <a:pt x="81" y="12960"/>
                  </a:lnTo>
                  <a:cubicBezTo>
                    <a:pt x="54" y="12960"/>
                    <a:pt x="27" y="12947"/>
                    <a:pt x="1" y="12947"/>
                  </a:cubicBezTo>
                  <a:cubicBezTo>
                    <a:pt x="1" y="12947"/>
                    <a:pt x="27" y="12960"/>
                    <a:pt x="81" y="12987"/>
                  </a:cubicBezTo>
                  <a:lnTo>
                    <a:pt x="308" y="13067"/>
                  </a:lnTo>
                  <a:cubicBezTo>
                    <a:pt x="508" y="13134"/>
                    <a:pt x="816" y="13254"/>
                    <a:pt x="1203" y="13361"/>
                  </a:cubicBezTo>
                  <a:cubicBezTo>
                    <a:pt x="2325" y="13682"/>
                    <a:pt x="3461" y="13909"/>
                    <a:pt x="4610" y="14029"/>
                  </a:cubicBezTo>
                  <a:cubicBezTo>
                    <a:pt x="5346" y="14115"/>
                    <a:pt x="6081" y="14156"/>
                    <a:pt x="6816" y="14156"/>
                  </a:cubicBezTo>
                  <a:cubicBezTo>
                    <a:pt x="7802" y="14156"/>
                    <a:pt x="8787" y="14081"/>
                    <a:pt x="9767" y="13936"/>
                  </a:cubicBezTo>
                  <a:cubicBezTo>
                    <a:pt x="13989" y="13348"/>
                    <a:pt x="17891" y="11397"/>
                    <a:pt x="20910" y="8391"/>
                  </a:cubicBezTo>
                  <a:cubicBezTo>
                    <a:pt x="22139" y="7188"/>
                    <a:pt x="23208" y="5826"/>
                    <a:pt x="24103" y="4343"/>
                  </a:cubicBezTo>
                  <a:cubicBezTo>
                    <a:pt x="24691" y="3341"/>
                    <a:pt x="25199" y="2298"/>
                    <a:pt x="25613" y="1216"/>
                  </a:cubicBezTo>
                  <a:cubicBezTo>
                    <a:pt x="25774" y="829"/>
                    <a:pt x="25854" y="521"/>
                    <a:pt x="25921" y="321"/>
                  </a:cubicBezTo>
                  <a:cubicBezTo>
                    <a:pt x="25947" y="228"/>
                    <a:pt x="25974" y="147"/>
                    <a:pt x="25987" y="81"/>
                  </a:cubicBezTo>
                  <a:cubicBezTo>
                    <a:pt x="26001" y="54"/>
                    <a:pt x="26014" y="27"/>
                    <a:pt x="260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626;p34">
              <a:extLst>
                <a:ext uri="{FF2B5EF4-FFF2-40B4-BE49-F238E27FC236}">
                  <a16:creationId xmlns:a16="http://schemas.microsoft.com/office/drawing/2014/main" id="{C9B91020-413B-7149-BE8D-A81143C936DD}"/>
                </a:ext>
              </a:extLst>
            </p:cNvPr>
            <p:cNvSpPr/>
            <p:nvPr/>
          </p:nvSpPr>
          <p:spPr>
            <a:xfrm>
              <a:off x="5733075" y="1349050"/>
              <a:ext cx="680425" cy="355575"/>
            </a:xfrm>
            <a:custGeom>
              <a:avLst/>
              <a:gdLst/>
              <a:ahLst/>
              <a:cxnLst/>
              <a:rect l="l" t="t" r="r" b="b"/>
              <a:pathLst>
                <a:path w="27217" h="14223" extrusionOk="0">
                  <a:moveTo>
                    <a:pt x="27212" y="0"/>
                  </a:moveTo>
                  <a:cubicBezTo>
                    <a:pt x="27203" y="0"/>
                    <a:pt x="27183" y="8"/>
                    <a:pt x="27163" y="68"/>
                  </a:cubicBezTo>
                  <a:cubicBezTo>
                    <a:pt x="27137" y="134"/>
                    <a:pt x="27110" y="201"/>
                    <a:pt x="27070" y="295"/>
                  </a:cubicBezTo>
                  <a:cubicBezTo>
                    <a:pt x="26990" y="509"/>
                    <a:pt x="26856" y="816"/>
                    <a:pt x="26696" y="1203"/>
                  </a:cubicBezTo>
                  <a:cubicBezTo>
                    <a:pt x="26215" y="2299"/>
                    <a:pt x="25667" y="3368"/>
                    <a:pt x="25039" y="4397"/>
                  </a:cubicBezTo>
                  <a:cubicBezTo>
                    <a:pt x="24130" y="5920"/>
                    <a:pt x="23035" y="7336"/>
                    <a:pt x="21779" y="8605"/>
                  </a:cubicBezTo>
                  <a:cubicBezTo>
                    <a:pt x="20242" y="10142"/>
                    <a:pt x="18452" y="11424"/>
                    <a:pt x="16488" y="12373"/>
                  </a:cubicBezTo>
                  <a:cubicBezTo>
                    <a:pt x="14524" y="13295"/>
                    <a:pt x="12386" y="13843"/>
                    <a:pt x="10209" y="13990"/>
                  </a:cubicBezTo>
                  <a:cubicBezTo>
                    <a:pt x="9573" y="14035"/>
                    <a:pt x="8925" y="14062"/>
                    <a:pt x="8278" y="14062"/>
                  </a:cubicBezTo>
                  <a:cubicBezTo>
                    <a:pt x="7972" y="14062"/>
                    <a:pt x="7667" y="14056"/>
                    <a:pt x="7363" y="14043"/>
                  </a:cubicBezTo>
                  <a:cubicBezTo>
                    <a:pt x="6481" y="14016"/>
                    <a:pt x="5639" y="13949"/>
                    <a:pt x="4891" y="13883"/>
                  </a:cubicBezTo>
                  <a:cubicBezTo>
                    <a:pt x="3368" y="13736"/>
                    <a:pt x="2139" y="13549"/>
                    <a:pt x="1310" y="13442"/>
                  </a:cubicBezTo>
                  <a:lnTo>
                    <a:pt x="335" y="13308"/>
                  </a:lnTo>
                  <a:lnTo>
                    <a:pt x="81" y="13268"/>
                  </a:lnTo>
                  <a:lnTo>
                    <a:pt x="1" y="13268"/>
                  </a:lnTo>
                  <a:cubicBezTo>
                    <a:pt x="28" y="13281"/>
                    <a:pt x="54" y="13295"/>
                    <a:pt x="81" y="13295"/>
                  </a:cubicBezTo>
                  <a:lnTo>
                    <a:pt x="335" y="13348"/>
                  </a:lnTo>
                  <a:lnTo>
                    <a:pt x="1297" y="13509"/>
                  </a:lnTo>
                  <a:cubicBezTo>
                    <a:pt x="2139" y="13656"/>
                    <a:pt x="3354" y="13843"/>
                    <a:pt x="4878" y="14016"/>
                  </a:cubicBezTo>
                  <a:cubicBezTo>
                    <a:pt x="5639" y="14096"/>
                    <a:pt x="6468" y="14163"/>
                    <a:pt x="7363" y="14190"/>
                  </a:cubicBezTo>
                  <a:cubicBezTo>
                    <a:pt x="7759" y="14212"/>
                    <a:pt x="8157" y="14223"/>
                    <a:pt x="8556" y="14223"/>
                  </a:cubicBezTo>
                  <a:cubicBezTo>
                    <a:pt x="9112" y="14223"/>
                    <a:pt x="9669" y="14202"/>
                    <a:pt x="10222" y="14163"/>
                  </a:cubicBezTo>
                  <a:cubicBezTo>
                    <a:pt x="12426" y="14016"/>
                    <a:pt x="14578" y="13468"/>
                    <a:pt x="16568" y="12533"/>
                  </a:cubicBezTo>
                  <a:cubicBezTo>
                    <a:pt x="18559" y="11585"/>
                    <a:pt x="20349" y="10289"/>
                    <a:pt x="21899" y="8725"/>
                  </a:cubicBezTo>
                  <a:cubicBezTo>
                    <a:pt x="23155" y="7443"/>
                    <a:pt x="24237" y="6013"/>
                    <a:pt x="25159" y="4477"/>
                  </a:cubicBezTo>
                  <a:cubicBezTo>
                    <a:pt x="25760" y="3435"/>
                    <a:pt x="26295" y="2352"/>
                    <a:pt x="26763" y="1243"/>
                  </a:cubicBezTo>
                  <a:cubicBezTo>
                    <a:pt x="26923" y="843"/>
                    <a:pt x="27043" y="535"/>
                    <a:pt x="27110" y="322"/>
                  </a:cubicBezTo>
                  <a:lnTo>
                    <a:pt x="27190" y="81"/>
                  </a:lnTo>
                  <a:cubicBezTo>
                    <a:pt x="27203" y="54"/>
                    <a:pt x="27217" y="28"/>
                    <a:pt x="27217" y="1"/>
                  </a:cubicBezTo>
                  <a:cubicBezTo>
                    <a:pt x="27217" y="1"/>
                    <a:pt x="27215" y="0"/>
                    <a:pt x="272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27;p34">
              <a:extLst>
                <a:ext uri="{FF2B5EF4-FFF2-40B4-BE49-F238E27FC236}">
                  <a16:creationId xmlns:a16="http://schemas.microsoft.com/office/drawing/2014/main" id="{C68DCFE0-06A2-0D46-BCBE-AE2B689D7272}"/>
                </a:ext>
              </a:extLst>
            </p:cNvPr>
            <p:cNvSpPr/>
            <p:nvPr/>
          </p:nvSpPr>
          <p:spPr>
            <a:xfrm>
              <a:off x="5772500" y="1045750"/>
              <a:ext cx="109925" cy="43950"/>
            </a:xfrm>
            <a:custGeom>
              <a:avLst/>
              <a:gdLst/>
              <a:ahLst/>
              <a:cxnLst/>
              <a:rect l="l" t="t" r="r" b="b"/>
              <a:pathLst>
                <a:path w="4397" h="1758" extrusionOk="0">
                  <a:moveTo>
                    <a:pt x="4380" y="1"/>
                  </a:moveTo>
                  <a:cubicBezTo>
                    <a:pt x="4348" y="1"/>
                    <a:pt x="4201" y="236"/>
                    <a:pt x="3888" y="522"/>
                  </a:cubicBezTo>
                  <a:cubicBezTo>
                    <a:pt x="3448" y="883"/>
                    <a:pt x="2940" y="1164"/>
                    <a:pt x="2392" y="1324"/>
                  </a:cubicBezTo>
                  <a:cubicBezTo>
                    <a:pt x="1844" y="1471"/>
                    <a:pt x="1283" y="1578"/>
                    <a:pt x="709" y="1631"/>
                  </a:cubicBezTo>
                  <a:cubicBezTo>
                    <a:pt x="268" y="1671"/>
                    <a:pt x="1" y="1711"/>
                    <a:pt x="1" y="1738"/>
                  </a:cubicBezTo>
                  <a:cubicBezTo>
                    <a:pt x="1" y="1748"/>
                    <a:pt x="134" y="1757"/>
                    <a:pt x="373" y="1757"/>
                  </a:cubicBezTo>
                  <a:cubicBezTo>
                    <a:pt x="472" y="1757"/>
                    <a:pt x="589" y="1755"/>
                    <a:pt x="722" y="1752"/>
                  </a:cubicBezTo>
                  <a:cubicBezTo>
                    <a:pt x="1297" y="1725"/>
                    <a:pt x="1884" y="1645"/>
                    <a:pt x="2446" y="1484"/>
                  </a:cubicBezTo>
                  <a:cubicBezTo>
                    <a:pt x="3020" y="1311"/>
                    <a:pt x="3541" y="1017"/>
                    <a:pt x="3969" y="603"/>
                  </a:cubicBezTo>
                  <a:cubicBezTo>
                    <a:pt x="4289" y="282"/>
                    <a:pt x="4396" y="1"/>
                    <a:pt x="4383" y="1"/>
                  </a:cubicBezTo>
                  <a:cubicBezTo>
                    <a:pt x="4382" y="1"/>
                    <a:pt x="4381" y="1"/>
                    <a:pt x="43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28;p34">
              <a:extLst>
                <a:ext uri="{FF2B5EF4-FFF2-40B4-BE49-F238E27FC236}">
                  <a16:creationId xmlns:a16="http://schemas.microsoft.com/office/drawing/2014/main" id="{50C455DF-9603-904F-A320-AB1FC649DD44}"/>
                </a:ext>
              </a:extLst>
            </p:cNvPr>
            <p:cNvSpPr/>
            <p:nvPr/>
          </p:nvSpPr>
          <p:spPr>
            <a:xfrm>
              <a:off x="5780275" y="1015575"/>
              <a:ext cx="48700" cy="11600"/>
            </a:xfrm>
            <a:custGeom>
              <a:avLst/>
              <a:gdLst/>
              <a:ahLst/>
              <a:cxnLst/>
              <a:rect l="l" t="t" r="r" b="b"/>
              <a:pathLst>
                <a:path w="1948" h="464" extrusionOk="0">
                  <a:moveTo>
                    <a:pt x="1918" y="1"/>
                  </a:moveTo>
                  <a:cubicBezTo>
                    <a:pt x="1835" y="1"/>
                    <a:pt x="1460" y="174"/>
                    <a:pt x="986" y="260"/>
                  </a:cubicBezTo>
                  <a:cubicBezTo>
                    <a:pt x="464" y="353"/>
                    <a:pt x="24" y="340"/>
                    <a:pt x="10" y="367"/>
                  </a:cubicBezTo>
                  <a:cubicBezTo>
                    <a:pt x="1" y="395"/>
                    <a:pt x="225" y="463"/>
                    <a:pt x="555" y="463"/>
                  </a:cubicBezTo>
                  <a:cubicBezTo>
                    <a:pt x="692" y="463"/>
                    <a:pt x="847" y="451"/>
                    <a:pt x="1012" y="420"/>
                  </a:cubicBezTo>
                  <a:cubicBezTo>
                    <a:pt x="1573" y="313"/>
                    <a:pt x="1947" y="46"/>
                    <a:pt x="1934" y="6"/>
                  </a:cubicBezTo>
                  <a:cubicBezTo>
                    <a:pt x="1932" y="2"/>
                    <a:pt x="1926" y="1"/>
                    <a:pt x="19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9;p34">
              <a:extLst>
                <a:ext uri="{FF2B5EF4-FFF2-40B4-BE49-F238E27FC236}">
                  <a16:creationId xmlns:a16="http://schemas.microsoft.com/office/drawing/2014/main" id="{18F10C7A-0097-BE44-B803-4DAA3E1CE51D}"/>
                </a:ext>
              </a:extLst>
            </p:cNvPr>
            <p:cNvSpPr/>
            <p:nvPr/>
          </p:nvSpPr>
          <p:spPr>
            <a:xfrm>
              <a:off x="5782625" y="987825"/>
              <a:ext cx="41000" cy="10300"/>
            </a:xfrm>
            <a:custGeom>
              <a:avLst/>
              <a:gdLst/>
              <a:ahLst/>
              <a:cxnLst/>
              <a:rect l="l" t="t" r="r" b="b"/>
              <a:pathLst>
                <a:path w="1640" h="412" extrusionOk="0">
                  <a:moveTo>
                    <a:pt x="1595" y="0"/>
                  </a:moveTo>
                  <a:cubicBezTo>
                    <a:pt x="1518" y="0"/>
                    <a:pt x="1201" y="125"/>
                    <a:pt x="811" y="207"/>
                  </a:cubicBezTo>
                  <a:cubicBezTo>
                    <a:pt x="384" y="301"/>
                    <a:pt x="10" y="301"/>
                    <a:pt x="10" y="341"/>
                  </a:cubicBezTo>
                  <a:cubicBezTo>
                    <a:pt x="1" y="367"/>
                    <a:pt x="166" y="411"/>
                    <a:pt x="414" y="411"/>
                  </a:cubicBezTo>
                  <a:cubicBezTo>
                    <a:pt x="542" y="411"/>
                    <a:pt x="692" y="399"/>
                    <a:pt x="851" y="368"/>
                  </a:cubicBezTo>
                  <a:cubicBezTo>
                    <a:pt x="1319" y="274"/>
                    <a:pt x="1640" y="47"/>
                    <a:pt x="1613" y="7"/>
                  </a:cubicBezTo>
                  <a:cubicBezTo>
                    <a:pt x="1611" y="2"/>
                    <a:pt x="1605" y="0"/>
                    <a:pt x="15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0;p34">
              <a:extLst>
                <a:ext uri="{FF2B5EF4-FFF2-40B4-BE49-F238E27FC236}">
                  <a16:creationId xmlns:a16="http://schemas.microsoft.com/office/drawing/2014/main" id="{570FE6BD-D606-9345-8182-5C25029512D9}"/>
                </a:ext>
              </a:extLst>
            </p:cNvPr>
            <p:cNvSpPr/>
            <p:nvPr/>
          </p:nvSpPr>
          <p:spPr>
            <a:xfrm>
              <a:off x="5778350" y="942125"/>
              <a:ext cx="43950" cy="17125"/>
            </a:xfrm>
            <a:custGeom>
              <a:avLst/>
              <a:gdLst/>
              <a:ahLst/>
              <a:cxnLst/>
              <a:rect l="l" t="t" r="r" b="b"/>
              <a:pathLst>
                <a:path w="1758" h="685" extrusionOk="0">
                  <a:moveTo>
                    <a:pt x="1707" y="0"/>
                  </a:moveTo>
                  <a:cubicBezTo>
                    <a:pt x="1642" y="0"/>
                    <a:pt x="1323" y="232"/>
                    <a:pt x="889" y="405"/>
                  </a:cubicBezTo>
                  <a:cubicBezTo>
                    <a:pt x="421" y="579"/>
                    <a:pt x="7" y="592"/>
                    <a:pt x="7" y="646"/>
                  </a:cubicBezTo>
                  <a:cubicBezTo>
                    <a:pt x="1" y="664"/>
                    <a:pt x="88" y="685"/>
                    <a:pt x="233" y="685"/>
                  </a:cubicBezTo>
                  <a:cubicBezTo>
                    <a:pt x="407" y="685"/>
                    <a:pt x="665" y="654"/>
                    <a:pt x="942" y="552"/>
                  </a:cubicBezTo>
                  <a:cubicBezTo>
                    <a:pt x="1463" y="365"/>
                    <a:pt x="1757" y="31"/>
                    <a:pt x="1717" y="4"/>
                  </a:cubicBezTo>
                  <a:cubicBezTo>
                    <a:pt x="1715" y="2"/>
                    <a:pt x="1712" y="0"/>
                    <a:pt x="17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31;p34">
              <a:extLst>
                <a:ext uri="{FF2B5EF4-FFF2-40B4-BE49-F238E27FC236}">
                  <a16:creationId xmlns:a16="http://schemas.microsoft.com/office/drawing/2014/main" id="{353186EA-C707-DF45-85D9-94EEB55966DC}"/>
                </a:ext>
              </a:extLst>
            </p:cNvPr>
            <p:cNvSpPr/>
            <p:nvPr/>
          </p:nvSpPr>
          <p:spPr>
            <a:xfrm>
              <a:off x="5750125" y="885375"/>
              <a:ext cx="91550" cy="36450"/>
            </a:xfrm>
            <a:custGeom>
              <a:avLst/>
              <a:gdLst/>
              <a:ahLst/>
              <a:cxnLst/>
              <a:rect l="l" t="t" r="r" b="b"/>
              <a:pathLst>
                <a:path w="3662" h="1458" extrusionOk="0">
                  <a:moveTo>
                    <a:pt x="3644" y="1"/>
                  </a:moveTo>
                  <a:cubicBezTo>
                    <a:pt x="3617" y="1"/>
                    <a:pt x="3484" y="180"/>
                    <a:pt x="3234" y="417"/>
                  </a:cubicBezTo>
                  <a:cubicBezTo>
                    <a:pt x="2624" y="993"/>
                    <a:pt x="1825" y="1311"/>
                    <a:pt x="1000" y="1311"/>
                  </a:cubicBezTo>
                  <a:cubicBezTo>
                    <a:pt x="868" y="1311"/>
                    <a:pt x="735" y="1302"/>
                    <a:pt x="602" y="1286"/>
                  </a:cubicBezTo>
                  <a:cubicBezTo>
                    <a:pt x="298" y="1252"/>
                    <a:pt x="89" y="1199"/>
                    <a:pt x="31" y="1199"/>
                  </a:cubicBezTo>
                  <a:cubicBezTo>
                    <a:pt x="19" y="1199"/>
                    <a:pt x="14" y="1201"/>
                    <a:pt x="14" y="1206"/>
                  </a:cubicBezTo>
                  <a:cubicBezTo>
                    <a:pt x="0" y="1219"/>
                    <a:pt x="214" y="1339"/>
                    <a:pt x="588" y="1406"/>
                  </a:cubicBezTo>
                  <a:cubicBezTo>
                    <a:pt x="772" y="1440"/>
                    <a:pt x="956" y="1457"/>
                    <a:pt x="1139" y="1457"/>
                  </a:cubicBezTo>
                  <a:cubicBezTo>
                    <a:pt x="1955" y="1457"/>
                    <a:pt x="2746" y="1122"/>
                    <a:pt x="3314" y="511"/>
                  </a:cubicBezTo>
                  <a:cubicBezTo>
                    <a:pt x="3568" y="230"/>
                    <a:pt x="3661" y="3"/>
                    <a:pt x="3648" y="3"/>
                  </a:cubicBezTo>
                  <a:cubicBezTo>
                    <a:pt x="3647" y="1"/>
                    <a:pt x="3646" y="1"/>
                    <a:pt x="36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438"/>
        <p:cNvGrpSpPr/>
        <p:nvPr/>
      </p:nvGrpSpPr>
      <p:grpSpPr>
        <a:xfrm>
          <a:off x="0" y="0"/>
          <a:ext cx="0" cy="0"/>
          <a:chOff x="0" y="0"/>
          <a:chExt cx="0" cy="0"/>
        </a:xfrm>
      </p:grpSpPr>
      <p:sp>
        <p:nvSpPr>
          <p:cNvPr id="449" name="Google Shape;449;p27"/>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CLASS </a:t>
            </a:r>
            <a:r>
              <a:rPr lang="en" dirty="0">
                <a:solidFill>
                  <a:schemeClr val="accent3"/>
                </a:solidFill>
              </a:rPr>
              <a:t>HIERARCHY</a:t>
            </a:r>
            <a:endParaRPr dirty="0">
              <a:solidFill>
                <a:schemeClr val="accent3"/>
              </a:solidFill>
            </a:endParaRPr>
          </a:p>
        </p:txBody>
      </p:sp>
      <p:grpSp>
        <p:nvGrpSpPr>
          <p:cNvPr id="619" name="Google Shape;619;p27"/>
          <p:cNvGrpSpPr/>
          <p:nvPr/>
        </p:nvGrpSpPr>
        <p:grpSpPr>
          <a:xfrm rot="6300261">
            <a:off x="8182169" y="553718"/>
            <a:ext cx="927481" cy="782749"/>
            <a:chOff x="5495733" y="3271125"/>
            <a:chExt cx="1159989" cy="978975"/>
          </a:xfrm>
        </p:grpSpPr>
        <p:sp>
          <p:nvSpPr>
            <p:cNvPr id="620" name="Google Shape;620;p27"/>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aphicFrame>
        <p:nvGraphicFramePr>
          <p:cNvPr id="7" name="Diagram 6">
            <a:extLst>
              <a:ext uri="{FF2B5EF4-FFF2-40B4-BE49-F238E27FC236}">
                <a16:creationId xmlns:a16="http://schemas.microsoft.com/office/drawing/2014/main" id="{E220E9AD-FD88-F845-A09A-AC9D9C317F55}"/>
              </a:ext>
            </a:extLst>
          </p:cNvPr>
          <p:cNvGraphicFramePr/>
          <p:nvPr>
            <p:extLst>
              <p:ext uri="{D42A27DB-BD31-4B8C-83A1-F6EECF244321}">
                <p14:modId xmlns:p14="http://schemas.microsoft.com/office/powerpoint/2010/main" val="421539488"/>
              </p:ext>
            </p:extLst>
          </p:nvPr>
        </p:nvGraphicFramePr>
        <p:xfrm>
          <a:off x="2222095" y="63664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88" name="Google Shape;1183;p33">
            <a:extLst>
              <a:ext uri="{FF2B5EF4-FFF2-40B4-BE49-F238E27FC236}">
                <a16:creationId xmlns:a16="http://schemas.microsoft.com/office/drawing/2014/main" id="{1B3418D4-0EDB-7245-ACB0-C6CF2E2E78E5}"/>
              </a:ext>
            </a:extLst>
          </p:cNvPr>
          <p:cNvGrpSpPr/>
          <p:nvPr/>
        </p:nvGrpSpPr>
        <p:grpSpPr>
          <a:xfrm>
            <a:off x="582456" y="2062856"/>
            <a:ext cx="1022089" cy="2958314"/>
            <a:chOff x="6132717" y="1804012"/>
            <a:chExt cx="922963" cy="2671405"/>
          </a:xfrm>
        </p:grpSpPr>
        <p:sp>
          <p:nvSpPr>
            <p:cNvPr id="289" name="Google Shape;1184;p33">
              <a:extLst>
                <a:ext uri="{FF2B5EF4-FFF2-40B4-BE49-F238E27FC236}">
                  <a16:creationId xmlns:a16="http://schemas.microsoft.com/office/drawing/2014/main" id="{A46A135E-55F2-3848-BCA7-D28F423C6259}"/>
                </a:ext>
              </a:extLst>
            </p:cNvPr>
            <p:cNvSpPr/>
            <p:nvPr/>
          </p:nvSpPr>
          <p:spPr>
            <a:xfrm flipH="1">
              <a:off x="6928507" y="2400560"/>
              <a:ext cx="53000" cy="129596"/>
            </a:xfrm>
            <a:custGeom>
              <a:avLst/>
              <a:gdLst/>
              <a:ahLst/>
              <a:cxnLst/>
              <a:rect l="l" t="t" r="r" b="b"/>
              <a:pathLst>
                <a:path w="1487" h="3636" extrusionOk="0">
                  <a:moveTo>
                    <a:pt x="332" y="0"/>
                  </a:moveTo>
                  <a:cubicBezTo>
                    <a:pt x="137" y="0"/>
                    <a:pt x="0" y="183"/>
                    <a:pt x="57" y="377"/>
                  </a:cubicBezTo>
                  <a:lnTo>
                    <a:pt x="1086" y="3636"/>
                  </a:lnTo>
                  <a:lnTo>
                    <a:pt x="1486" y="3636"/>
                  </a:lnTo>
                  <a:lnTo>
                    <a:pt x="37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185;p33">
              <a:extLst>
                <a:ext uri="{FF2B5EF4-FFF2-40B4-BE49-F238E27FC236}">
                  <a16:creationId xmlns:a16="http://schemas.microsoft.com/office/drawing/2014/main" id="{ED02FB57-1C67-9D4E-8972-401D559710FD}"/>
                </a:ext>
              </a:extLst>
            </p:cNvPr>
            <p:cNvSpPr/>
            <p:nvPr/>
          </p:nvSpPr>
          <p:spPr>
            <a:xfrm flipH="1">
              <a:off x="6966003" y="2431926"/>
              <a:ext cx="89677" cy="224548"/>
            </a:xfrm>
            <a:custGeom>
              <a:avLst/>
              <a:gdLst/>
              <a:ahLst/>
              <a:cxnLst/>
              <a:rect l="l" t="t" r="r" b="b"/>
              <a:pathLst>
                <a:path w="2516" h="6300" extrusionOk="0">
                  <a:moveTo>
                    <a:pt x="595" y="0"/>
                  </a:moveTo>
                  <a:cubicBezTo>
                    <a:pt x="252" y="0"/>
                    <a:pt x="1" y="343"/>
                    <a:pt x="104" y="675"/>
                  </a:cubicBezTo>
                  <a:lnTo>
                    <a:pt x="1715" y="5934"/>
                  </a:lnTo>
                  <a:cubicBezTo>
                    <a:pt x="1773" y="6151"/>
                    <a:pt x="1978" y="6300"/>
                    <a:pt x="2207" y="6300"/>
                  </a:cubicBezTo>
                  <a:lnTo>
                    <a:pt x="2516" y="6300"/>
                  </a:lnTo>
                  <a:lnTo>
                    <a:pt x="59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186;p33">
              <a:extLst>
                <a:ext uri="{FF2B5EF4-FFF2-40B4-BE49-F238E27FC236}">
                  <a16:creationId xmlns:a16="http://schemas.microsoft.com/office/drawing/2014/main" id="{81293AF6-54C8-BA42-B14E-4AD6C92DCBF5}"/>
                </a:ext>
              </a:extLst>
            </p:cNvPr>
            <p:cNvSpPr/>
            <p:nvPr/>
          </p:nvSpPr>
          <p:spPr>
            <a:xfrm flipH="1">
              <a:off x="6632674" y="2283867"/>
              <a:ext cx="401798" cy="372999"/>
            </a:xfrm>
            <a:custGeom>
              <a:avLst/>
              <a:gdLst/>
              <a:ahLst/>
              <a:cxnLst/>
              <a:rect l="l" t="t" r="r" b="b"/>
              <a:pathLst>
                <a:path w="11273" h="10465" extrusionOk="0">
                  <a:moveTo>
                    <a:pt x="2242" y="0"/>
                  </a:moveTo>
                  <a:cubicBezTo>
                    <a:pt x="2165" y="0"/>
                    <a:pt x="2085" y="68"/>
                    <a:pt x="2126" y="165"/>
                  </a:cubicBezTo>
                  <a:lnTo>
                    <a:pt x="3075" y="3286"/>
                  </a:lnTo>
                  <a:lnTo>
                    <a:pt x="1864" y="3286"/>
                  </a:lnTo>
                  <a:lnTo>
                    <a:pt x="2126" y="4166"/>
                  </a:lnTo>
                  <a:lnTo>
                    <a:pt x="0" y="4166"/>
                  </a:lnTo>
                  <a:lnTo>
                    <a:pt x="1921" y="10465"/>
                  </a:lnTo>
                  <a:lnTo>
                    <a:pt x="11272" y="10465"/>
                  </a:lnTo>
                  <a:lnTo>
                    <a:pt x="9352" y="4166"/>
                  </a:lnTo>
                  <a:lnTo>
                    <a:pt x="9352" y="4154"/>
                  </a:lnTo>
                  <a:lnTo>
                    <a:pt x="7511" y="4154"/>
                  </a:lnTo>
                  <a:lnTo>
                    <a:pt x="7248" y="3274"/>
                  </a:lnTo>
                  <a:lnTo>
                    <a:pt x="5922" y="3274"/>
                  </a:lnTo>
                  <a:lnTo>
                    <a:pt x="5430" y="1697"/>
                  </a:lnTo>
                  <a:cubicBezTo>
                    <a:pt x="5417" y="1630"/>
                    <a:pt x="5369" y="1601"/>
                    <a:pt x="5319" y="1601"/>
                  </a:cubicBezTo>
                  <a:cubicBezTo>
                    <a:pt x="5242" y="1601"/>
                    <a:pt x="5160" y="1672"/>
                    <a:pt x="5202" y="1777"/>
                  </a:cubicBezTo>
                  <a:lnTo>
                    <a:pt x="5659" y="3286"/>
                  </a:lnTo>
                  <a:lnTo>
                    <a:pt x="3338" y="3286"/>
                  </a:lnTo>
                  <a:lnTo>
                    <a:pt x="2355" y="96"/>
                  </a:lnTo>
                  <a:cubicBezTo>
                    <a:pt x="2342" y="29"/>
                    <a:pt x="2293" y="0"/>
                    <a:pt x="22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187;p33">
              <a:extLst>
                <a:ext uri="{FF2B5EF4-FFF2-40B4-BE49-F238E27FC236}">
                  <a16:creationId xmlns:a16="http://schemas.microsoft.com/office/drawing/2014/main" id="{4EF3B32D-F84C-FD48-85CF-AC3E9064C260}"/>
                </a:ext>
              </a:extLst>
            </p:cNvPr>
            <p:cNvSpPr/>
            <p:nvPr/>
          </p:nvSpPr>
          <p:spPr>
            <a:xfrm flipH="1">
              <a:off x="6632674" y="2283617"/>
              <a:ext cx="401798" cy="372856"/>
            </a:xfrm>
            <a:custGeom>
              <a:avLst/>
              <a:gdLst/>
              <a:ahLst/>
              <a:cxnLst/>
              <a:rect l="l" t="t" r="r" b="b"/>
              <a:pathLst>
                <a:path w="11273" h="10461" extrusionOk="0">
                  <a:moveTo>
                    <a:pt x="2241" y="0"/>
                  </a:moveTo>
                  <a:lnTo>
                    <a:pt x="2241" y="12"/>
                  </a:lnTo>
                  <a:lnTo>
                    <a:pt x="2207" y="12"/>
                  </a:lnTo>
                  <a:cubicBezTo>
                    <a:pt x="2149" y="23"/>
                    <a:pt x="2115" y="69"/>
                    <a:pt x="2115" y="126"/>
                  </a:cubicBezTo>
                  <a:cubicBezTo>
                    <a:pt x="2115" y="137"/>
                    <a:pt x="2115" y="149"/>
                    <a:pt x="2115" y="160"/>
                  </a:cubicBezTo>
                  <a:lnTo>
                    <a:pt x="3075" y="3270"/>
                  </a:lnTo>
                  <a:lnTo>
                    <a:pt x="1864" y="3270"/>
                  </a:lnTo>
                  <a:lnTo>
                    <a:pt x="2126" y="4161"/>
                  </a:lnTo>
                  <a:lnTo>
                    <a:pt x="0" y="4161"/>
                  </a:lnTo>
                  <a:lnTo>
                    <a:pt x="1921" y="10461"/>
                  </a:lnTo>
                  <a:lnTo>
                    <a:pt x="11272" y="10461"/>
                  </a:lnTo>
                  <a:lnTo>
                    <a:pt x="9352" y="4161"/>
                  </a:lnTo>
                  <a:lnTo>
                    <a:pt x="7511" y="4161"/>
                  </a:lnTo>
                  <a:lnTo>
                    <a:pt x="7248" y="3270"/>
                  </a:lnTo>
                  <a:lnTo>
                    <a:pt x="5922" y="3270"/>
                  </a:lnTo>
                  <a:lnTo>
                    <a:pt x="5430" y="1704"/>
                  </a:lnTo>
                  <a:cubicBezTo>
                    <a:pt x="5419" y="1658"/>
                    <a:pt x="5373" y="1612"/>
                    <a:pt x="5316" y="1612"/>
                  </a:cubicBezTo>
                  <a:lnTo>
                    <a:pt x="5282" y="1612"/>
                  </a:lnTo>
                  <a:cubicBezTo>
                    <a:pt x="5236" y="1635"/>
                    <a:pt x="5190" y="1681"/>
                    <a:pt x="5202" y="1738"/>
                  </a:cubicBezTo>
                  <a:cubicBezTo>
                    <a:pt x="5190" y="1749"/>
                    <a:pt x="5190" y="1761"/>
                    <a:pt x="5202" y="1772"/>
                  </a:cubicBezTo>
                  <a:lnTo>
                    <a:pt x="5659" y="3281"/>
                  </a:lnTo>
                  <a:lnTo>
                    <a:pt x="3327" y="3281"/>
                  </a:lnTo>
                  <a:lnTo>
                    <a:pt x="2355" y="92"/>
                  </a:lnTo>
                  <a:cubicBezTo>
                    <a:pt x="2344" y="35"/>
                    <a:pt x="2298" y="0"/>
                    <a:pt x="2241" y="0"/>
                  </a:cubicBezTo>
                  <a:close/>
                </a:path>
              </a:pathLst>
            </a:custGeom>
            <a:solidFill>
              <a:srgbClr val="8C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188;p33">
              <a:extLst>
                <a:ext uri="{FF2B5EF4-FFF2-40B4-BE49-F238E27FC236}">
                  <a16:creationId xmlns:a16="http://schemas.microsoft.com/office/drawing/2014/main" id="{1AE3F4D8-E565-FB43-B574-47F343ECFF34}"/>
                </a:ext>
              </a:extLst>
            </p:cNvPr>
            <p:cNvSpPr/>
            <p:nvPr/>
          </p:nvSpPr>
          <p:spPr>
            <a:xfrm flipH="1">
              <a:off x="6296530" y="2268113"/>
              <a:ext cx="204160" cy="400978"/>
            </a:xfrm>
            <a:custGeom>
              <a:avLst/>
              <a:gdLst/>
              <a:ahLst/>
              <a:cxnLst/>
              <a:rect l="l" t="t" r="r" b="b"/>
              <a:pathLst>
                <a:path w="5728" h="11250" extrusionOk="0">
                  <a:moveTo>
                    <a:pt x="2321" y="1"/>
                  </a:moveTo>
                  <a:lnTo>
                    <a:pt x="2321" y="12"/>
                  </a:lnTo>
                  <a:lnTo>
                    <a:pt x="0" y="1441"/>
                  </a:lnTo>
                  <a:lnTo>
                    <a:pt x="709" y="2676"/>
                  </a:lnTo>
                  <a:lnTo>
                    <a:pt x="1406" y="3933"/>
                  </a:lnTo>
                  <a:cubicBezTo>
                    <a:pt x="1852" y="4768"/>
                    <a:pt x="2287" y="5614"/>
                    <a:pt x="2687" y="6471"/>
                  </a:cubicBezTo>
                  <a:cubicBezTo>
                    <a:pt x="2892" y="6894"/>
                    <a:pt x="3075" y="7317"/>
                    <a:pt x="3247" y="7752"/>
                  </a:cubicBezTo>
                  <a:lnTo>
                    <a:pt x="3281" y="7832"/>
                  </a:lnTo>
                  <a:lnTo>
                    <a:pt x="3293" y="7843"/>
                  </a:lnTo>
                  <a:lnTo>
                    <a:pt x="3315" y="7877"/>
                  </a:lnTo>
                  <a:cubicBezTo>
                    <a:pt x="3327" y="7900"/>
                    <a:pt x="3338" y="7923"/>
                    <a:pt x="3338" y="7946"/>
                  </a:cubicBezTo>
                  <a:cubicBezTo>
                    <a:pt x="3361" y="8038"/>
                    <a:pt x="3350" y="8140"/>
                    <a:pt x="3315" y="8220"/>
                  </a:cubicBezTo>
                  <a:cubicBezTo>
                    <a:pt x="3178" y="8563"/>
                    <a:pt x="2972" y="8861"/>
                    <a:pt x="2721" y="9124"/>
                  </a:cubicBezTo>
                  <a:cubicBezTo>
                    <a:pt x="2424" y="9444"/>
                    <a:pt x="2104" y="9741"/>
                    <a:pt x="1772" y="10027"/>
                  </a:cubicBezTo>
                  <a:lnTo>
                    <a:pt x="2344" y="11250"/>
                  </a:lnTo>
                  <a:cubicBezTo>
                    <a:pt x="2607" y="11170"/>
                    <a:pt x="2870" y="11078"/>
                    <a:pt x="3133" y="10964"/>
                  </a:cubicBezTo>
                  <a:cubicBezTo>
                    <a:pt x="3384" y="10850"/>
                    <a:pt x="3636" y="10724"/>
                    <a:pt x="3876" y="10575"/>
                  </a:cubicBezTo>
                  <a:cubicBezTo>
                    <a:pt x="4424" y="10255"/>
                    <a:pt x="4905" y="9821"/>
                    <a:pt x="5259" y="9295"/>
                  </a:cubicBezTo>
                  <a:cubicBezTo>
                    <a:pt x="5476" y="8952"/>
                    <a:pt x="5625" y="8575"/>
                    <a:pt x="5693" y="8175"/>
                  </a:cubicBezTo>
                  <a:cubicBezTo>
                    <a:pt x="5716" y="7958"/>
                    <a:pt x="5728" y="7729"/>
                    <a:pt x="5705" y="7512"/>
                  </a:cubicBezTo>
                  <a:cubicBezTo>
                    <a:pt x="5693" y="7397"/>
                    <a:pt x="5670" y="7294"/>
                    <a:pt x="5648" y="7180"/>
                  </a:cubicBezTo>
                  <a:lnTo>
                    <a:pt x="5602" y="7020"/>
                  </a:lnTo>
                  <a:lnTo>
                    <a:pt x="5579" y="6929"/>
                  </a:lnTo>
                  <a:cubicBezTo>
                    <a:pt x="5419" y="6426"/>
                    <a:pt x="5259" y="5934"/>
                    <a:pt x="5065" y="5454"/>
                  </a:cubicBezTo>
                  <a:cubicBezTo>
                    <a:pt x="4687" y="4494"/>
                    <a:pt x="4276" y="3568"/>
                    <a:pt x="3818" y="2664"/>
                  </a:cubicBezTo>
                  <a:cubicBezTo>
                    <a:pt x="3590" y="2207"/>
                    <a:pt x="3350" y="1761"/>
                    <a:pt x="3098" y="1315"/>
                  </a:cubicBezTo>
                  <a:cubicBezTo>
                    <a:pt x="2847" y="870"/>
                    <a:pt x="2607" y="447"/>
                    <a:pt x="2321"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189;p33">
              <a:extLst>
                <a:ext uri="{FF2B5EF4-FFF2-40B4-BE49-F238E27FC236}">
                  <a16:creationId xmlns:a16="http://schemas.microsoft.com/office/drawing/2014/main" id="{05CE755E-6FB9-5C40-BC9B-212B256FF2D6}"/>
                </a:ext>
              </a:extLst>
            </p:cNvPr>
            <p:cNvSpPr/>
            <p:nvPr/>
          </p:nvSpPr>
          <p:spPr>
            <a:xfrm flipH="1">
              <a:off x="6406558" y="2608356"/>
              <a:ext cx="57883" cy="74350"/>
            </a:xfrm>
            <a:custGeom>
              <a:avLst/>
              <a:gdLst/>
              <a:ahLst/>
              <a:cxnLst/>
              <a:rect l="l" t="t" r="r" b="b"/>
              <a:pathLst>
                <a:path w="1624" h="2086" extrusionOk="0">
                  <a:moveTo>
                    <a:pt x="81" y="1"/>
                  </a:moveTo>
                  <a:lnTo>
                    <a:pt x="1" y="2070"/>
                  </a:lnTo>
                  <a:cubicBezTo>
                    <a:pt x="1" y="2070"/>
                    <a:pt x="110" y="2086"/>
                    <a:pt x="278" y="2086"/>
                  </a:cubicBezTo>
                  <a:cubicBezTo>
                    <a:pt x="621" y="2086"/>
                    <a:pt x="1210" y="2019"/>
                    <a:pt x="1624" y="1613"/>
                  </a:cubicBezTo>
                  <a:lnTo>
                    <a:pt x="1361" y="332"/>
                  </a:lnTo>
                  <a:lnTo>
                    <a:pt x="81"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190;p33">
              <a:extLst>
                <a:ext uri="{FF2B5EF4-FFF2-40B4-BE49-F238E27FC236}">
                  <a16:creationId xmlns:a16="http://schemas.microsoft.com/office/drawing/2014/main" id="{2BD029CD-3952-F54B-948E-315E5946CA55}"/>
                </a:ext>
              </a:extLst>
            </p:cNvPr>
            <p:cNvSpPr/>
            <p:nvPr/>
          </p:nvSpPr>
          <p:spPr>
            <a:xfrm flipH="1">
              <a:off x="6461554" y="2595739"/>
              <a:ext cx="65226" cy="86397"/>
            </a:xfrm>
            <a:custGeom>
              <a:avLst/>
              <a:gdLst/>
              <a:ahLst/>
              <a:cxnLst/>
              <a:rect l="l" t="t" r="r" b="b"/>
              <a:pathLst>
                <a:path w="1830" h="2424" extrusionOk="0">
                  <a:moveTo>
                    <a:pt x="0" y="0"/>
                  </a:moveTo>
                  <a:lnTo>
                    <a:pt x="298" y="1829"/>
                  </a:lnTo>
                  <a:lnTo>
                    <a:pt x="1750" y="2424"/>
                  </a:lnTo>
                  <a:lnTo>
                    <a:pt x="1830" y="355"/>
                  </a:lnTo>
                  <a:lnTo>
                    <a:pt x="0"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191;p33">
              <a:extLst>
                <a:ext uri="{FF2B5EF4-FFF2-40B4-BE49-F238E27FC236}">
                  <a16:creationId xmlns:a16="http://schemas.microsoft.com/office/drawing/2014/main" id="{31410FB6-2FEE-D24E-AF08-996E70F35B4E}"/>
                </a:ext>
              </a:extLst>
            </p:cNvPr>
            <p:cNvSpPr/>
            <p:nvPr/>
          </p:nvSpPr>
          <p:spPr>
            <a:xfrm flipH="1">
              <a:off x="6715400" y="1959948"/>
              <a:ext cx="13901" cy="18213"/>
            </a:xfrm>
            <a:custGeom>
              <a:avLst/>
              <a:gdLst/>
              <a:ahLst/>
              <a:cxnLst/>
              <a:rect l="l" t="t" r="r" b="b"/>
              <a:pathLst>
                <a:path w="390" h="511" extrusionOk="0">
                  <a:moveTo>
                    <a:pt x="215" y="1"/>
                  </a:moveTo>
                  <a:cubicBezTo>
                    <a:pt x="131" y="1"/>
                    <a:pt x="44" y="97"/>
                    <a:pt x="24" y="221"/>
                  </a:cubicBezTo>
                  <a:cubicBezTo>
                    <a:pt x="1" y="370"/>
                    <a:pt x="46" y="484"/>
                    <a:pt x="138" y="507"/>
                  </a:cubicBezTo>
                  <a:cubicBezTo>
                    <a:pt x="147" y="509"/>
                    <a:pt x="155" y="510"/>
                    <a:pt x="164" y="510"/>
                  </a:cubicBezTo>
                  <a:cubicBezTo>
                    <a:pt x="248" y="510"/>
                    <a:pt x="334" y="414"/>
                    <a:pt x="355" y="290"/>
                  </a:cubicBezTo>
                  <a:cubicBezTo>
                    <a:pt x="389" y="141"/>
                    <a:pt x="332" y="16"/>
                    <a:pt x="241" y="4"/>
                  </a:cubicBezTo>
                  <a:cubicBezTo>
                    <a:pt x="232" y="2"/>
                    <a:pt x="224" y="1"/>
                    <a:pt x="2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192;p33">
              <a:extLst>
                <a:ext uri="{FF2B5EF4-FFF2-40B4-BE49-F238E27FC236}">
                  <a16:creationId xmlns:a16="http://schemas.microsoft.com/office/drawing/2014/main" id="{FB40E29B-DA89-A644-82F4-9B04F4230E1C}"/>
                </a:ext>
              </a:extLst>
            </p:cNvPr>
            <p:cNvSpPr/>
            <p:nvPr/>
          </p:nvSpPr>
          <p:spPr>
            <a:xfrm flipH="1">
              <a:off x="6720711" y="1978838"/>
              <a:ext cx="33041" cy="48117"/>
            </a:xfrm>
            <a:custGeom>
              <a:avLst/>
              <a:gdLst/>
              <a:ahLst/>
              <a:cxnLst/>
              <a:rect l="l" t="t" r="r" b="b"/>
              <a:pathLst>
                <a:path w="927" h="1350" extrusionOk="0">
                  <a:moveTo>
                    <a:pt x="927" y="0"/>
                  </a:moveTo>
                  <a:cubicBezTo>
                    <a:pt x="927" y="0"/>
                    <a:pt x="447" y="755"/>
                    <a:pt x="1" y="1075"/>
                  </a:cubicBezTo>
                  <a:cubicBezTo>
                    <a:pt x="191" y="1339"/>
                    <a:pt x="598" y="1349"/>
                    <a:pt x="657" y="1349"/>
                  </a:cubicBezTo>
                  <a:cubicBezTo>
                    <a:pt x="661" y="1349"/>
                    <a:pt x="664" y="1349"/>
                    <a:pt x="664" y="1349"/>
                  </a:cubicBezTo>
                  <a:lnTo>
                    <a:pt x="927" y="0"/>
                  </a:lnTo>
                  <a:close/>
                </a:path>
              </a:pathLst>
            </a:custGeom>
            <a:solidFill>
              <a:srgbClr val="ED8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193;p33">
              <a:extLst>
                <a:ext uri="{FF2B5EF4-FFF2-40B4-BE49-F238E27FC236}">
                  <a16:creationId xmlns:a16="http://schemas.microsoft.com/office/drawing/2014/main" id="{00F1CA08-D65A-B145-8EAF-B8667CA0995D}"/>
                </a:ext>
              </a:extLst>
            </p:cNvPr>
            <p:cNvSpPr/>
            <p:nvPr/>
          </p:nvSpPr>
          <p:spPr>
            <a:xfrm flipH="1">
              <a:off x="6688918" y="1930222"/>
              <a:ext cx="30866" cy="15647"/>
            </a:xfrm>
            <a:custGeom>
              <a:avLst/>
              <a:gdLst/>
              <a:ahLst/>
              <a:cxnLst/>
              <a:rect l="l" t="t" r="r" b="b"/>
              <a:pathLst>
                <a:path w="866" h="439" extrusionOk="0">
                  <a:moveTo>
                    <a:pt x="184" y="0"/>
                  </a:moveTo>
                  <a:cubicBezTo>
                    <a:pt x="159" y="0"/>
                    <a:pt x="135" y="2"/>
                    <a:pt x="111" y="4"/>
                  </a:cubicBezTo>
                  <a:cubicBezTo>
                    <a:pt x="1" y="26"/>
                    <a:pt x="29" y="176"/>
                    <a:pt x="123" y="176"/>
                  </a:cubicBezTo>
                  <a:cubicBezTo>
                    <a:pt x="127" y="176"/>
                    <a:pt x="130" y="175"/>
                    <a:pt x="134" y="175"/>
                  </a:cubicBezTo>
                  <a:cubicBezTo>
                    <a:pt x="156" y="173"/>
                    <a:pt x="178" y="172"/>
                    <a:pt x="200" y="172"/>
                  </a:cubicBezTo>
                  <a:cubicBezTo>
                    <a:pt x="395" y="172"/>
                    <a:pt x="582" y="260"/>
                    <a:pt x="705" y="404"/>
                  </a:cubicBezTo>
                  <a:cubicBezTo>
                    <a:pt x="717" y="427"/>
                    <a:pt x="751" y="438"/>
                    <a:pt x="774" y="438"/>
                  </a:cubicBezTo>
                  <a:cubicBezTo>
                    <a:pt x="797" y="438"/>
                    <a:pt x="820" y="427"/>
                    <a:pt x="831" y="415"/>
                  </a:cubicBezTo>
                  <a:cubicBezTo>
                    <a:pt x="866" y="381"/>
                    <a:pt x="866" y="324"/>
                    <a:pt x="831" y="289"/>
                  </a:cubicBezTo>
                  <a:cubicBezTo>
                    <a:pt x="665" y="102"/>
                    <a:pt x="423" y="0"/>
                    <a:pt x="1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194;p33">
              <a:extLst>
                <a:ext uri="{FF2B5EF4-FFF2-40B4-BE49-F238E27FC236}">
                  <a16:creationId xmlns:a16="http://schemas.microsoft.com/office/drawing/2014/main" id="{8A7A84C3-B9A7-7442-A4DC-53B8A87F1A3B}"/>
                </a:ext>
              </a:extLst>
            </p:cNvPr>
            <p:cNvSpPr/>
            <p:nvPr/>
          </p:nvSpPr>
          <p:spPr>
            <a:xfrm flipH="1">
              <a:off x="6557718" y="2041569"/>
              <a:ext cx="196034" cy="211930"/>
            </a:xfrm>
            <a:custGeom>
              <a:avLst/>
              <a:gdLst/>
              <a:ahLst/>
              <a:cxnLst/>
              <a:rect l="l" t="t" r="r" b="b"/>
              <a:pathLst>
                <a:path w="5500" h="5946" extrusionOk="0">
                  <a:moveTo>
                    <a:pt x="5100" y="1"/>
                  </a:moveTo>
                  <a:lnTo>
                    <a:pt x="2584" y="2138"/>
                  </a:lnTo>
                  <a:cubicBezTo>
                    <a:pt x="2836" y="3167"/>
                    <a:pt x="2882" y="4253"/>
                    <a:pt x="1407" y="4608"/>
                  </a:cubicBezTo>
                  <a:cubicBezTo>
                    <a:pt x="1407" y="4608"/>
                    <a:pt x="1" y="5945"/>
                    <a:pt x="2699" y="5945"/>
                  </a:cubicBezTo>
                  <a:cubicBezTo>
                    <a:pt x="5145" y="5945"/>
                    <a:pt x="5500" y="4608"/>
                    <a:pt x="5500" y="4608"/>
                  </a:cubicBezTo>
                  <a:cubicBezTo>
                    <a:pt x="4585" y="3727"/>
                    <a:pt x="4837" y="1315"/>
                    <a:pt x="5100"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195;p33">
              <a:extLst>
                <a:ext uri="{FF2B5EF4-FFF2-40B4-BE49-F238E27FC236}">
                  <a16:creationId xmlns:a16="http://schemas.microsoft.com/office/drawing/2014/main" id="{090235DF-3709-E142-8CD6-72A313F5F02D}"/>
                </a:ext>
              </a:extLst>
            </p:cNvPr>
            <p:cNvSpPr/>
            <p:nvPr/>
          </p:nvSpPr>
          <p:spPr>
            <a:xfrm flipH="1">
              <a:off x="6523893" y="2172662"/>
              <a:ext cx="186660" cy="44553"/>
            </a:xfrm>
            <a:custGeom>
              <a:avLst/>
              <a:gdLst/>
              <a:ahLst/>
              <a:cxnLst/>
              <a:rect l="l" t="t" r="r" b="b"/>
              <a:pathLst>
                <a:path w="5237" h="1250" extrusionOk="0">
                  <a:moveTo>
                    <a:pt x="1564" y="1"/>
                  </a:moveTo>
                  <a:cubicBezTo>
                    <a:pt x="991" y="1"/>
                    <a:pt x="486" y="33"/>
                    <a:pt x="195" y="118"/>
                  </a:cubicBezTo>
                  <a:cubicBezTo>
                    <a:pt x="481" y="621"/>
                    <a:pt x="1" y="1250"/>
                    <a:pt x="1" y="1250"/>
                  </a:cubicBezTo>
                  <a:lnTo>
                    <a:pt x="4825" y="1170"/>
                  </a:lnTo>
                  <a:cubicBezTo>
                    <a:pt x="5019" y="804"/>
                    <a:pt x="5237" y="392"/>
                    <a:pt x="4791" y="255"/>
                  </a:cubicBezTo>
                  <a:cubicBezTo>
                    <a:pt x="4452" y="161"/>
                    <a:pt x="2839" y="1"/>
                    <a:pt x="156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196;p33">
              <a:extLst>
                <a:ext uri="{FF2B5EF4-FFF2-40B4-BE49-F238E27FC236}">
                  <a16:creationId xmlns:a16="http://schemas.microsoft.com/office/drawing/2014/main" id="{2F15ADDB-BD71-6048-8D99-4D4AF7285FB2}"/>
                </a:ext>
              </a:extLst>
            </p:cNvPr>
            <p:cNvSpPr/>
            <p:nvPr/>
          </p:nvSpPr>
          <p:spPr>
            <a:xfrm flipH="1">
              <a:off x="6237862" y="4388663"/>
              <a:ext cx="35464" cy="14685"/>
            </a:xfrm>
            <a:custGeom>
              <a:avLst/>
              <a:gdLst/>
              <a:ahLst/>
              <a:cxnLst/>
              <a:rect l="l" t="t" r="r" b="b"/>
              <a:pathLst>
                <a:path w="995" h="412" extrusionOk="0">
                  <a:moveTo>
                    <a:pt x="310" y="88"/>
                  </a:moveTo>
                  <a:cubicBezTo>
                    <a:pt x="498" y="88"/>
                    <a:pt x="678" y="123"/>
                    <a:pt x="858" y="193"/>
                  </a:cubicBezTo>
                  <a:cubicBezTo>
                    <a:pt x="670" y="266"/>
                    <a:pt x="435" y="328"/>
                    <a:pt x="279" y="328"/>
                  </a:cubicBezTo>
                  <a:cubicBezTo>
                    <a:pt x="216" y="328"/>
                    <a:pt x="167" y="318"/>
                    <a:pt x="137" y="296"/>
                  </a:cubicBezTo>
                  <a:cubicBezTo>
                    <a:pt x="126" y="284"/>
                    <a:pt x="103" y="261"/>
                    <a:pt x="126" y="181"/>
                  </a:cubicBezTo>
                  <a:cubicBezTo>
                    <a:pt x="137" y="147"/>
                    <a:pt x="160" y="124"/>
                    <a:pt x="195" y="113"/>
                  </a:cubicBezTo>
                  <a:cubicBezTo>
                    <a:pt x="206" y="101"/>
                    <a:pt x="217" y="101"/>
                    <a:pt x="240" y="90"/>
                  </a:cubicBezTo>
                  <a:lnTo>
                    <a:pt x="229" y="90"/>
                  </a:lnTo>
                  <a:cubicBezTo>
                    <a:pt x="256" y="88"/>
                    <a:pt x="283" y="88"/>
                    <a:pt x="310" y="88"/>
                  </a:cubicBezTo>
                  <a:close/>
                  <a:moveTo>
                    <a:pt x="324" y="1"/>
                  </a:moveTo>
                  <a:cubicBezTo>
                    <a:pt x="258" y="1"/>
                    <a:pt x="197" y="10"/>
                    <a:pt x="149" y="33"/>
                  </a:cubicBezTo>
                  <a:cubicBezTo>
                    <a:pt x="92" y="55"/>
                    <a:pt x="57" y="101"/>
                    <a:pt x="35" y="158"/>
                  </a:cubicBezTo>
                  <a:cubicBezTo>
                    <a:pt x="0" y="227"/>
                    <a:pt x="23" y="307"/>
                    <a:pt x="80" y="353"/>
                  </a:cubicBezTo>
                  <a:cubicBezTo>
                    <a:pt x="122" y="395"/>
                    <a:pt x="192" y="411"/>
                    <a:pt x="276" y="411"/>
                  </a:cubicBezTo>
                  <a:cubicBezTo>
                    <a:pt x="352" y="411"/>
                    <a:pt x="439" y="397"/>
                    <a:pt x="526" y="376"/>
                  </a:cubicBezTo>
                  <a:cubicBezTo>
                    <a:pt x="675" y="341"/>
                    <a:pt x="835" y="296"/>
                    <a:pt x="972" y="227"/>
                  </a:cubicBezTo>
                  <a:cubicBezTo>
                    <a:pt x="983" y="227"/>
                    <a:pt x="995" y="204"/>
                    <a:pt x="995" y="193"/>
                  </a:cubicBezTo>
                  <a:cubicBezTo>
                    <a:pt x="995" y="170"/>
                    <a:pt x="983" y="158"/>
                    <a:pt x="972" y="147"/>
                  </a:cubicBezTo>
                  <a:cubicBezTo>
                    <a:pt x="954" y="147"/>
                    <a:pt x="592" y="1"/>
                    <a:pt x="32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197;p33">
              <a:extLst>
                <a:ext uri="{FF2B5EF4-FFF2-40B4-BE49-F238E27FC236}">
                  <a16:creationId xmlns:a16="http://schemas.microsoft.com/office/drawing/2014/main" id="{0B98FE75-F893-D047-A636-9BF5C0EF8CD8}"/>
                </a:ext>
              </a:extLst>
            </p:cNvPr>
            <p:cNvSpPr/>
            <p:nvPr/>
          </p:nvSpPr>
          <p:spPr>
            <a:xfrm flipH="1">
              <a:off x="6237862" y="4371020"/>
              <a:ext cx="24878" cy="26162"/>
            </a:xfrm>
            <a:custGeom>
              <a:avLst/>
              <a:gdLst/>
              <a:ahLst/>
              <a:cxnLst/>
              <a:rect l="l" t="t" r="r" b="b"/>
              <a:pathLst>
                <a:path w="698" h="734" extrusionOk="0">
                  <a:moveTo>
                    <a:pt x="204" y="91"/>
                  </a:moveTo>
                  <a:cubicBezTo>
                    <a:pt x="224" y="91"/>
                    <a:pt x="244" y="98"/>
                    <a:pt x="263" y="105"/>
                  </a:cubicBezTo>
                  <a:cubicBezTo>
                    <a:pt x="412" y="185"/>
                    <a:pt x="538" y="470"/>
                    <a:pt x="584" y="608"/>
                  </a:cubicBezTo>
                  <a:cubicBezTo>
                    <a:pt x="378" y="505"/>
                    <a:pt x="92" y="265"/>
                    <a:pt x="92" y="150"/>
                  </a:cubicBezTo>
                  <a:cubicBezTo>
                    <a:pt x="92" y="139"/>
                    <a:pt x="92" y="116"/>
                    <a:pt x="138" y="93"/>
                  </a:cubicBezTo>
                  <a:lnTo>
                    <a:pt x="161" y="93"/>
                  </a:lnTo>
                  <a:lnTo>
                    <a:pt x="161" y="105"/>
                  </a:lnTo>
                  <a:cubicBezTo>
                    <a:pt x="175" y="95"/>
                    <a:pt x="190" y="91"/>
                    <a:pt x="204" y="91"/>
                  </a:cubicBezTo>
                  <a:close/>
                  <a:moveTo>
                    <a:pt x="181" y="1"/>
                  </a:moveTo>
                  <a:cubicBezTo>
                    <a:pt x="156" y="1"/>
                    <a:pt x="130" y="4"/>
                    <a:pt x="103" y="13"/>
                  </a:cubicBezTo>
                  <a:cubicBezTo>
                    <a:pt x="46" y="25"/>
                    <a:pt x="0" y="93"/>
                    <a:pt x="0" y="162"/>
                  </a:cubicBezTo>
                  <a:cubicBezTo>
                    <a:pt x="0" y="356"/>
                    <a:pt x="435" y="665"/>
                    <a:pt x="641" y="733"/>
                  </a:cubicBezTo>
                  <a:lnTo>
                    <a:pt x="664" y="733"/>
                  </a:lnTo>
                  <a:lnTo>
                    <a:pt x="686" y="711"/>
                  </a:lnTo>
                  <a:cubicBezTo>
                    <a:pt x="698" y="699"/>
                    <a:pt x="698" y="688"/>
                    <a:pt x="698" y="676"/>
                  </a:cubicBezTo>
                  <a:cubicBezTo>
                    <a:pt x="686" y="653"/>
                    <a:pt x="538" y="150"/>
                    <a:pt x="298" y="25"/>
                  </a:cubicBezTo>
                  <a:cubicBezTo>
                    <a:pt x="262" y="10"/>
                    <a:pt x="223" y="1"/>
                    <a:pt x="18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198;p33">
              <a:extLst>
                <a:ext uri="{FF2B5EF4-FFF2-40B4-BE49-F238E27FC236}">
                  <a16:creationId xmlns:a16="http://schemas.microsoft.com/office/drawing/2014/main" id="{FBBB604A-D318-964A-9263-6467C5A83BFF}"/>
                </a:ext>
              </a:extLst>
            </p:cNvPr>
            <p:cNvSpPr/>
            <p:nvPr/>
          </p:nvSpPr>
          <p:spPr>
            <a:xfrm flipH="1">
              <a:off x="6706846" y="4397146"/>
              <a:ext cx="41595" cy="15932"/>
            </a:xfrm>
            <a:custGeom>
              <a:avLst/>
              <a:gdLst/>
              <a:ahLst/>
              <a:cxnLst/>
              <a:rect l="l" t="t" r="r" b="b"/>
              <a:pathLst>
                <a:path w="1167" h="447" extrusionOk="0">
                  <a:moveTo>
                    <a:pt x="286" y="92"/>
                  </a:moveTo>
                  <a:cubicBezTo>
                    <a:pt x="526" y="126"/>
                    <a:pt x="766" y="206"/>
                    <a:pt x="984" y="332"/>
                  </a:cubicBezTo>
                  <a:cubicBezTo>
                    <a:pt x="855" y="350"/>
                    <a:pt x="708" y="361"/>
                    <a:pt x="570" y="361"/>
                  </a:cubicBezTo>
                  <a:cubicBezTo>
                    <a:pt x="353" y="361"/>
                    <a:pt x="159" y="333"/>
                    <a:pt x="103" y="263"/>
                  </a:cubicBezTo>
                  <a:cubicBezTo>
                    <a:pt x="103" y="240"/>
                    <a:pt x="92" y="218"/>
                    <a:pt x="115" y="160"/>
                  </a:cubicBezTo>
                  <a:cubicBezTo>
                    <a:pt x="138" y="138"/>
                    <a:pt x="160" y="115"/>
                    <a:pt x="195" y="103"/>
                  </a:cubicBezTo>
                  <a:cubicBezTo>
                    <a:pt x="229" y="92"/>
                    <a:pt x="252" y="92"/>
                    <a:pt x="286" y="92"/>
                  </a:cubicBezTo>
                  <a:close/>
                  <a:moveTo>
                    <a:pt x="283" y="0"/>
                  </a:moveTo>
                  <a:cubicBezTo>
                    <a:pt x="247" y="0"/>
                    <a:pt x="213" y="4"/>
                    <a:pt x="183" y="12"/>
                  </a:cubicBezTo>
                  <a:cubicBezTo>
                    <a:pt x="126" y="23"/>
                    <a:pt x="69" y="58"/>
                    <a:pt x="35" y="115"/>
                  </a:cubicBezTo>
                  <a:cubicBezTo>
                    <a:pt x="0" y="172"/>
                    <a:pt x="0" y="240"/>
                    <a:pt x="35" y="298"/>
                  </a:cubicBezTo>
                  <a:cubicBezTo>
                    <a:pt x="115" y="412"/>
                    <a:pt x="332" y="446"/>
                    <a:pt x="572" y="446"/>
                  </a:cubicBezTo>
                  <a:cubicBezTo>
                    <a:pt x="755" y="435"/>
                    <a:pt x="938" y="423"/>
                    <a:pt x="1121" y="389"/>
                  </a:cubicBezTo>
                  <a:cubicBezTo>
                    <a:pt x="1167" y="378"/>
                    <a:pt x="1167" y="321"/>
                    <a:pt x="1132" y="309"/>
                  </a:cubicBezTo>
                  <a:cubicBezTo>
                    <a:pt x="1112" y="289"/>
                    <a:pt x="602" y="0"/>
                    <a:pt x="28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199;p33">
              <a:extLst>
                <a:ext uri="{FF2B5EF4-FFF2-40B4-BE49-F238E27FC236}">
                  <a16:creationId xmlns:a16="http://schemas.microsoft.com/office/drawing/2014/main" id="{15FACBE4-B381-494C-B02F-48600DB91916}"/>
                </a:ext>
              </a:extLst>
            </p:cNvPr>
            <p:cNvSpPr/>
            <p:nvPr/>
          </p:nvSpPr>
          <p:spPr>
            <a:xfrm flipH="1">
              <a:off x="6707238" y="4382355"/>
              <a:ext cx="25306" cy="28692"/>
            </a:xfrm>
            <a:custGeom>
              <a:avLst/>
              <a:gdLst/>
              <a:ahLst/>
              <a:cxnLst/>
              <a:rect l="l" t="t" r="r" b="b"/>
              <a:pathLst>
                <a:path w="710" h="805" extrusionOk="0">
                  <a:moveTo>
                    <a:pt x="254" y="81"/>
                  </a:moveTo>
                  <a:cubicBezTo>
                    <a:pt x="295" y="81"/>
                    <a:pt x="340" y="101"/>
                    <a:pt x="378" y="130"/>
                  </a:cubicBezTo>
                  <a:cubicBezTo>
                    <a:pt x="526" y="255"/>
                    <a:pt x="595" y="541"/>
                    <a:pt x="618" y="690"/>
                  </a:cubicBezTo>
                  <a:cubicBezTo>
                    <a:pt x="389" y="553"/>
                    <a:pt x="103" y="244"/>
                    <a:pt x="115" y="130"/>
                  </a:cubicBezTo>
                  <a:cubicBezTo>
                    <a:pt x="115" y="118"/>
                    <a:pt x="126" y="84"/>
                    <a:pt x="206" y="84"/>
                  </a:cubicBezTo>
                  <a:lnTo>
                    <a:pt x="229" y="84"/>
                  </a:lnTo>
                  <a:cubicBezTo>
                    <a:pt x="237" y="82"/>
                    <a:pt x="245" y="81"/>
                    <a:pt x="254" y="81"/>
                  </a:cubicBezTo>
                  <a:close/>
                  <a:moveTo>
                    <a:pt x="235" y="1"/>
                  </a:moveTo>
                  <a:cubicBezTo>
                    <a:pt x="222" y="1"/>
                    <a:pt x="208" y="2"/>
                    <a:pt x="195" y="4"/>
                  </a:cubicBezTo>
                  <a:cubicBezTo>
                    <a:pt x="80" y="15"/>
                    <a:pt x="35" y="72"/>
                    <a:pt x="35" y="118"/>
                  </a:cubicBezTo>
                  <a:cubicBezTo>
                    <a:pt x="0" y="324"/>
                    <a:pt x="435" y="713"/>
                    <a:pt x="652" y="804"/>
                  </a:cubicBezTo>
                  <a:lnTo>
                    <a:pt x="698" y="804"/>
                  </a:lnTo>
                  <a:cubicBezTo>
                    <a:pt x="709" y="793"/>
                    <a:pt x="709" y="781"/>
                    <a:pt x="709" y="770"/>
                  </a:cubicBezTo>
                  <a:cubicBezTo>
                    <a:pt x="709" y="747"/>
                    <a:pt x="663" y="255"/>
                    <a:pt x="423" y="72"/>
                  </a:cubicBezTo>
                  <a:cubicBezTo>
                    <a:pt x="376" y="25"/>
                    <a:pt x="304" y="1"/>
                    <a:pt x="2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200;p33">
              <a:extLst>
                <a:ext uri="{FF2B5EF4-FFF2-40B4-BE49-F238E27FC236}">
                  <a16:creationId xmlns:a16="http://schemas.microsoft.com/office/drawing/2014/main" id="{BDB41062-481E-9E44-9359-0CFC427338A0}"/>
                </a:ext>
              </a:extLst>
            </p:cNvPr>
            <p:cNvSpPr/>
            <p:nvPr/>
          </p:nvSpPr>
          <p:spPr>
            <a:xfrm flipH="1">
              <a:off x="6638377" y="4261063"/>
              <a:ext cx="70537" cy="148736"/>
            </a:xfrm>
            <a:custGeom>
              <a:avLst/>
              <a:gdLst/>
              <a:ahLst/>
              <a:cxnLst/>
              <a:rect l="l" t="t" r="r" b="b"/>
              <a:pathLst>
                <a:path w="1979" h="4173" extrusionOk="0">
                  <a:moveTo>
                    <a:pt x="0" y="0"/>
                  </a:moveTo>
                  <a:lnTo>
                    <a:pt x="183" y="4173"/>
                  </a:lnTo>
                  <a:lnTo>
                    <a:pt x="1978" y="4173"/>
                  </a:lnTo>
                  <a:lnTo>
                    <a:pt x="1807"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201;p33">
              <a:extLst>
                <a:ext uri="{FF2B5EF4-FFF2-40B4-BE49-F238E27FC236}">
                  <a16:creationId xmlns:a16="http://schemas.microsoft.com/office/drawing/2014/main" id="{7A03331F-1FFE-EA47-8307-7C31A244AD72}"/>
                </a:ext>
              </a:extLst>
            </p:cNvPr>
            <p:cNvSpPr/>
            <p:nvPr/>
          </p:nvSpPr>
          <p:spPr>
            <a:xfrm flipH="1">
              <a:off x="6167361" y="4241496"/>
              <a:ext cx="125925" cy="152015"/>
            </a:xfrm>
            <a:custGeom>
              <a:avLst/>
              <a:gdLst/>
              <a:ahLst/>
              <a:cxnLst/>
              <a:rect l="l" t="t" r="r" b="b"/>
              <a:pathLst>
                <a:path w="3533" h="4265" extrusionOk="0">
                  <a:moveTo>
                    <a:pt x="1761" y="0"/>
                  </a:moveTo>
                  <a:lnTo>
                    <a:pt x="0" y="389"/>
                  </a:lnTo>
                  <a:lnTo>
                    <a:pt x="1772" y="4265"/>
                  </a:lnTo>
                  <a:lnTo>
                    <a:pt x="3533" y="3887"/>
                  </a:lnTo>
                  <a:lnTo>
                    <a:pt x="1761"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202;p33">
              <a:extLst>
                <a:ext uri="{FF2B5EF4-FFF2-40B4-BE49-F238E27FC236}">
                  <a16:creationId xmlns:a16="http://schemas.microsoft.com/office/drawing/2014/main" id="{2CE18EBD-77F1-4647-ACD8-3D2DAE2B47E6}"/>
                </a:ext>
              </a:extLst>
            </p:cNvPr>
            <p:cNvSpPr/>
            <p:nvPr/>
          </p:nvSpPr>
          <p:spPr>
            <a:xfrm flipH="1">
              <a:off x="6132717" y="4371805"/>
              <a:ext cx="199883" cy="103613"/>
            </a:xfrm>
            <a:custGeom>
              <a:avLst/>
              <a:gdLst/>
              <a:ahLst/>
              <a:cxnLst/>
              <a:rect l="l" t="t" r="r" b="b"/>
              <a:pathLst>
                <a:path w="5608" h="2907" extrusionOk="0">
                  <a:moveTo>
                    <a:pt x="4708" y="0"/>
                  </a:moveTo>
                  <a:cubicBezTo>
                    <a:pt x="4699" y="0"/>
                    <a:pt x="4690" y="1"/>
                    <a:pt x="4681" y="3"/>
                  </a:cubicBezTo>
                  <a:lnTo>
                    <a:pt x="2704" y="437"/>
                  </a:lnTo>
                  <a:cubicBezTo>
                    <a:pt x="2601" y="460"/>
                    <a:pt x="2509" y="517"/>
                    <a:pt x="2441" y="609"/>
                  </a:cubicBezTo>
                  <a:cubicBezTo>
                    <a:pt x="2098" y="1089"/>
                    <a:pt x="1549" y="1603"/>
                    <a:pt x="269" y="2198"/>
                  </a:cubicBezTo>
                  <a:cubicBezTo>
                    <a:pt x="1" y="2311"/>
                    <a:pt x="188" y="2907"/>
                    <a:pt x="762" y="2907"/>
                  </a:cubicBezTo>
                  <a:cubicBezTo>
                    <a:pt x="825" y="2907"/>
                    <a:pt x="893" y="2899"/>
                    <a:pt x="966" y="2884"/>
                  </a:cubicBezTo>
                  <a:cubicBezTo>
                    <a:pt x="1709" y="2712"/>
                    <a:pt x="2909" y="2426"/>
                    <a:pt x="3447" y="2312"/>
                  </a:cubicBezTo>
                  <a:cubicBezTo>
                    <a:pt x="4315" y="2118"/>
                    <a:pt x="4658" y="2095"/>
                    <a:pt x="5356" y="1946"/>
                  </a:cubicBezTo>
                  <a:cubicBezTo>
                    <a:pt x="5516" y="1912"/>
                    <a:pt x="5607" y="1740"/>
                    <a:pt x="5539" y="1580"/>
                  </a:cubicBezTo>
                  <a:lnTo>
                    <a:pt x="4853" y="94"/>
                  </a:lnTo>
                  <a:cubicBezTo>
                    <a:pt x="4833" y="34"/>
                    <a:pt x="4769" y="0"/>
                    <a:pt x="470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203;p33">
              <a:extLst>
                <a:ext uri="{FF2B5EF4-FFF2-40B4-BE49-F238E27FC236}">
                  <a16:creationId xmlns:a16="http://schemas.microsoft.com/office/drawing/2014/main" id="{5E5BF2DA-CDB2-8745-B6EA-6F9D5BE1F4FC}"/>
                </a:ext>
              </a:extLst>
            </p:cNvPr>
            <p:cNvSpPr/>
            <p:nvPr/>
          </p:nvSpPr>
          <p:spPr>
            <a:xfrm flipH="1">
              <a:off x="6612714" y="4402029"/>
              <a:ext cx="250210" cy="72960"/>
            </a:xfrm>
            <a:custGeom>
              <a:avLst/>
              <a:gdLst/>
              <a:ahLst/>
              <a:cxnLst/>
              <a:rect l="l" t="t" r="r" b="b"/>
              <a:pathLst>
                <a:path w="7020" h="2047" extrusionOk="0">
                  <a:moveTo>
                    <a:pt x="4516" y="1"/>
                  </a:moveTo>
                  <a:cubicBezTo>
                    <a:pt x="4356" y="12"/>
                    <a:pt x="4207" y="58"/>
                    <a:pt x="4081" y="149"/>
                  </a:cubicBezTo>
                  <a:cubicBezTo>
                    <a:pt x="2858" y="892"/>
                    <a:pt x="1715" y="927"/>
                    <a:pt x="309" y="1235"/>
                  </a:cubicBezTo>
                  <a:cubicBezTo>
                    <a:pt x="0" y="1304"/>
                    <a:pt x="206" y="2047"/>
                    <a:pt x="937" y="2047"/>
                  </a:cubicBezTo>
                  <a:cubicBezTo>
                    <a:pt x="2161" y="2047"/>
                    <a:pt x="3064" y="1990"/>
                    <a:pt x="4104" y="1990"/>
                  </a:cubicBezTo>
                  <a:cubicBezTo>
                    <a:pt x="4996" y="1990"/>
                    <a:pt x="6013" y="2036"/>
                    <a:pt x="6722" y="2047"/>
                  </a:cubicBezTo>
                  <a:cubicBezTo>
                    <a:pt x="6894" y="2047"/>
                    <a:pt x="7019" y="1887"/>
                    <a:pt x="6985" y="1727"/>
                  </a:cubicBezTo>
                  <a:lnTo>
                    <a:pt x="6631" y="126"/>
                  </a:lnTo>
                  <a:cubicBezTo>
                    <a:pt x="6619" y="58"/>
                    <a:pt x="6551" y="1"/>
                    <a:pt x="648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204;p33">
              <a:extLst>
                <a:ext uri="{FF2B5EF4-FFF2-40B4-BE49-F238E27FC236}">
                  <a16:creationId xmlns:a16="http://schemas.microsoft.com/office/drawing/2014/main" id="{82A45FB7-E072-BE46-8A06-A70A4C007520}"/>
                </a:ext>
              </a:extLst>
            </p:cNvPr>
            <p:cNvSpPr/>
            <p:nvPr/>
          </p:nvSpPr>
          <p:spPr>
            <a:xfrm flipH="1">
              <a:off x="6333206" y="2218285"/>
              <a:ext cx="203661" cy="260939"/>
            </a:xfrm>
            <a:custGeom>
              <a:avLst/>
              <a:gdLst/>
              <a:ahLst/>
              <a:cxnLst/>
              <a:rect l="l" t="t" r="r" b="b"/>
              <a:pathLst>
                <a:path w="5714" h="7321" extrusionOk="0">
                  <a:moveTo>
                    <a:pt x="2222" y="0"/>
                  </a:moveTo>
                  <a:cubicBezTo>
                    <a:pt x="763" y="0"/>
                    <a:pt x="1" y="1930"/>
                    <a:pt x="535" y="3994"/>
                  </a:cubicBezTo>
                  <a:cubicBezTo>
                    <a:pt x="1084" y="6155"/>
                    <a:pt x="2330" y="7321"/>
                    <a:pt x="2330" y="7321"/>
                  </a:cubicBezTo>
                  <a:lnTo>
                    <a:pt x="5714" y="4737"/>
                  </a:lnTo>
                  <a:cubicBezTo>
                    <a:pt x="5714" y="4737"/>
                    <a:pt x="4330" y="439"/>
                    <a:pt x="2638" y="50"/>
                  </a:cubicBezTo>
                  <a:cubicBezTo>
                    <a:pt x="2494" y="16"/>
                    <a:pt x="2355" y="0"/>
                    <a:pt x="222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205;p33">
              <a:extLst>
                <a:ext uri="{FF2B5EF4-FFF2-40B4-BE49-F238E27FC236}">
                  <a16:creationId xmlns:a16="http://schemas.microsoft.com/office/drawing/2014/main" id="{34E97D36-8BD4-E64D-B787-B7D42B447D68}"/>
                </a:ext>
              </a:extLst>
            </p:cNvPr>
            <p:cNvSpPr/>
            <p:nvPr/>
          </p:nvSpPr>
          <p:spPr>
            <a:xfrm flipH="1">
              <a:off x="6517798" y="2346384"/>
              <a:ext cx="3279" cy="14685"/>
            </a:xfrm>
            <a:custGeom>
              <a:avLst/>
              <a:gdLst/>
              <a:ahLst/>
              <a:cxnLst/>
              <a:rect l="l" t="t" r="r" b="b"/>
              <a:pathLst>
                <a:path w="92" h="412" extrusionOk="0">
                  <a:moveTo>
                    <a:pt x="1" y="1"/>
                  </a:moveTo>
                  <a:cubicBezTo>
                    <a:pt x="24" y="138"/>
                    <a:pt x="58" y="274"/>
                    <a:pt x="92" y="411"/>
                  </a:cubicBezTo>
                  <a:cubicBezTo>
                    <a:pt x="58" y="263"/>
                    <a:pt x="24" y="137"/>
                    <a:pt x="1"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1206;p33">
              <a:extLst>
                <a:ext uri="{FF2B5EF4-FFF2-40B4-BE49-F238E27FC236}">
                  <a16:creationId xmlns:a16="http://schemas.microsoft.com/office/drawing/2014/main" id="{9754B975-D302-B744-9168-4ADBF5EBC98B}"/>
                </a:ext>
              </a:extLst>
            </p:cNvPr>
            <p:cNvSpPr/>
            <p:nvPr/>
          </p:nvSpPr>
          <p:spPr>
            <a:xfrm flipH="1">
              <a:off x="6448509" y="2332911"/>
              <a:ext cx="72568" cy="146740"/>
            </a:xfrm>
            <a:custGeom>
              <a:avLst/>
              <a:gdLst/>
              <a:ahLst/>
              <a:cxnLst/>
              <a:rect l="l" t="t" r="r" b="b"/>
              <a:pathLst>
                <a:path w="2036" h="4117" extrusionOk="0">
                  <a:moveTo>
                    <a:pt x="744" y="0"/>
                  </a:moveTo>
                  <a:cubicBezTo>
                    <a:pt x="745" y="2"/>
                    <a:pt x="746" y="3"/>
                    <a:pt x="748" y="4"/>
                  </a:cubicBezTo>
                  <a:lnTo>
                    <a:pt x="748" y="4"/>
                  </a:lnTo>
                  <a:lnTo>
                    <a:pt x="755" y="0"/>
                  </a:lnTo>
                  <a:close/>
                  <a:moveTo>
                    <a:pt x="748" y="4"/>
                  </a:moveTo>
                  <a:lnTo>
                    <a:pt x="1" y="389"/>
                  </a:lnTo>
                  <a:cubicBezTo>
                    <a:pt x="23" y="515"/>
                    <a:pt x="58" y="652"/>
                    <a:pt x="92" y="789"/>
                  </a:cubicBezTo>
                  <a:cubicBezTo>
                    <a:pt x="252" y="1418"/>
                    <a:pt x="492" y="2035"/>
                    <a:pt x="801" y="2618"/>
                  </a:cubicBezTo>
                  <a:cubicBezTo>
                    <a:pt x="1087" y="3167"/>
                    <a:pt x="1452" y="3670"/>
                    <a:pt x="1887" y="4116"/>
                  </a:cubicBezTo>
                  <a:lnTo>
                    <a:pt x="2001" y="4025"/>
                  </a:lnTo>
                  <a:lnTo>
                    <a:pt x="2035" y="4002"/>
                  </a:lnTo>
                  <a:cubicBezTo>
                    <a:pt x="1967" y="2563"/>
                    <a:pt x="1670" y="920"/>
                    <a:pt x="748" y="4"/>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207;p33">
              <a:extLst>
                <a:ext uri="{FF2B5EF4-FFF2-40B4-BE49-F238E27FC236}">
                  <a16:creationId xmlns:a16="http://schemas.microsoft.com/office/drawing/2014/main" id="{1FEF03F9-A4C6-DE48-9FA1-3451D9BAE857}"/>
                </a:ext>
              </a:extLst>
            </p:cNvPr>
            <p:cNvSpPr/>
            <p:nvPr/>
          </p:nvSpPr>
          <p:spPr>
            <a:xfrm flipH="1">
              <a:off x="6442807" y="2203600"/>
              <a:ext cx="427461" cy="574308"/>
            </a:xfrm>
            <a:custGeom>
              <a:avLst/>
              <a:gdLst/>
              <a:ahLst/>
              <a:cxnLst/>
              <a:rect l="l" t="t" r="r" b="b"/>
              <a:pathLst>
                <a:path w="11993" h="16113" extrusionOk="0">
                  <a:moveTo>
                    <a:pt x="6375" y="0"/>
                  </a:moveTo>
                  <a:cubicBezTo>
                    <a:pt x="5746" y="0"/>
                    <a:pt x="5146" y="17"/>
                    <a:pt x="4676" y="62"/>
                  </a:cubicBezTo>
                  <a:cubicBezTo>
                    <a:pt x="3750" y="153"/>
                    <a:pt x="2824" y="325"/>
                    <a:pt x="1909" y="553"/>
                  </a:cubicBezTo>
                  <a:cubicBezTo>
                    <a:pt x="1909" y="553"/>
                    <a:pt x="0" y="2725"/>
                    <a:pt x="1807" y="16112"/>
                  </a:cubicBezTo>
                  <a:lnTo>
                    <a:pt x="11432" y="16112"/>
                  </a:lnTo>
                  <a:cubicBezTo>
                    <a:pt x="11501" y="14638"/>
                    <a:pt x="10575" y="7424"/>
                    <a:pt x="11992" y="462"/>
                  </a:cubicBezTo>
                  <a:cubicBezTo>
                    <a:pt x="10929" y="256"/>
                    <a:pt x="9855" y="130"/>
                    <a:pt x="8769" y="62"/>
                  </a:cubicBezTo>
                  <a:cubicBezTo>
                    <a:pt x="8074" y="29"/>
                    <a:pt x="7200" y="0"/>
                    <a:pt x="637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208;p33">
              <a:extLst>
                <a:ext uri="{FF2B5EF4-FFF2-40B4-BE49-F238E27FC236}">
                  <a16:creationId xmlns:a16="http://schemas.microsoft.com/office/drawing/2014/main" id="{F8765C94-DB2E-864F-802C-AE0DB1A232E1}"/>
                </a:ext>
              </a:extLst>
            </p:cNvPr>
            <p:cNvSpPr/>
            <p:nvPr/>
          </p:nvSpPr>
          <p:spPr>
            <a:xfrm flipH="1">
              <a:off x="6641228" y="4261063"/>
              <a:ext cx="65261" cy="76631"/>
            </a:xfrm>
            <a:custGeom>
              <a:avLst/>
              <a:gdLst/>
              <a:ahLst/>
              <a:cxnLst/>
              <a:rect l="l" t="t" r="r" b="b"/>
              <a:pathLst>
                <a:path w="1831" h="2150" extrusionOk="0">
                  <a:moveTo>
                    <a:pt x="1" y="1555"/>
                  </a:moveTo>
                  <a:lnTo>
                    <a:pt x="24" y="2149"/>
                  </a:lnTo>
                  <a:lnTo>
                    <a:pt x="24" y="2149"/>
                  </a:lnTo>
                  <a:lnTo>
                    <a:pt x="1" y="1555"/>
                  </a:lnTo>
                  <a:close/>
                  <a:moveTo>
                    <a:pt x="1739" y="0"/>
                  </a:moveTo>
                  <a:lnTo>
                    <a:pt x="1739" y="0"/>
                  </a:lnTo>
                  <a:lnTo>
                    <a:pt x="1830" y="2149"/>
                  </a:lnTo>
                  <a:lnTo>
                    <a:pt x="1830" y="2149"/>
                  </a:lnTo>
                  <a:lnTo>
                    <a:pt x="1739" y="0"/>
                  </a:lnTo>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209;p33">
              <a:extLst>
                <a:ext uri="{FF2B5EF4-FFF2-40B4-BE49-F238E27FC236}">
                  <a16:creationId xmlns:a16="http://schemas.microsoft.com/office/drawing/2014/main" id="{FC4ED546-7242-454F-B046-D92E8BB7A84F}"/>
                </a:ext>
              </a:extLst>
            </p:cNvPr>
            <p:cNvSpPr/>
            <p:nvPr/>
          </p:nvSpPr>
          <p:spPr>
            <a:xfrm flipH="1">
              <a:off x="6641228" y="4261063"/>
              <a:ext cx="67685" cy="76631"/>
            </a:xfrm>
            <a:custGeom>
              <a:avLst/>
              <a:gdLst/>
              <a:ahLst/>
              <a:cxnLst/>
              <a:rect l="l" t="t" r="r" b="b"/>
              <a:pathLst>
                <a:path w="1899" h="2150" extrusionOk="0">
                  <a:moveTo>
                    <a:pt x="0" y="0"/>
                  </a:moveTo>
                  <a:lnTo>
                    <a:pt x="69" y="1555"/>
                  </a:lnTo>
                  <a:lnTo>
                    <a:pt x="92" y="2149"/>
                  </a:lnTo>
                  <a:lnTo>
                    <a:pt x="1898" y="2149"/>
                  </a:lnTo>
                  <a:lnTo>
                    <a:pt x="1807" y="0"/>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210;p33">
              <a:extLst>
                <a:ext uri="{FF2B5EF4-FFF2-40B4-BE49-F238E27FC236}">
                  <a16:creationId xmlns:a16="http://schemas.microsoft.com/office/drawing/2014/main" id="{4C26721D-C318-1849-AC80-60AFC332B849}"/>
                </a:ext>
              </a:extLst>
            </p:cNvPr>
            <p:cNvSpPr/>
            <p:nvPr/>
          </p:nvSpPr>
          <p:spPr>
            <a:xfrm flipH="1">
              <a:off x="6197907" y="4298951"/>
              <a:ext cx="6166" cy="13865"/>
            </a:xfrm>
            <a:custGeom>
              <a:avLst/>
              <a:gdLst/>
              <a:ahLst/>
              <a:cxnLst/>
              <a:rect l="l" t="t" r="r" b="b"/>
              <a:pathLst>
                <a:path w="173" h="389" extrusionOk="0">
                  <a:moveTo>
                    <a:pt x="1" y="0"/>
                  </a:moveTo>
                  <a:lnTo>
                    <a:pt x="1" y="0"/>
                  </a:lnTo>
                  <a:lnTo>
                    <a:pt x="172" y="389"/>
                  </a:lnTo>
                  <a:lnTo>
                    <a:pt x="172" y="389"/>
                  </a:lnTo>
                  <a:lnTo>
                    <a:pt x="1"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211;p33">
              <a:extLst>
                <a:ext uri="{FF2B5EF4-FFF2-40B4-BE49-F238E27FC236}">
                  <a16:creationId xmlns:a16="http://schemas.microsoft.com/office/drawing/2014/main" id="{8A97C828-EAAD-7A41-A8EF-3E4300A53DAE}"/>
                </a:ext>
              </a:extLst>
            </p:cNvPr>
            <p:cNvSpPr/>
            <p:nvPr/>
          </p:nvSpPr>
          <p:spPr>
            <a:xfrm flipH="1">
              <a:off x="6197907" y="4298951"/>
              <a:ext cx="68897" cy="27730"/>
            </a:xfrm>
            <a:custGeom>
              <a:avLst/>
              <a:gdLst/>
              <a:ahLst/>
              <a:cxnLst/>
              <a:rect l="l" t="t" r="r" b="b"/>
              <a:pathLst>
                <a:path w="1933" h="778" extrusionOk="0">
                  <a:moveTo>
                    <a:pt x="1761" y="0"/>
                  </a:moveTo>
                  <a:lnTo>
                    <a:pt x="0" y="389"/>
                  </a:lnTo>
                  <a:lnTo>
                    <a:pt x="172" y="778"/>
                  </a:lnTo>
                  <a:lnTo>
                    <a:pt x="1932" y="389"/>
                  </a:lnTo>
                  <a:lnTo>
                    <a:pt x="1761" y="0"/>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212;p33">
              <a:extLst>
                <a:ext uri="{FF2B5EF4-FFF2-40B4-BE49-F238E27FC236}">
                  <a16:creationId xmlns:a16="http://schemas.microsoft.com/office/drawing/2014/main" id="{BFEAEC4C-88B7-244D-93AF-512A9D87C878}"/>
                </a:ext>
              </a:extLst>
            </p:cNvPr>
            <p:cNvSpPr/>
            <p:nvPr/>
          </p:nvSpPr>
          <p:spPr>
            <a:xfrm flipH="1">
              <a:off x="6528812" y="1883388"/>
              <a:ext cx="209863" cy="248678"/>
            </a:xfrm>
            <a:custGeom>
              <a:avLst/>
              <a:gdLst/>
              <a:ahLst/>
              <a:cxnLst/>
              <a:rect l="l" t="t" r="r" b="b"/>
              <a:pathLst>
                <a:path w="5888" h="6977" extrusionOk="0">
                  <a:moveTo>
                    <a:pt x="3104" y="0"/>
                  </a:moveTo>
                  <a:cubicBezTo>
                    <a:pt x="2945" y="0"/>
                    <a:pt x="2783" y="16"/>
                    <a:pt x="2619" y="49"/>
                  </a:cubicBezTo>
                  <a:cubicBezTo>
                    <a:pt x="767" y="392"/>
                    <a:pt x="1" y="2941"/>
                    <a:pt x="58" y="4587"/>
                  </a:cubicBezTo>
                  <a:cubicBezTo>
                    <a:pt x="100" y="5946"/>
                    <a:pt x="1215" y="6976"/>
                    <a:pt x="2442" y="6976"/>
                  </a:cubicBezTo>
                  <a:cubicBezTo>
                    <a:pt x="2866" y="6976"/>
                    <a:pt x="3305" y="6853"/>
                    <a:pt x="3716" y="6576"/>
                  </a:cubicBezTo>
                  <a:cubicBezTo>
                    <a:pt x="4779" y="5856"/>
                    <a:pt x="4962" y="4827"/>
                    <a:pt x="5431" y="3101"/>
                  </a:cubicBezTo>
                  <a:cubicBezTo>
                    <a:pt x="5888" y="1513"/>
                    <a:pt x="4667" y="0"/>
                    <a:pt x="3104"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213;p33">
              <a:extLst>
                <a:ext uri="{FF2B5EF4-FFF2-40B4-BE49-F238E27FC236}">
                  <a16:creationId xmlns:a16="http://schemas.microsoft.com/office/drawing/2014/main" id="{2E58E63A-E089-0942-9B05-86AEF830BDEB}"/>
                </a:ext>
              </a:extLst>
            </p:cNvPr>
            <p:cNvSpPr/>
            <p:nvPr/>
          </p:nvSpPr>
          <p:spPr>
            <a:xfrm flipH="1">
              <a:off x="6484793" y="1912935"/>
              <a:ext cx="217597" cy="192220"/>
            </a:xfrm>
            <a:custGeom>
              <a:avLst/>
              <a:gdLst/>
              <a:ahLst/>
              <a:cxnLst/>
              <a:rect l="l" t="t" r="r" b="b"/>
              <a:pathLst>
                <a:path w="6105" h="5393" extrusionOk="0">
                  <a:moveTo>
                    <a:pt x="2532" y="1"/>
                  </a:moveTo>
                  <a:cubicBezTo>
                    <a:pt x="1931" y="1"/>
                    <a:pt x="1360" y="73"/>
                    <a:pt x="949" y="226"/>
                  </a:cubicBezTo>
                  <a:cubicBezTo>
                    <a:pt x="126" y="557"/>
                    <a:pt x="515" y="1655"/>
                    <a:pt x="675" y="2272"/>
                  </a:cubicBezTo>
                  <a:cubicBezTo>
                    <a:pt x="0" y="3198"/>
                    <a:pt x="995" y="3884"/>
                    <a:pt x="1223" y="4638"/>
                  </a:cubicBezTo>
                  <a:cubicBezTo>
                    <a:pt x="1360" y="5082"/>
                    <a:pt x="2211" y="5392"/>
                    <a:pt x="2918" y="5392"/>
                  </a:cubicBezTo>
                  <a:cubicBezTo>
                    <a:pt x="3158" y="5392"/>
                    <a:pt x="3382" y="5357"/>
                    <a:pt x="3556" y="5279"/>
                  </a:cubicBezTo>
                  <a:cubicBezTo>
                    <a:pt x="3910" y="5107"/>
                    <a:pt x="3933" y="4718"/>
                    <a:pt x="4493" y="4090"/>
                  </a:cubicBezTo>
                  <a:cubicBezTo>
                    <a:pt x="5053" y="3472"/>
                    <a:pt x="6105" y="2101"/>
                    <a:pt x="5236" y="591"/>
                  </a:cubicBezTo>
                  <a:cubicBezTo>
                    <a:pt x="4668" y="210"/>
                    <a:pt x="3555" y="1"/>
                    <a:pt x="25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214;p33">
              <a:extLst>
                <a:ext uri="{FF2B5EF4-FFF2-40B4-BE49-F238E27FC236}">
                  <a16:creationId xmlns:a16="http://schemas.microsoft.com/office/drawing/2014/main" id="{963D0DAE-421F-7042-9574-A4EA4074F081}"/>
                </a:ext>
              </a:extLst>
            </p:cNvPr>
            <p:cNvSpPr/>
            <p:nvPr/>
          </p:nvSpPr>
          <p:spPr>
            <a:xfrm flipH="1">
              <a:off x="6488215" y="1887130"/>
              <a:ext cx="38173" cy="60664"/>
            </a:xfrm>
            <a:custGeom>
              <a:avLst/>
              <a:gdLst/>
              <a:ahLst/>
              <a:cxnLst/>
              <a:rect l="l" t="t" r="r" b="b"/>
              <a:pathLst>
                <a:path w="1071" h="1702" extrusionOk="0">
                  <a:moveTo>
                    <a:pt x="584" y="1"/>
                  </a:moveTo>
                  <a:lnTo>
                    <a:pt x="584" y="1"/>
                  </a:lnTo>
                  <a:cubicBezTo>
                    <a:pt x="755" y="1098"/>
                    <a:pt x="1" y="1487"/>
                    <a:pt x="1" y="1487"/>
                  </a:cubicBezTo>
                  <a:cubicBezTo>
                    <a:pt x="169" y="1637"/>
                    <a:pt x="317" y="1701"/>
                    <a:pt x="442" y="1701"/>
                  </a:cubicBezTo>
                  <a:cubicBezTo>
                    <a:pt x="952" y="1701"/>
                    <a:pt x="1071" y="626"/>
                    <a:pt x="5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215;p33">
              <a:extLst>
                <a:ext uri="{FF2B5EF4-FFF2-40B4-BE49-F238E27FC236}">
                  <a16:creationId xmlns:a16="http://schemas.microsoft.com/office/drawing/2014/main" id="{AF44E67A-40BA-D542-9AA2-2B0DEC3C26E8}"/>
                </a:ext>
              </a:extLst>
            </p:cNvPr>
            <p:cNvSpPr/>
            <p:nvPr/>
          </p:nvSpPr>
          <p:spPr>
            <a:xfrm flipH="1">
              <a:off x="6491922" y="1944194"/>
              <a:ext cx="27944" cy="39135"/>
            </a:xfrm>
            <a:custGeom>
              <a:avLst/>
              <a:gdLst/>
              <a:ahLst/>
              <a:cxnLst/>
              <a:rect l="l" t="t" r="r" b="b"/>
              <a:pathLst>
                <a:path w="784" h="1098" extrusionOk="0">
                  <a:moveTo>
                    <a:pt x="300" y="0"/>
                  </a:moveTo>
                  <a:cubicBezTo>
                    <a:pt x="202" y="0"/>
                    <a:pt x="100" y="80"/>
                    <a:pt x="1" y="275"/>
                  </a:cubicBezTo>
                  <a:cubicBezTo>
                    <a:pt x="1" y="275"/>
                    <a:pt x="367" y="298"/>
                    <a:pt x="767" y="1098"/>
                  </a:cubicBezTo>
                  <a:cubicBezTo>
                    <a:pt x="783" y="589"/>
                    <a:pt x="562" y="0"/>
                    <a:pt x="3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216;p33">
              <a:extLst>
                <a:ext uri="{FF2B5EF4-FFF2-40B4-BE49-F238E27FC236}">
                  <a16:creationId xmlns:a16="http://schemas.microsoft.com/office/drawing/2014/main" id="{9B1841DF-468C-E244-A07A-C2FFD5D889E5}"/>
                </a:ext>
              </a:extLst>
            </p:cNvPr>
            <p:cNvSpPr/>
            <p:nvPr/>
          </p:nvSpPr>
          <p:spPr>
            <a:xfrm flipH="1">
              <a:off x="6478984" y="1804012"/>
              <a:ext cx="249890" cy="146384"/>
            </a:xfrm>
            <a:custGeom>
              <a:avLst/>
              <a:gdLst/>
              <a:ahLst/>
              <a:cxnLst/>
              <a:rect l="l" t="t" r="r" b="b"/>
              <a:pathLst>
                <a:path w="7011" h="4107" extrusionOk="0">
                  <a:moveTo>
                    <a:pt x="2504" y="1"/>
                  </a:moveTo>
                  <a:cubicBezTo>
                    <a:pt x="2321" y="641"/>
                    <a:pt x="2847" y="1258"/>
                    <a:pt x="2847" y="1258"/>
                  </a:cubicBezTo>
                  <a:cubicBezTo>
                    <a:pt x="2470" y="1247"/>
                    <a:pt x="1418" y="755"/>
                    <a:pt x="1223" y="309"/>
                  </a:cubicBezTo>
                  <a:lnTo>
                    <a:pt x="1223" y="309"/>
                  </a:lnTo>
                  <a:cubicBezTo>
                    <a:pt x="1109" y="778"/>
                    <a:pt x="1166" y="1281"/>
                    <a:pt x="1406" y="1704"/>
                  </a:cubicBezTo>
                  <a:cubicBezTo>
                    <a:pt x="1303" y="1673"/>
                    <a:pt x="1188" y="1658"/>
                    <a:pt x="1068" y="1658"/>
                  </a:cubicBezTo>
                  <a:cubicBezTo>
                    <a:pt x="705" y="1658"/>
                    <a:pt x="292" y="1793"/>
                    <a:pt x="0" y="2024"/>
                  </a:cubicBezTo>
                  <a:cubicBezTo>
                    <a:pt x="24" y="2022"/>
                    <a:pt x="48" y="2022"/>
                    <a:pt x="72" y="2022"/>
                  </a:cubicBezTo>
                  <a:cubicBezTo>
                    <a:pt x="377" y="2022"/>
                    <a:pt x="668" y="2156"/>
                    <a:pt x="869" y="2379"/>
                  </a:cubicBezTo>
                  <a:cubicBezTo>
                    <a:pt x="738" y="2413"/>
                    <a:pt x="603" y="2430"/>
                    <a:pt x="470" y="2430"/>
                  </a:cubicBezTo>
                  <a:cubicBezTo>
                    <a:pt x="337" y="2430"/>
                    <a:pt x="206" y="2413"/>
                    <a:pt x="80" y="2379"/>
                  </a:cubicBezTo>
                  <a:lnTo>
                    <a:pt x="80" y="2379"/>
                  </a:lnTo>
                  <a:cubicBezTo>
                    <a:pt x="488" y="3020"/>
                    <a:pt x="1176" y="3426"/>
                    <a:pt x="2187" y="3426"/>
                  </a:cubicBezTo>
                  <a:cubicBezTo>
                    <a:pt x="2311" y="3426"/>
                    <a:pt x="2439" y="3420"/>
                    <a:pt x="2572" y="3407"/>
                  </a:cubicBezTo>
                  <a:cubicBezTo>
                    <a:pt x="2572" y="3407"/>
                    <a:pt x="3018" y="4013"/>
                    <a:pt x="5305" y="4105"/>
                  </a:cubicBezTo>
                  <a:cubicBezTo>
                    <a:pt x="5333" y="4106"/>
                    <a:pt x="5361" y="4106"/>
                    <a:pt x="5389" y="4106"/>
                  </a:cubicBezTo>
                  <a:cubicBezTo>
                    <a:pt x="7011" y="4106"/>
                    <a:pt x="6065" y="2135"/>
                    <a:pt x="5065" y="1944"/>
                  </a:cubicBezTo>
                  <a:cubicBezTo>
                    <a:pt x="3841" y="1693"/>
                    <a:pt x="2904" y="595"/>
                    <a:pt x="25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217;p33">
              <a:extLst>
                <a:ext uri="{FF2B5EF4-FFF2-40B4-BE49-F238E27FC236}">
                  <a16:creationId xmlns:a16="http://schemas.microsoft.com/office/drawing/2014/main" id="{FB15F192-D57E-F64F-A8B8-5BE6B04C5B77}"/>
                </a:ext>
              </a:extLst>
            </p:cNvPr>
            <p:cNvSpPr/>
            <p:nvPr/>
          </p:nvSpPr>
          <p:spPr>
            <a:xfrm flipH="1">
              <a:off x="6645505" y="1960411"/>
              <a:ext cx="58988" cy="73673"/>
            </a:xfrm>
            <a:custGeom>
              <a:avLst/>
              <a:gdLst/>
              <a:ahLst/>
              <a:cxnLst/>
              <a:rect l="l" t="t" r="r" b="b"/>
              <a:pathLst>
                <a:path w="1655" h="2067" extrusionOk="0">
                  <a:moveTo>
                    <a:pt x="1030" y="0"/>
                  </a:moveTo>
                  <a:cubicBezTo>
                    <a:pt x="973" y="0"/>
                    <a:pt x="912" y="8"/>
                    <a:pt x="848" y="25"/>
                  </a:cubicBezTo>
                  <a:cubicBezTo>
                    <a:pt x="334" y="174"/>
                    <a:pt x="59" y="929"/>
                    <a:pt x="25" y="1409"/>
                  </a:cubicBezTo>
                  <a:cubicBezTo>
                    <a:pt x="0" y="1779"/>
                    <a:pt x="177" y="2066"/>
                    <a:pt x="452" y="2066"/>
                  </a:cubicBezTo>
                  <a:cubicBezTo>
                    <a:pt x="560" y="2066"/>
                    <a:pt x="682" y="2023"/>
                    <a:pt x="814" y="1923"/>
                  </a:cubicBezTo>
                  <a:cubicBezTo>
                    <a:pt x="1157" y="1660"/>
                    <a:pt x="1420" y="1283"/>
                    <a:pt x="1534" y="860"/>
                  </a:cubicBezTo>
                  <a:cubicBezTo>
                    <a:pt x="1654" y="399"/>
                    <a:pt x="1432" y="0"/>
                    <a:pt x="1030"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218;p33">
              <a:extLst>
                <a:ext uri="{FF2B5EF4-FFF2-40B4-BE49-F238E27FC236}">
                  <a16:creationId xmlns:a16="http://schemas.microsoft.com/office/drawing/2014/main" id="{B7EB5198-FF19-BA46-91DB-576CAEC949CE}"/>
                </a:ext>
              </a:extLst>
            </p:cNvPr>
            <p:cNvSpPr/>
            <p:nvPr/>
          </p:nvSpPr>
          <p:spPr>
            <a:xfrm flipH="1">
              <a:off x="6177947" y="2777872"/>
              <a:ext cx="506124" cy="1540683"/>
            </a:xfrm>
            <a:custGeom>
              <a:avLst/>
              <a:gdLst/>
              <a:ahLst/>
              <a:cxnLst/>
              <a:rect l="l" t="t" r="r" b="b"/>
              <a:pathLst>
                <a:path w="14200" h="43226" extrusionOk="0">
                  <a:moveTo>
                    <a:pt x="1" y="0"/>
                  </a:moveTo>
                  <a:cubicBezTo>
                    <a:pt x="1" y="0"/>
                    <a:pt x="2036" y="13753"/>
                    <a:pt x="3156" y="18909"/>
                  </a:cubicBezTo>
                  <a:cubicBezTo>
                    <a:pt x="4391" y="24556"/>
                    <a:pt x="10975" y="43225"/>
                    <a:pt x="10975" y="43225"/>
                  </a:cubicBezTo>
                  <a:lnTo>
                    <a:pt x="14199" y="42528"/>
                  </a:lnTo>
                  <a:cubicBezTo>
                    <a:pt x="14199" y="42528"/>
                    <a:pt x="9592" y="27312"/>
                    <a:pt x="8563" y="19423"/>
                  </a:cubicBezTo>
                  <a:cubicBezTo>
                    <a:pt x="7763" y="13364"/>
                    <a:pt x="6208" y="0"/>
                    <a:pt x="6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219;p33">
              <a:extLst>
                <a:ext uri="{FF2B5EF4-FFF2-40B4-BE49-F238E27FC236}">
                  <a16:creationId xmlns:a16="http://schemas.microsoft.com/office/drawing/2014/main" id="{340BBC67-5D5D-EC4B-86DF-386625C3CC9F}"/>
                </a:ext>
              </a:extLst>
            </p:cNvPr>
            <p:cNvSpPr/>
            <p:nvPr/>
          </p:nvSpPr>
          <p:spPr>
            <a:xfrm flipH="1">
              <a:off x="6169821" y="4254541"/>
              <a:ext cx="151195" cy="66865"/>
            </a:xfrm>
            <a:custGeom>
              <a:avLst/>
              <a:gdLst/>
              <a:ahLst/>
              <a:cxnLst/>
              <a:rect l="l" t="t" r="r" b="b"/>
              <a:pathLst>
                <a:path w="4242" h="1876" extrusionOk="0">
                  <a:moveTo>
                    <a:pt x="3933" y="0"/>
                  </a:moveTo>
                  <a:lnTo>
                    <a:pt x="12" y="720"/>
                  </a:lnTo>
                  <a:cubicBezTo>
                    <a:pt x="1" y="720"/>
                    <a:pt x="618" y="1875"/>
                    <a:pt x="618" y="1875"/>
                  </a:cubicBezTo>
                  <a:lnTo>
                    <a:pt x="4242" y="1098"/>
                  </a:lnTo>
                  <a:lnTo>
                    <a:pt x="393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220;p33">
              <a:extLst>
                <a:ext uri="{FF2B5EF4-FFF2-40B4-BE49-F238E27FC236}">
                  <a16:creationId xmlns:a16="http://schemas.microsoft.com/office/drawing/2014/main" id="{348BC82E-9609-6E4C-861D-E2FC88F46BD2}"/>
                </a:ext>
              </a:extLst>
            </p:cNvPr>
            <p:cNvSpPr/>
            <p:nvPr/>
          </p:nvSpPr>
          <p:spPr>
            <a:xfrm flipH="1">
              <a:off x="6573187" y="3261933"/>
              <a:ext cx="33860" cy="182597"/>
            </a:xfrm>
            <a:custGeom>
              <a:avLst/>
              <a:gdLst/>
              <a:ahLst/>
              <a:cxnLst/>
              <a:rect l="l" t="t" r="r" b="b"/>
              <a:pathLst>
                <a:path w="950" h="5123" extrusionOk="0">
                  <a:moveTo>
                    <a:pt x="0" y="1"/>
                  </a:moveTo>
                  <a:lnTo>
                    <a:pt x="0" y="12"/>
                  </a:lnTo>
                  <a:cubicBezTo>
                    <a:pt x="343" y="1990"/>
                    <a:pt x="663" y="3808"/>
                    <a:pt x="949" y="5122"/>
                  </a:cubicBezTo>
                  <a:cubicBezTo>
                    <a:pt x="675" y="3808"/>
                    <a:pt x="343" y="1990"/>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221;p33">
              <a:extLst>
                <a:ext uri="{FF2B5EF4-FFF2-40B4-BE49-F238E27FC236}">
                  <a16:creationId xmlns:a16="http://schemas.microsoft.com/office/drawing/2014/main" id="{1713A645-3718-0C48-87FD-1B6EEC29644D}"/>
                </a:ext>
              </a:extLst>
            </p:cNvPr>
            <p:cNvSpPr/>
            <p:nvPr/>
          </p:nvSpPr>
          <p:spPr>
            <a:xfrm flipH="1">
              <a:off x="6554047" y="2951843"/>
              <a:ext cx="103114" cy="492686"/>
            </a:xfrm>
            <a:custGeom>
              <a:avLst/>
              <a:gdLst/>
              <a:ahLst/>
              <a:cxnLst/>
              <a:rect l="l" t="t" r="r" b="b"/>
              <a:pathLst>
                <a:path w="2893" h="13823" extrusionOk="0">
                  <a:moveTo>
                    <a:pt x="355" y="1"/>
                  </a:moveTo>
                  <a:cubicBezTo>
                    <a:pt x="229" y="1"/>
                    <a:pt x="103" y="35"/>
                    <a:pt x="0" y="81"/>
                  </a:cubicBezTo>
                  <a:cubicBezTo>
                    <a:pt x="400" y="2653"/>
                    <a:pt x="915" y="5854"/>
                    <a:pt x="1406" y="8701"/>
                  </a:cubicBezTo>
                  <a:cubicBezTo>
                    <a:pt x="1749" y="10690"/>
                    <a:pt x="2081" y="12496"/>
                    <a:pt x="2355" y="13822"/>
                  </a:cubicBezTo>
                  <a:cubicBezTo>
                    <a:pt x="2641" y="9284"/>
                    <a:pt x="2893" y="481"/>
                    <a:pt x="538" y="24"/>
                  </a:cubicBezTo>
                  <a:cubicBezTo>
                    <a:pt x="469" y="12"/>
                    <a:pt x="412" y="1"/>
                    <a:pt x="355" y="1"/>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222;p33">
              <a:extLst>
                <a:ext uri="{FF2B5EF4-FFF2-40B4-BE49-F238E27FC236}">
                  <a16:creationId xmlns:a16="http://schemas.microsoft.com/office/drawing/2014/main" id="{EE2F0A01-5F7D-4645-8296-517F4DCCBAC9}"/>
                </a:ext>
              </a:extLst>
            </p:cNvPr>
            <p:cNvSpPr/>
            <p:nvPr/>
          </p:nvSpPr>
          <p:spPr>
            <a:xfrm flipH="1">
              <a:off x="6580529" y="2777872"/>
              <a:ext cx="234314" cy="1545138"/>
            </a:xfrm>
            <a:custGeom>
              <a:avLst/>
              <a:gdLst/>
              <a:ahLst/>
              <a:cxnLst/>
              <a:rect l="l" t="t" r="r" b="b"/>
              <a:pathLst>
                <a:path w="6574" h="43351" extrusionOk="0">
                  <a:moveTo>
                    <a:pt x="252" y="0"/>
                  </a:moveTo>
                  <a:cubicBezTo>
                    <a:pt x="252" y="0"/>
                    <a:pt x="0" y="13456"/>
                    <a:pt x="194" y="18943"/>
                  </a:cubicBezTo>
                  <a:cubicBezTo>
                    <a:pt x="400" y="24659"/>
                    <a:pt x="2401" y="43351"/>
                    <a:pt x="2401" y="43351"/>
                  </a:cubicBezTo>
                  <a:lnTo>
                    <a:pt x="5442" y="43351"/>
                  </a:lnTo>
                  <a:cubicBezTo>
                    <a:pt x="5442" y="43351"/>
                    <a:pt x="5556" y="24991"/>
                    <a:pt x="5693" y="19378"/>
                  </a:cubicBezTo>
                  <a:cubicBezTo>
                    <a:pt x="5830" y="13273"/>
                    <a:pt x="6573" y="0"/>
                    <a:pt x="6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223;p33">
              <a:extLst>
                <a:ext uri="{FF2B5EF4-FFF2-40B4-BE49-F238E27FC236}">
                  <a16:creationId xmlns:a16="http://schemas.microsoft.com/office/drawing/2014/main" id="{F8462ABA-DDAA-EB42-8A9F-746FAFE05CAC}"/>
                </a:ext>
              </a:extLst>
            </p:cNvPr>
            <p:cNvSpPr/>
            <p:nvPr/>
          </p:nvSpPr>
          <p:spPr>
            <a:xfrm flipH="1">
              <a:off x="6608223" y="4279384"/>
              <a:ext cx="142677" cy="45266"/>
            </a:xfrm>
            <a:custGeom>
              <a:avLst/>
              <a:gdLst/>
              <a:ahLst/>
              <a:cxnLst/>
              <a:rect l="l" t="t" r="r" b="b"/>
              <a:pathLst>
                <a:path w="4003" h="1270" extrusionOk="0">
                  <a:moveTo>
                    <a:pt x="12" y="1"/>
                  </a:moveTo>
                  <a:cubicBezTo>
                    <a:pt x="1" y="1"/>
                    <a:pt x="184" y="1269"/>
                    <a:pt x="184" y="1269"/>
                  </a:cubicBezTo>
                  <a:lnTo>
                    <a:pt x="3899" y="1269"/>
                  </a:lnTo>
                  <a:lnTo>
                    <a:pt x="4002" y="138"/>
                  </a:lnTo>
                  <a:lnTo>
                    <a:pt x="1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224;p33">
              <a:extLst>
                <a:ext uri="{FF2B5EF4-FFF2-40B4-BE49-F238E27FC236}">
                  <a16:creationId xmlns:a16="http://schemas.microsoft.com/office/drawing/2014/main" id="{A9A7E18D-AC9F-BA40-969C-AEB549E52480}"/>
                </a:ext>
              </a:extLst>
            </p:cNvPr>
            <p:cNvSpPr/>
            <p:nvPr/>
          </p:nvSpPr>
          <p:spPr>
            <a:xfrm flipH="1">
              <a:off x="6419568" y="2196543"/>
              <a:ext cx="426676" cy="659172"/>
            </a:xfrm>
            <a:custGeom>
              <a:avLst/>
              <a:gdLst/>
              <a:ahLst/>
              <a:cxnLst/>
              <a:rect l="l" t="t" r="r" b="b"/>
              <a:pathLst>
                <a:path w="11971" h="18494" extrusionOk="0">
                  <a:moveTo>
                    <a:pt x="6027" y="1"/>
                  </a:moveTo>
                  <a:cubicBezTo>
                    <a:pt x="4122" y="1"/>
                    <a:pt x="2124" y="145"/>
                    <a:pt x="1190" y="568"/>
                  </a:cubicBezTo>
                  <a:cubicBezTo>
                    <a:pt x="721" y="786"/>
                    <a:pt x="264" y="1163"/>
                    <a:pt x="126" y="2432"/>
                  </a:cubicBezTo>
                  <a:cubicBezTo>
                    <a:pt x="1" y="3655"/>
                    <a:pt x="252" y="14344"/>
                    <a:pt x="561" y="17762"/>
                  </a:cubicBezTo>
                  <a:cubicBezTo>
                    <a:pt x="572" y="17991"/>
                    <a:pt x="732" y="18174"/>
                    <a:pt x="961" y="18231"/>
                  </a:cubicBezTo>
                  <a:cubicBezTo>
                    <a:pt x="1893" y="18416"/>
                    <a:pt x="3749" y="18494"/>
                    <a:pt x="5641" y="18494"/>
                  </a:cubicBezTo>
                  <a:cubicBezTo>
                    <a:pt x="7602" y="18494"/>
                    <a:pt x="9602" y="18410"/>
                    <a:pt x="10655" y="18277"/>
                  </a:cubicBezTo>
                  <a:cubicBezTo>
                    <a:pt x="10896" y="18242"/>
                    <a:pt x="11078" y="18037"/>
                    <a:pt x="11090" y="17785"/>
                  </a:cubicBezTo>
                  <a:cubicBezTo>
                    <a:pt x="11250" y="14481"/>
                    <a:pt x="11730" y="8662"/>
                    <a:pt x="11730" y="5233"/>
                  </a:cubicBezTo>
                  <a:cubicBezTo>
                    <a:pt x="11730" y="2992"/>
                    <a:pt x="11970" y="671"/>
                    <a:pt x="10255" y="283"/>
                  </a:cubicBezTo>
                  <a:cubicBezTo>
                    <a:pt x="9636" y="136"/>
                    <a:pt x="7875" y="1"/>
                    <a:pt x="602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225;p33">
              <a:extLst>
                <a:ext uri="{FF2B5EF4-FFF2-40B4-BE49-F238E27FC236}">
                  <a16:creationId xmlns:a16="http://schemas.microsoft.com/office/drawing/2014/main" id="{FACC4899-456A-A54D-A2EC-91C295C92728}"/>
                </a:ext>
              </a:extLst>
            </p:cNvPr>
            <p:cNvSpPr/>
            <p:nvPr/>
          </p:nvSpPr>
          <p:spPr>
            <a:xfrm flipH="1">
              <a:off x="6734540" y="2311312"/>
              <a:ext cx="268174" cy="324703"/>
            </a:xfrm>
            <a:custGeom>
              <a:avLst/>
              <a:gdLst/>
              <a:ahLst/>
              <a:cxnLst/>
              <a:rect l="l" t="t" r="r" b="b"/>
              <a:pathLst>
                <a:path w="7524" h="9110" extrusionOk="0">
                  <a:moveTo>
                    <a:pt x="4837" y="1"/>
                  </a:moveTo>
                  <a:cubicBezTo>
                    <a:pt x="4745" y="424"/>
                    <a:pt x="4654" y="881"/>
                    <a:pt x="4551" y="1338"/>
                  </a:cubicBezTo>
                  <a:cubicBezTo>
                    <a:pt x="4448" y="1784"/>
                    <a:pt x="4334" y="2230"/>
                    <a:pt x="4219" y="2664"/>
                  </a:cubicBezTo>
                  <a:cubicBezTo>
                    <a:pt x="4002" y="3533"/>
                    <a:pt x="3739" y="4379"/>
                    <a:pt x="3419" y="5214"/>
                  </a:cubicBezTo>
                  <a:cubicBezTo>
                    <a:pt x="3270" y="5579"/>
                    <a:pt x="3099" y="5934"/>
                    <a:pt x="2905" y="6265"/>
                  </a:cubicBezTo>
                  <a:cubicBezTo>
                    <a:pt x="2825" y="6391"/>
                    <a:pt x="2745" y="6505"/>
                    <a:pt x="2653" y="6608"/>
                  </a:cubicBezTo>
                  <a:lnTo>
                    <a:pt x="2584" y="6677"/>
                  </a:lnTo>
                  <a:lnTo>
                    <a:pt x="2516" y="6746"/>
                  </a:lnTo>
                  <a:cubicBezTo>
                    <a:pt x="2482" y="6791"/>
                    <a:pt x="2470" y="6814"/>
                    <a:pt x="2413" y="6837"/>
                  </a:cubicBezTo>
                  <a:cubicBezTo>
                    <a:pt x="2377" y="6845"/>
                    <a:pt x="2339" y="6849"/>
                    <a:pt x="2301" y="6849"/>
                  </a:cubicBezTo>
                  <a:cubicBezTo>
                    <a:pt x="2232" y="6849"/>
                    <a:pt x="2163" y="6836"/>
                    <a:pt x="2104" y="6814"/>
                  </a:cubicBezTo>
                  <a:cubicBezTo>
                    <a:pt x="1944" y="6746"/>
                    <a:pt x="1796" y="6665"/>
                    <a:pt x="1658" y="6574"/>
                  </a:cubicBezTo>
                  <a:cubicBezTo>
                    <a:pt x="1578" y="6517"/>
                    <a:pt x="1487" y="6460"/>
                    <a:pt x="1418" y="6403"/>
                  </a:cubicBezTo>
                  <a:cubicBezTo>
                    <a:pt x="1338" y="6334"/>
                    <a:pt x="1247" y="6254"/>
                    <a:pt x="1190" y="6220"/>
                  </a:cubicBezTo>
                  <a:lnTo>
                    <a:pt x="1" y="6860"/>
                  </a:lnTo>
                  <a:cubicBezTo>
                    <a:pt x="35" y="6997"/>
                    <a:pt x="92" y="7146"/>
                    <a:pt x="149" y="7283"/>
                  </a:cubicBezTo>
                  <a:cubicBezTo>
                    <a:pt x="207" y="7420"/>
                    <a:pt x="275" y="7546"/>
                    <a:pt x="344" y="7672"/>
                  </a:cubicBezTo>
                  <a:cubicBezTo>
                    <a:pt x="504" y="7957"/>
                    <a:pt x="698" y="8197"/>
                    <a:pt x="927" y="8426"/>
                  </a:cubicBezTo>
                  <a:cubicBezTo>
                    <a:pt x="1213" y="8689"/>
                    <a:pt x="1544" y="8883"/>
                    <a:pt x="1910" y="8998"/>
                  </a:cubicBezTo>
                  <a:cubicBezTo>
                    <a:pt x="2141" y="9072"/>
                    <a:pt x="2382" y="9110"/>
                    <a:pt x="2623" y="9110"/>
                  </a:cubicBezTo>
                  <a:cubicBezTo>
                    <a:pt x="2825" y="9110"/>
                    <a:pt x="3027" y="9084"/>
                    <a:pt x="3225" y="9032"/>
                  </a:cubicBezTo>
                  <a:cubicBezTo>
                    <a:pt x="3328" y="9009"/>
                    <a:pt x="3430" y="8986"/>
                    <a:pt x="3522" y="8940"/>
                  </a:cubicBezTo>
                  <a:cubicBezTo>
                    <a:pt x="3625" y="8906"/>
                    <a:pt x="3716" y="8872"/>
                    <a:pt x="3808" y="8815"/>
                  </a:cubicBezTo>
                  <a:cubicBezTo>
                    <a:pt x="3991" y="8723"/>
                    <a:pt x="4162" y="8598"/>
                    <a:pt x="4322" y="8460"/>
                  </a:cubicBezTo>
                  <a:cubicBezTo>
                    <a:pt x="4574" y="8243"/>
                    <a:pt x="4802" y="7992"/>
                    <a:pt x="4997" y="7717"/>
                  </a:cubicBezTo>
                  <a:cubicBezTo>
                    <a:pt x="5317" y="7260"/>
                    <a:pt x="5603" y="6768"/>
                    <a:pt x="5831" y="6265"/>
                  </a:cubicBezTo>
                  <a:cubicBezTo>
                    <a:pt x="6254" y="5328"/>
                    <a:pt x="6597" y="4368"/>
                    <a:pt x="6872" y="3384"/>
                  </a:cubicBezTo>
                  <a:cubicBezTo>
                    <a:pt x="7009" y="2904"/>
                    <a:pt x="7123" y="2436"/>
                    <a:pt x="7237" y="1944"/>
                  </a:cubicBezTo>
                  <a:cubicBezTo>
                    <a:pt x="7340" y="1464"/>
                    <a:pt x="7443" y="984"/>
                    <a:pt x="7523" y="469"/>
                  </a:cubicBezTo>
                  <a:lnTo>
                    <a:pt x="4837"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226;p33">
              <a:extLst>
                <a:ext uri="{FF2B5EF4-FFF2-40B4-BE49-F238E27FC236}">
                  <a16:creationId xmlns:a16="http://schemas.microsoft.com/office/drawing/2014/main" id="{23A6B17D-55DF-5646-803C-2A1814C65CA5}"/>
                </a:ext>
              </a:extLst>
            </p:cNvPr>
            <p:cNvSpPr/>
            <p:nvPr/>
          </p:nvSpPr>
          <p:spPr>
            <a:xfrm flipH="1">
              <a:off x="6637165" y="2223310"/>
              <a:ext cx="261616" cy="286067"/>
            </a:xfrm>
            <a:custGeom>
              <a:avLst/>
              <a:gdLst/>
              <a:ahLst/>
              <a:cxnLst/>
              <a:rect l="l" t="t" r="r" b="b"/>
              <a:pathLst>
                <a:path w="7340" h="8026" extrusionOk="0">
                  <a:moveTo>
                    <a:pt x="3277" y="1"/>
                  </a:moveTo>
                  <a:cubicBezTo>
                    <a:pt x="2526" y="1"/>
                    <a:pt x="1796" y="413"/>
                    <a:pt x="1326" y="1464"/>
                  </a:cubicBezTo>
                  <a:cubicBezTo>
                    <a:pt x="412" y="3498"/>
                    <a:pt x="0" y="6002"/>
                    <a:pt x="0" y="6002"/>
                  </a:cubicBezTo>
                  <a:lnTo>
                    <a:pt x="3875" y="8026"/>
                  </a:lnTo>
                  <a:cubicBezTo>
                    <a:pt x="3875" y="8026"/>
                    <a:pt x="7339" y="4710"/>
                    <a:pt x="5888" y="1772"/>
                  </a:cubicBezTo>
                  <a:cubicBezTo>
                    <a:pt x="5396" y="790"/>
                    <a:pt x="4316" y="1"/>
                    <a:pt x="327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227;p33">
              <a:extLst>
                <a:ext uri="{FF2B5EF4-FFF2-40B4-BE49-F238E27FC236}">
                  <a16:creationId xmlns:a16="http://schemas.microsoft.com/office/drawing/2014/main" id="{C4DE03EB-CC83-9E43-9B54-5D844C28B7A1}"/>
                </a:ext>
              </a:extLst>
            </p:cNvPr>
            <p:cNvSpPr/>
            <p:nvPr/>
          </p:nvSpPr>
          <p:spPr>
            <a:xfrm flipH="1">
              <a:off x="6950926" y="2485318"/>
              <a:ext cx="82334" cy="90069"/>
            </a:xfrm>
            <a:custGeom>
              <a:avLst/>
              <a:gdLst/>
              <a:ahLst/>
              <a:cxnLst/>
              <a:rect l="l" t="t" r="r" b="b"/>
              <a:pathLst>
                <a:path w="2310" h="2527" extrusionOk="0">
                  <a:moveTo>
                    <a:pt x="755" y="0"/>
                  </a:moveTo>
                  <a:lnTo>
                    <a:pt x="0" y="1829"/>
                  </a:lnTo>
                  <a:lnTo>
                    <a:pt x="1407" y="2527"/>
                  </a:lnTo>
                  <a:lnTo>
                    <a:pt x="2207" y="1829"/>
                  </a:lnTo>
                  <a:cubicBezTo>
                    <a:pt x="2310" y="515"/>
                    <a:pt x="755" y="0"/>
                    <a:pt x="755"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228;p33">
              <a:extLst>
                <a:ext uri="{FF2B5EF4-FFF2-40B4-BE49-F238E27FC236}">
                  <a16:creationId xmlns:a16="http://schemas.microsoft.com/office/drawing/2014/main" id="{4054FAFA-0BF5-614C-B517-084C34888D52}"/>
                </a:ext>
              </a:extLst>
            </p:cNvPr>
            <p:cNvSpPr/>
            <p:nvPr/>
          </p:nvSpPr>
          <p:spPr>
            <a:xfrm flipH="1">
              <a:off x="7006742" y="2476336"/>
              <a:ext cx="43234" cy="74208"/>
            </a:xfrm>
            <a:custGeom>
              <a:avLst/>
              <a:gdLst/>
              <a:ahLst/>
              <a:cxnLst/>
              <a:rect l="l" t="t" r="r" b="b"/>
              <a:pathLst>
                <a:path w="1213" h="2082" extrusionOk="0">
                  <a:moveTo>
                    <a:pt x="1" y="1"/>
                  </a:moveTo>
                  <a:lnTo>
                    <a:pt x="138" y="1635"/>
                  </a:lnTo>
                  <a:lnTo>
                    <a:pt x="469" y="2081"/>
                  </a:lnTo>
                  <a:lnTo>
                    <a:pt x="1213" y="252"/>
                  </a:lnTo>
                  <a:lnTo>
                    <a:pt x="1"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1229;p33">
            <a:extLst>
              <a:ext uri="{FF2B5EF4-FFF2-40B4-BE49-F238E27FC236}">
                <a16:creationId xmlns:a16="http://schemas.microsoft.com/office/drawing/2014/main" id="{2AB375CD-5ACB-1D4E-A0B1-E7479F24EFEA}"/>
              </a:ext>
            </a:extLst>
          </p:cNvPr>
          <p:cNvGrpSpPr/>
          <p:nvPr/>
        </p:nvGrpSpPr>
        <p:grpSpPr>
          <a:xfrm rot="821446" flipH="1">
            <a:off x="1449591" y="379478"/>
            <a:ext cx="1526517" cy="1335517"/>
            <a:chOff x="4694625" y="238125"/>
            <a:chExt cx="1897575" cy="1552450"/>
          </a:xfrm>
        </p:grpSpPr>
        <p:sp>
          <p:nvSpPr>
            <p:cNvPr id="335" name="Google Shape;1230;p33">
              <a:extLst>
                <a:ext uri="{FF2B5EF4-FFF2-40B4-BE49-F238E27FC236}">
                  <a16:creationId xmlns:a16="http://schemas.microsoft.com/office/drawing/2014/main" id="{B7961B40-EDC1-AE41-88BB-6ACF1BFDD83E}"/>
                </a:ext>
              </a:extLst>
            </p:cNvPr>
            <p:cNvSpPr/>
            <p:nvPr/>
          </p:nvSpPr>
          <p:spPr>
            <a:xfrm>
              <a:off x="5778525" y="1091525"/>
              <a:ext cx="255200" cy="255550"/>
            </a:xfrm>
            <a:custGeom>
              <a:avLst/>
              <a:gdLst/>
              <a:ahLst/>
              <a:cxnLst/>
              <a:rect l="l" t="t" r="r" b="b"/>
              <a:pathLst>
                <a:path w="10208" h="10222" extrusionOk="0">
                  <a:moveTo>
                    <a:pt x="0" y="1"/>
                  </a:moveTo>
                  <a:lnTo>
                    <a:pt x="0" y="10222"/>
                  </a:lnTo>
                  <a:lnTo>
                    <a:pt x="10208" y="10222"/>
                  </a:lnTo>
                  <a:lnTo>
                    <a:pt x="1020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231;p33">
              <a:extLst>
                <a:ext uri="{FF2B5EF4-FFF2-40B4-BE49-F238E27FC236}">
                  <a16:creationId xmlns:a16="http://schemas.microsoft.com/office/drawing/2014/main" id="{BB03A0CC-2C29-7846-AA38-09EFF25346C6}"/>
                </a:ext>
              </a:extLst>
            </p:cNvPr>
            <p:cNvSpPr/>
            <p:nvPr/>
          </p:nvSpPr>
          <p:spPr>
            <a:xfrm>
              <a:off x="5778850" y="1210775"/>
              <a:ext cx="254875" cy="4375"/>
            </a:xfrm>
            <a:custGeom>
              <a:avLst/>
              <a:gdLst/>
              <a:ahLst/>
              <a:cxnLst/>
              <a:rect l="l" t="t" r="r" b="b"/>
              <a:pathLst>
                <a:path w="10195" h="175" extrusionOk="0">
                  <a:moveTo>
                    <a:pt x="5091" y="1"/>
                  </a:moveTo>
                  <a:cubicBezTo>
                    <a:pt x="2272" y="1"/>
                    <a:pt x="0" y="41"/>
                    <a:pt x="0" y="94"/>
                  </a:cubicBezTo>
                  <a:cubicBezTo>
                    <a:pt x="0" y="134"/>
                    <a:pt x="2285" y="174"/>
                    <a:pt x="5091" y="174"/>
                  </a:cubicBezTo>
                  <a:cubicBezTo>
                    <a:pt x="7910" y="174"/>
                    <a:pt x="10195" y="134"/>
                    <a:pt x="10195" y="94"/>
                  </a:cubicBezTo>
                  <a:cubicBezTo>
                    <a:pt x="10195" y="41"/>
                    <a:pt x="7910" y="1"/>
                    <a:pt x="50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232;p33">
              <a:extLst>
                <a:ext uri="{FF2B5EF4-FFF2-40B4-BE49-F238E27FC236}">
                  <a16:creationId xmlns:a16="http://schemas.microsoft.com/office/drawing/2014/main" id="{554645A8-17B0-A040-90E0-83763BCBE6B5}"/>
                </a:ext>
              </a:extLst>
            </p:cNvPr>
            <p:cNvSpPr/>
            <p:nvPr/>
          </p:nvSpPr>
          <p:spPr>
            <a:xfrm>
              <a:off x="5884725" y="1091525"/>
              <a:ext cx="42775" cy="52475"/>
            </a:xfrm>
            <a:custGeom>
              <a:avLst/>
              <a:gdLst/>
              <a:ahLst/>
              <a:cxnLst/>
              <a:rect l="l" t="t" r="r" b="b"/>
              <a:pathLst>
                <a:path w="1711" h="2099" extrusionOk="0">
                  <a:moveTo>
                    <a:pt x="1" y="1"/>
                  </a:moveTo>
                  <a:lnTo>
                    <a:pt x="1" y="2098"/>
                  </a:lnTo>
                  <a:lnTo>
                    <a:pt x="1711" y="2098"/>
                  </a:lnTo>
                  <a:lnTo>
                    <a:pt x="171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233;p33">
              <a:extLst>
                <a:ext uri="{FF2B5EF4-FFF2-40B4-BE49-F238E27FC236}">
                  <a16:creationId xmlns:a16="http://schemas.microsoft.com/office/drawing/2014/main" id="{F2B19A1F-6034-3B4F-BD16-81CA246123C9}"/>
                </a:ext>
              </a:extLst>
            </p:cNvPr>
            <p:cNvSpPr/>
            <p:nvPr/>
          </p:nvSpPr>
          <p:spPr>
            <a:xfrm>
              <a:off x="5884725" y="1294275"/>
              <a:ext cx="42775" cy="52125"/>
            </a:xfrm>
            <a:custGeom>
              <a:avLst/>
              <a:gdLst/>
              <a:ahLst/>
              <a:cxnLst/>
              <a:rect l="l" t="t" r="r" b="b"/>
              <a:pathLst>
                <a:path w="1711" h="2085" extrusionOk="0">
                  <a:moveTo>
                    <a:pt x="1" y="1"/>
                  </a:moveTo>
                  <a:lnTo>
                    <a:pt x="1" y="2085"/>
                  </a:lnTo>
                  <a:lnTo>
                    <a:pt x="1711" y="2085"/>
                  </a:lnTo>
                  <a:lnTo>
                    <a:pt x="171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234;p33">
              <a:extLst>
                <a:ext uri="{FF2B5EF4-FFF2-40B4-BE49-F238E27FC236}">
                  <a16:creationId xmlns:a16="http://schemas.microsoft.com/office/drawing/2014/main" id="{96785572-E366-3D42-AB0B-22813D84F717}"/>
                </a:ext>
              </a:extLst>
            </p:cNvPr>
            <p:cNvSpPr/>
            <p:nvPr/>
          </p:nvSpPr>
          <p:spPr>
            <a:xfrm>
              <a:off x="5796550" y="1262225"/>
              <a:ext cx="63500" cy="63475"/>
            </a:xfrm>
            <a:custGeom>
              <a:avLst/>
              <a:gdLst/>
              <a:ahLst/>
              <a:cxnLst/>
              <a:rect l="l" t="t" r="r" b="b"/>
              <a:pathLst>
                <a:path w="2540" h="2539" extrusionOk="0">
                  <a:moveTo>
                    <a:pt x="2205" y="0"/>
                  </a:moveTo>
                  <a:lnTo>
                    <a:pt x="0" y="334"/>
                  </a:lnTo>
                  <a:lnTo>
                    <a:pt x="335" y="2539"/>
                  </a:lnTo>
                  <a:lnTo>
                    <a:pt x="2539" y="2205"/>
                  </a:lnTo>
                  <a:lnTo>
                    <a:pt x="2205"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235;p33">
              <a:extLst>
                <a:ext uri="{FF2B5EF4-FFF2-40B4-BE49-F238E27FC236}">
                  <a16:creationId xmlns:a16="http://schemas.microsoft.com/office/drawing/2014/main" id="{EA1E2955-6F16-DB48-9FDE-7B9D9079D62D}"/>
                </a:ext>
              </a:extLst>
            </p:cNvPr>
            <p:cNvSpPr/>
            <p:nvPr/>
          </p:nvSpPr>
          <p:spPr>
            <a:xfrm>
              <a:off x="5811125" y="1271900"/>
              <a:ext cx="36550" cy="45450"/>
            </a:xfrm>
            <a:custGeom>
              <a:avLst/>
              <a:gdLst/>
              <a:ahLst/>
              <a:cxnLst/>
              <a:rect l="l" t="t" r="r" b="b"/>
              <a:pathLst>
                <a:path w="1462" h="1818" extrusionOk="0">
                  <a:moveTo>
                    <a:pt x="967" y="1"/>
                  </a:moveTo>
                  <a:lnTo>
                    <a:pt x="139" y="121"/>
                  </a:lnTo>
                  <a:lnTo>
                    <a:pt x="86" y="321"/>
                  </a:lnTo>
                  <a:cubicBezTo>
                    <a:pt x="1" y="612"/>
                    <a:pt x="234" y="892"/>
                    <a:pt x="528" y="892"/>
                  </a:cubicBezTo>
                  <a:cubicBezTo>
                    <a:pt x="558" y="892"/>
                    <a:pt x="589" y="889"/>
                    <a:pt x="620" y="882"/>
                  </a:cubicBezTo>
                  <a:cubicBezTo>
                    <a:pt x="660" y="1123"/>
                    <a:pt x="687" y="1363"/>
                    <a:pt x="727" y="1590"/>
                  </a:cubicBezTo>
                  <a:cubicBezTo>
                    <a:pt x="526" y="1604"/>
                    <a:pt x="339" y="1684"/>
                    <a:pt x="179" y="1818"/>
                  </a:cubicBezTo>
                  <a:lnTo>
                    <a:pt x="1448" y="1631"/>
                  </a:lnTo>
                  <a:lnTo>
                    <a:pt x="1462" y="1631"/>
                  </a:lnTo>
                  <a:cubicBezTo>
                    <a:pt x="1341" y="1579"/>
                    <a:pt x="1209" y="1549"/>
                    <a:pt x="1080" y="1549"/>
                  </a:cubicBezTo>
                  <a:cubicBezTo>
                    <a:pt x="1010" y="1549"/>
                    <a:pt x="940" y="1558"/>
                    <a:pt x="874" y="1577"/>
                  </a:cubicBezTo>
                  <a:cubicBezTo>
                    <a:pt x="834" y="1350"/>
                    <a:pt x="794" y="1109"/>
                    <a:pt x="754" y="869"/>
                  </a:cubicBezTo>
                  <a:cubicBezTo>
                    <a:pt x="1101" y="829"/>
                    <a:pt x="1288" y="455"/>
                    <a:pt x="1101" y="161"/>
                  </a:cubicBezTo>
                  <a:lnTo>
                    <a:pt x="9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236;p33">
              <a:extLst>
                <a:ext uri="{FF2B5EF4-FFF2-40B4-BE49-F238E27FC236}">
                  <a16:creationId xmlns:a16="http://schemas.microsoft.com/office/drawing/2014/main" id="{7F05FCA5-ACBC-214A-A758-2BE74FE3291B}"/>
                </a:ext>
              </a:extLst>
            </p:cNvPr>
            <p:cNvSpPr/>
            <p:nvPr/>
          </p:nvSpPr>
          <p:spPr>
            <a:xfrm>
              <a:off x="6037700" y="1156675"/>
              <a:ext cx="384825" cy="384800"/>
            </a:xfrm>
            <a:custGeom>
              <a:avLst/>
              <a:gdLst/>
              <a:ahLst/>
              <a:cxnLst/>
              <a:rect l="l" t="t" r="r" b="b"/>
              <a:pathLst>
                <a:path w="15393" h="15392" extrusionOk="0">
                  <a:moveTo>
                    <a:pt x="5773" y="0"/>
                  </a:moveTo>
                  <a:lnTo>
                    <a:pt x="1" y="5772"/>
                  </a:lnTo>
                  <a:lnTo>
                    <a:pt x="9621" y="15392"/>
                  </a:lnTo>
                  <a:lnTo>
                    <a:pt x="15393" y="9620"/>
                  </a:lnTo>
                  <a:lnTo>
                    <a:pt x="5773"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237;p33">
              <a:extLst>
                <a:ext uri="{FF2B5EF4-FFF2-40B4-BE49-F238E27FC236}">
                  <a16:creationId xmlns:a16="http://schemas.microsoft.com/office/drawing/2014/main" id="{3996F5EA-2DE4-7A45-B402-9222EAA88488}"/>
                </a:ext>
              </a:extLst>
            </p:cNvPr>
            <p:cNvSpPr/>
            <p:nvPr/>
          </p:nvSpPr>
          <p:spPr>
            <a:xfrm>
              <a:off x="6110200" y="1229800"/>
              <a:ext cx="239850" cy="238200"/>
            </a:xfrm>
            <a:custGeom>
              <a:avLst/>
              <a:gdLst/>
              <a:ahLst/>
              <a:cxnLst/>
              <a:rect l="l" t="t" r="r" b="b"/>
              <a:pathLst>
                <a:path w="9594" h="9528" extrusionOk="0">
                  <a:moveTo>
                    <a:pt x="41" y="1"/>
                  </a:moveTo>
                  <a:cubicBezTo>
                    <a:pt x="41" y="1"/>
                    <a:pt x="40" y="1"/>
                    <a:pt x="40" y="1"/>
                  </a:cubicBezTo>
                  <a:cubicBezTo>
                    <a:pt x="0" y="41"/>
                    <a:pt x="2111" y="2192"/>
                    <a:pt x="4743" y="4824"/>
                  </a:cubicBezTo>
                  <a:cubicBezTo>
                    <a:pt x="7351" y="7432"/>
                    <a:pt x="9486" y="9528"/>
                    <a:pt x="9565" y="9528"/>
                  </a:cubicBezTo>
                  <a:cubicBezTo>
                    <a:pt x="9566" y="9528"/>
                    <a:pt x="9566" y="9528"/>
                    <a:pt x="9567" y="9527"/>
                  </a:cubicBezTo>
                  <a:cubicBezTo>
                    <a:pt x="9593" y="9501"/>
                    <a:pt x="7496" y="7336"/>
                    <a:pt x="4864" y="4704"/>
                  </a:cubicBezTo>
                  <a:cubicBezTo>
                    <a:pt x="2248" y="2089"/>
                    <a:pt x="94" y="1"/>
                    <a:pt x="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238;p33">
              <a:extLst>
                <a:ext uri="{FF2B5EF4-FFF2-40B4-BE49-F238E27FC236}">
                  <a16:creationId xmlns:a16="http://schemas.microsoft.com/office/drawing/2014/main" id="{E37B7E79-8299-894C-BC89-9505769FD5B9}"/>
                </a:ext>
              </a:extLst>
            </p:cNvPr>
            <p:cNvSpPr/>
            <p:nvPr/>
          </p:nvSpPr>
          <p:spPr>
            <a:xfrm>
              <a:off x="6155275" y="1275550"/>
              <a:ext cx="146675" cy="145025"/>
            </a:xfrm>
            <a:custGeom>
              <a:avLst/>
              <a:gdLst/>
              <a:ahLst/>
              <a:cxnLst/>
              <a:rect l="l" t="t" r="r" b="b"/>
              <a:pathLst>
                <a:path w="5867" h="5801" extrusionOk="0">
                  <a:moveTo>
                    <a:pt x="5824" y="1"/>
                  </a:moveTo>
                  <a:cubicBezTo>
                    <a:pt x="5759" y="1"/>
                    <a:pt x="4439" y="1268"/>
                    <a:pt x="2873" y="2834"/>
                  </a:cubicBezTo>
                  <a:cubicBezTo>
                    <a:pt x="1270" y="4437"/>
                    <a:pt x="1" y="5760"/>
                    <a:pt x="28" y="5800"/>
                  </a:cubicBezTo>
                  <a:cubicBezTo>
                    <a:pt x="28" y="5800"/>
                    <a:pt x="29" y="5800"/>
                    <a:pt x="29" y="5800"/>
                  </a:cubicBezTo>
                  <a:cubicBezTo>
                    <a:pt x="95" y="5800"/>
                    <a:pt x="1407" y="4541"/>
                    <a:pt x="2994" y="2954"/>
                  </a:cubicBezTo>
                  <a:cubicBezTo>
                    <a:pt x="4597" y="1364"/>
                    <a:pt x="5866" y="28"/>
                    <a:pt x="5826" y="1"/>
                  </a:cubicBezTo>
                  <a:cubicBezTo>
                    <a:pt x="5826" y="1"/>
                    <a:pt x="5825" y="1"/>
                    <a:pt x="58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239;p33">
              <a:extLst>
                <a:ext uri="{FF2B5EF4-FFF2-40B4-BE49-F238E27FC236}">
                  <a16:creationId xmlns:a16="http://schemas.microsoft.com/office/drawing/2014/main" id="{8CB27EBC-E322-444E-8F96-E284C38FA756}"/>
                </a:ext>
              </a:extLst>
            </p:cNvPr>
            <p:cNvSpPr/>
            <p:nvPr/>
          </p:nvSpPr>
          <p:spPr>
            <a:xfrm>
              <a:off x="6059425" y="1279250"/>
              <a:ext cx="57475" cy="57150"/>
            </a:xfrm>
            <a:custGeom>
              <a:avLst/>
              <a:gdLst/>
              <a:ahLst/>
              <a:cxnLst/>
              <a:rect l="l" t="t" r="r" b="b"/>
              <a:pathLst>
                <a:path w="2299" h="2286" extrusionOk="0">
                  <a:moveTo>
                    <a:pt x="762" y="0"/>
                  </a:moveTo>
                  <a:lnTo>
                    <a:pt x="0" y="749"/>
                  </a:lnTo>
                  <a:lnTo>
                    <a:pt x="1537" y="2285"/>
                  </a:lnTo>
                  <a:lnTo>
                    <a:pt x="2298" y="1524"/>
                  </a:lnTo>
                  <a:lnTo>
                    <a:pt x="76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240;p33">
              <a:extLst>
                <a:ext uri="{FF2B5EF4-FFF2-40B4-BE49-F238E27FC236}">
                  <a16:creationId xmlns:a16="http://schemas.microsoft.com/office/drawing/2014/main" id="{11D546FA-FB2E-1042-9350-641C12E3F687}"/>
                </a:ext>
              </a:extLst>
            </p:cNvPr>
            <p:cNvSpPr/>
            <p:nvPr/>
          </p:nvSpPr>
          <p:spPr>
            <a:xfrm>
              <a:off x="5715725" y="1362750"/>
              <a:ext cx="526100" cy="421225"/>
            </a:xfrm>
            <a:custGeom>
              <a:avLst/>
              <a:gdLst/>
              <a:ahLst/>
              <a:cxnLst/>
              <a:rect l="l" t="t" r="r" b="b"/>
              <a:pathLst>
                <a:path w="21044" h="16849" extrusionOk="0">
                  <a:moveTo>
                    <a:pt x="3861" y="1"/>
                  </a:moveTo>
                  <a:lnTo>
                    <a:pt x="0" y="10582"/>
                  </a:lnTo>
                  <a:lnTo>
                    <a:pt x="17195" y="16849"/>
                  </a:lnTo>
                  <a:lnTo>
                    <a:pt x="21043" y="6267"/>
                  </a:lnTo>
                  <a:lnTo>
                    <a:pt x="386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241;p33">
              <a:extLst>
                <a:ext uri="{FF2B5EF4-FFF2-40B4-BE49-F238E27FC236}">
                  <a16:creationId xmlns:a16="http://schemas.microsoft.com/office/drawing/2014/main" id="{046E9FD6-EE32-284F-9ACA-D923B7F446C6}"/>
                </a:ext>
              </a:extLst>
            </p:cNvPr>
            <p:cNvSpPr/>
            <p:nvPr/>
          </p:nvSpPr>
          <p:spPr>
            <a:xfrm>
              <a:off x="5763825" y="1494975"/>
              <a:ext cx="430225" cy="156425"/>
            </a:xfrm>
            <a:custGeom>
              <a:avLst/>
              <a:gdLst/>
              <a:ahLst/>
              <a:cxnLst/>
              <a:rect l="l" t="t" r="r" b="b"/>
              <a:pathLst>
                <a:path w="17209" h="6257" extrusionOk="0">
                  <a:moveTo>
                    <a:pt x="19" y="1"/>
                  </a:moveTo>
                  <a:cubicBezTo>
                    <a:pt x="16" y="1"/>
                    <a:pt x="14" y="1"/>
                    <a:pt x="13" y="3"/>
                  </a:cubicBezTo>
                  <a:cubicBezTo>
                    <a:pt x="0" y="43"/>
                    <a:pt x="3835" y="1486"/>
                    <a:pt x="8578" y="3209"/>
                  </a:cubicBezTo>
                  <a:cubicBezTo>
                    <a:pt x="13231" y="4900"/>
                    <a:pt x="17036" y="6257"/>
                    <a:pt x="17191" y="6257"/>
                  </a:cubicBezTo>
                  <a:cubicBezTo>
                    <a:pt x="17194" y="6257"/>
                    <a:pt x="17195" y="6256"/>
                    <a:pt x="17195" y="6255"/>
                  </a:cubicBezTo>
                  <a:cubicBezTo>
                    <a:pt x="17209" y="6215"/>
                    <a:pt x="13388" y="4772"/>
                    <a:pt x="8631" y="3049"/>
                  </a:cubicBezTo>
                  <a:cubicBezTo>
                    <a:pt x="3978" y="1345"/>
                    <a:pt x="187" y="1"/>
                    <a:pt x="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242;p33">
              <a:extLst>
                <a:ext uri="{FF2B5EF4-FFF2-40B4-BE49-F238E27FC236}">
                  <a16:creationId xmlns:a16="http://schemas.microsoft.com/office/drawing/2014/main" id="{10DC72CB-DF04-BB49-BF75-BE9FEEA97020}"/>
                </a:ext>
              </a:extLst>
            </p:cNvPr>
            <p:cNvSpPr/>
            <p:nvPr/>
          </p:nvSpPr>
          <p:spPr>
            <a:xfrm>
              <a:off x="5914450" y="1635325"/>
              <a:ext cx="73175" cy="83525"/>
            </a:xfrm>
            <a:custGeom>
              <a:avLst/>
              <a:gdLst/>
              <a:ahLst/>
              <a:cxnLst/>
              <a:rect l="l" t="t" r="r" b="b"/>
              <a:pathLst>
                <a:path w="2927" h="3341" extrusionOk="0">
                  <a:moveTo>
                    <a:pt x="789" y="0"/>
                  </a:moveTo>
                  <a:lnTo>
                    <a:pt x="1" y="2565"/>
                  </a:lnTo>
                  <a:lnTo>
                    <a:pt x="2098" y="3340"/>
                  </a:lnTo>
                  <a:lnTo>
                    <a:pt x="2927" y="588"/>
                  </a:lnTo>
                  <a:lnTo>
                    <a:pt x="78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243;p33">
              <a:extLst>
                <a:ext uri="{FF2B5EF4-FFF2-40B4-BE49-F238E27FC236}">
                  <a16:creationId xmlns:a16="http://schemas.microsoft.com/office/drawing/2014/main" id="{5CFDB1A6-2BBF-1445-8276-6F0B8A306704}"/>
                </a:ext>
              </a:extLst>
            </p:cNvPr>
            <p:cNvSpPr/>
            <p:nvPr/>
          </p:nvSpPr>
          <p:spPr>
            <a:xfrm>
              <a:off x="5986950" y="1433900"/>
              <a:ext cx="73500" cy="83200"/>
            </a:xfrm>
            <a:custGeom>
              <a:avLst/>
              <a:gdLst/>
              <a:ahLst/>
              <a:cxnLst/>
              <a:rect l="l" t="t" r="r" b="b"/>
              <a:pathLst>
                <a:path w="2940" h="3328" extrusionOk="0">
                  <a:moveTo>
                    <a:pt x="828" y="0"/>
                  </a:moveTo>
                  <a:lnTo>
                    <a:pt x="0" y="2739"/>
                  </a:lnTo>
                  <a:lnTo>
                    <a:pt x="2138" y="3327"/>
                  </a:lnTo>
                  <a:lnTo>
                    <a:pt x="2939" y="762"/>
                  </a:lnTo>
                  <a:lnTo>
                    <a:pt x="82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244;p33">
              <a:extLst>
                <a:ext uri="{FF2B5EF4-FFF2-40B4-BE49-F238E27FC236}">
                  <a16:creationId xmlns:a16="http://schemas.microsoft.com/office/drawing/2014/main" id="{4A23C600-B992-5949-9C13-64C5A8DDE5A5}"/>
                </a:ext>
              </a:extLst>
            </p:cNvPr>
            <p:cNvSpPr/>
            <p:nvPr/>
          </p:nvSpPr>
          <p:spPr>
            <a:xfrm>
              <a:off x="5760150" y="1560150"/>
              <a:ext cx="71500" cy="71175"/>
            </a:xfrm>
            <a:custGeom>
              <a:avLst/>
              <a:gdLst/>
              <a:ahLst/>
              <a:cxnLst/>
              <a:rect l="l" t="t" r="r" b="b"/>
              <a:pathLst>
                <a:path w="2860" h="2847" extrusionOk="0">
                  <a:moveTo>
                    <a:pt x="762" y="1"/>
                  </a:moveTo>
                  <a:lnTo>
                    <a:pt x="0" y="2085"/>
                  </a:lnTo>
                  <a:lnTo>
                    <a:pt x="2098" y="2847"/>
                  </a:lnTo>
                  <a:lnTo>
                    <a:pt x="2859" y="762"/>
                  </a:lnTo>
                  <a:lnTo>
                    <a:pt x="76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245;p33">
              <a:extLst>
                <a:ext uri="{FF2B5EF4-FFF2-40B4-BE49-F238E27FC236}">
                  <a16:creationId xmlns:a16="http://schemas.microsoft.com/office/drawing/2014/main" id="{27D9FD0B-BF6E-004B-AF2F-9DCA76542C04}"/>
                </a:ext>
              </a:extLst>
            </p:cNvPr>
            <p:cNvSpPr/>
            <p:nvPr/>
          </p:nvSpPr>
          <p:spPr>
            <a:xfrm>
              <a:off x="5767825" y="1569850"/>
              <a:ext cx="47725" cy="51200"/>
            </a:xfrm>
            <a:custGeom>
              <a:avLst/>
              <a:gdLst/>
              <a:ahLst/>
              <a:cxnLst/>
              <a:rect l="l" t="t" r="r" b="b"/>
              <a:pathLst>
                <a:path w="1909" h="2048" extrusionOk="0">
                  <a:moveTo>
                    <a:pt x="1024" y="179"/>
                  </a:moveTo>
                  <a:lnTo>
                    <a:pt x="1719" y="438"/>
                  </a:lnTo>
                  <a:lnTo>
                    <a:pt x="1719" y="438"/>
                  </a:lnTo>
                  <a:cubicBezTo>
                    <a:pt x="1730" y="497"/>
                    <a:pt x="1740" y="549"/>
                    <a:pt x="1751" y="602"/>
                  </a:cubicBezTo>
                  <a:lnTo>
                    <a:pt x="1751" y="588"/>
                  </a:lnTo>
                  <a:lnTo>
                    <a:pt x="1751" y="588"/>
                  </a:lnTo>
                  <a:cubicBezTo>
                    <a:pt x="1764" y="722"/>
                    <a:pt x="1697" y="855"/>
                    <a:pt x="1590" y="936"/>
                  </a:cubicBezTo>
                  <a:cubicBezTo>
                    <a:pt x="1515" y="977"/>
                    <a:pt x="1435" y="998"/>
                    <a:pt x="1359" y="998"/>
                  </a:cubicBezTo>
                  <a:cubicBezTo>
                    <a:pt x="1314" y="998"/>
                    <a:pt x="1270" y="991"/>
                    <a:pt x="1230" y="976"/>
                  </a:cubicBezTo>
                  <a:lnTo>
                    <a:pt x="1163" y="949"/>
                  </a:lnTo>
                  <a:lnTo>
                    <a:pt x="1149" y="976"/>
                  </a:lnTo>
                  <a:lnTo>
                    <a:pt x="1163" y="936"/>
                  </a:lnTo>
                  <a:lnTo>
                    <a:pt x="1083" y="909"/>
                  </a:lnTo>
                  <a:cubicBezTo>
                    <a:pt x="962" y="869"/>
                    <a:pt x="869" y="775"/>
                    <a:pt x="842" y="655"/>
                  </a:cubicBezTo>
                  <a:cubicBezTo>
                    <a:pt x="802" y="535"/>
                    <a:pt x="829" y="401"/>
                    <a:pt x="909" y="294"/>
                  </a:cubicBezTo>
                  <a:lnTo>
                    <a:pt x="1024" y="179"/>
                  </a:lnTo>
                  <a:close/>
                  <a:moveTo>
                    <a:pt x="976" y="0"/>
                  </a:moveTo>
                  <a:lnTo>
                    <a:pt x="936" y="27"/>
                  </a:lnTo>
                  <a:lnTo>
                    <a:pt x="775" y="187"/>
                  </a:lnTo>
                  <a:cubicBezTo>
                    <a:pt x="540" y="460"/>
                    <a:pt x="638" y="881"/>
                    <a:pt x="951" y="1037"/>
                  </a:cubicBezTo>
                  <a:lnTo>
                    <a:pt x="951" y="1037"/>
                  </a:lnTo>
                  <a:cubicBezTo>
                    <a:pt x="888" y="1223"/>
                    <a:pt x="825" y="1401"/>
                    <a:pt x="763" y="1570"/>
                  </a:cubicBezTo>
                  <a:lnTo>
                    <a:pt x="763" y="1570"/>
                  </a:lnTo>
                  <a:cubicBezTo>
                    <a:pt x="654" y="1531"/>
                    <a:pt x="539" y="1510"/>
                    <a:pt x="424" y="1510"/>
                  </a:cubicBezTo>
                  <a:cubicBezTo>
                    <a:pt x="349" y="1510"/>
                    <a:pt x="274" y="1518"/>
                    <a:pt x="201" y="1537"/>
                  </a:cubicBezTo>
                  <a:lnTo>
                    <a:pt x="0" y="1590"/>
                  </a:lnTo>
                  <a:lnTo>
                    <a:pt x="201" y="1657"/>
                  </a:lnTo>
                  <a:cubicBezTo>
                    <a:pt x="895" y="1892"/>
                    <a:pt x="1347" y="2047"/>
                    <a:pt x="1420" y="2047"/>
                  </a:cubicBezTo>
                  <a:cubicBezTo>
                    <a:pt x="1426" y="2047"/>
                    <a:pt x="1429" y="2046"/>
                    <a:pt x="1430" y="2045"/>
                  </a:cubicBezTo>
                  <a:cubicBezTo>
                    <a:pt x="1430" y="2022"/>
                    <a:pt x="1093" y="1870"/>
                    <a:pt x="531" y="1649"/>
                  </a:cubicBezTo>
                  <a:lnTo>
                    <a:pt x="531" y="1649"/>
                  </a:lnTo>
                  <a:cubicBezTo>
                    <a:pt x="617" y="1663"/>
                    <a:pt x="699" y="1693"/>
                    <a:pt x="775" y="1737"/>
                  </a:cubicBezTo>
                  <a:lnTo>
                    <a:pt x="856" y="1764"/>
                  </a:lnTo>
                  <a:lnTo>
                    <a:pt x="882" y="1684"/>
                  </a:lnTo>
                  <a:lnTo>
                    <a:pt x="1105" y="1098"/>
                  </a:lnTo>
                  <a:lnTo>
                    <a:pt x="909" y="1697"/>
                  </a:lnTo>
                  <a:lnTo>
                    <a:pt x="896" y="1751"/>
                  </a:lnTo>
                  <a:lnTo>
                    <a:pt x="936" y="1751"/>
                  </a:lnTo>
                  <a:cubicBezTo>
                    <a:pt x="1123" y="1804"/>
                    <a:pt x="1296" y="1898"/>
                    <a:pt x="1443" y="2031"/>
                  </a:cubicBezTo>
                  <a:cubicBezTo>
                    <a:pt x="1443" y="2031"/>
                    <a:pt x="1430" y="1978"/>
                    <a:pt x="1323" y="1898"/>
                  </a:cubicBezTo>
                  <a:cubicBezTo>
                    <a:pt x="1242" y="1805"/>
                    <a:pt x="1120" y="1732"/>
                    <a:pt x="993" y="1679"/>
                  </a:cubicBezTo>
                  <a:lnTo>
                    <a:pt x="993" y="1679"/>
                  </a:lnTo>
                  <a:lnTo>
                    <a:pt x="1206" y="1117"/>
                  </a:lnTo>
                  <a:lnTo>
                    <a:pt x="1206" y="1117"/>
                  </a:lnTo>
                  <a:cubicBezTo>
                    <a:pt x="1258" y="1134"/>
                    <a:pt x="1311" y="1142"/>
                    <a:pt x="1363" y="1142"/>
                  </a:cubicBezTo>
                  <a:cubicBezTo>
                    <a:pt x="1651" y="1142"/>
                    <a:pt x="1908" y="897"/>
                    <a:pt x="1898" y="575"/>
                  </a:cubicBezTo>
                  <a:cubicBezTo>
                    <a:pt x="1884" y="508"/>
                    <a:pt x="1871" y="441"/>
                    <a:pt x="1858" y="361"/>
                  </a:cubicBezTo>
                  <a:lnTo>
                    <a:pt x="1858" y="321"/>
                  </a:lnTo>
                  <a:lnTo>
                    <a:pt x="1804" y="308"/>
                  </a:lnTo>
                  <a:lnTo>
                    <a:pt x="1016" y="14"/>
                  </a:lnTo>
                  <a:lnTo>
                    <a:pt x="97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246;p33">
              <a:extLst>
                <a:ext uri="{FF2B5EF4-FFF2-40B4-BE49-F238E27FC236}">
                  <a16:creationId xmlns:a16="http://schemas.microsoft.com/office/drawing/2014/main" id="{4F90619B-9C2E-4344-B0F7-6D86063FB054}"/>
                </a:ext>
              </a:extLst>
            </p:cNvPr>
            <p:cNvSpPr/>
            <p:nvPr/>
          </p:nvSpPr>
          <p:spPr>
            <a:xfrm>
              <a:off x="5452850" y="742475"/>
              <a:ext cx="103425" cy="78025"/>
            </a:xfrm>
            <a:custGeom>
              <a:avLst/>
              <a:gdLst/>
              <a:ahLst/>
              <a:cxnLst/>
              <a:rect l="l" t="t" r="r" b="b"/>
              <a:pathLst>
                <a:path w="4137" h="3121" extrusionOk="0">
                  <a:moveTo>
                    <a:pt x="2080" y="1"/>
                  </a:moveTo>
                  <a:cubicBezTo>
                    <a:pt x="1723" y="1"/>
                    <a:pt x="1362" y="123"/>
                    <a:pt x="1069" y="375"/>
                  </a:cubicBezTo>
                  <a:cubicBezTo>
                    <a:pt x="0" y="1270"/>
                    <a:pt x="561" y="3007"/>
                    <a:pt x="1951" y="3114"/>
                  </a:cubicBezTo>
                  <a:cubicBezTo>
                    <a:pt x="2000" y="3118"/>
                    <a:pt x="2048" y="3120"/>
                    <a:pt x="2095" y="3120"/>
                  </a:cubicBezTo>
                  <a:cubicBezTo>
                    <a:pt x="3385" y="3120"/>
                    <a:pt x="4137" y="1580"/>
                    <a:pt x="3260" y="549"/>
                  </a:cubicBezTo>
                  <a:cubicBezTo>
                    <a:pt x="2958" y="187"/>
                    <a:pt x="2521" y="1"/>
                    <a:pt x="208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247;p33">
              <a:extLst>
                <a:ext uri="{FF2B5EF4-FFF2-40B4-BE49-F238E27FC236}">
                  <a16:creationId xmlns:a16="http://schemas.microsoft.com/office/drawing/2014/main" id="{4F0C5C62-E562-7840-BD55-66556FA0F676}"/>
                </a:ext>
              </a:extLst>
            </p:cNvPr>
            <p:cNvSpPr/>
            <p:nvPr/>
          </p:nvSpPr>
          <p:spPr>
            <a:xfrm>
              <a:off x="5510625" y="787250"/>
              <a:ext cx="165375" cy="157000"/>
            </a:xfrm>
            <a:custGeom>
              <a:avLst/>
              <a:gdLst/>
              <a:ahLst/>
              <a:cxnLst/>
              <a:rect l="l" t="t" r="r" b="b"/>
              <a:pathLst>
                <a:path w="6615" h="6280" extrusionOk="0">
                  <a:moveTo>
                    <a:pt x="949" y="0"/>
                  </a:moveTo>
                  <a:lnTo>
                    <a:pt x="1" y="1069"/>
                  </a:lnTo>
                  <a:lnTo>
                    <a:pt x="5639" y="6280"/>
                  </a:lnTo>
                  <a:lnTo>
                    <a:pt x="6614" y="5171"/>
                  </a:lnTo>
                  <a:lnTo>
                    <a:pt x="94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248;p33">
              <a:extLst>
                <a:ext uri="{FF2B5EF4-FFF2-40B4-BE49-F238E27FC236}">
                  <a16:creationId xmlns:a16="http://schemas.microsoft.com/office/drawing/2014/main" id="{2AE0B95E-0B2A-534F-9AA1-1F82A6AD0493}"/>
                </a:ext>
              </a:extLst>
            </p:cNvPr>
            <p:cNvSpPr/>
            <p:nvPr/>
          </p:nvSpPr>
          <p:spPr>
            <a:xfrm>
              <a:off x="5632550" y="902075"/>
              <a:ext cx="96500" cy="72700"/>
            </a:xfrm>
            <a:custGeom>
              <a:avLst/>
              <a:gdLst/>
              <a:ahLst/>
              <a:cxnLst/>
              <a:rect l="l" t="t" r="r" b="b"/>
              <a:pathLst>
                <a:path w="3860" h="2908" extrusionOk="0">
                  <a:moveTo>
                    <a:pt x="1941" y="1"/>
                  </a:moveTo>
                  <a:cubicBezTo>
                    <a:pt x="1605" y="1"/>
                    <a:pt x="1266" y="116"/>
                    <a:pt x="989" y="351"/>
                  </a:cubicBezTo>
                  <a:cubicBezTo>
                    <a:pt x="0" y="1179"/>
                    <a:pt x="521" y="2796"/>
                    <a:pt x="1817" y="2902"/>
                  </a:cubicBezTo>
                  <a:cubicBezTo>
                    <a:pt x="1861" y="2906"/>
                    <a:pt x="1904" y="2908"/>
                    <a:pt x="1947" y="2908"/>
                  </a:cubicBezTo>
                  <a:cubicBezTo>
                    <a:pt x="3164" y="2908"/>
                    <a:pt x="3860" y="1466"/>
                    <a:pt x="3047" y="511"/>
                  </a:cubicBezTo>
                  <a:cubicBezTo>
                    <a:pt x="2760" y="173"/>
                    <a:pt x="2352" y="1"/>
                    <a:pt x="194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249;p33">
              <a:extLst>
                <a:ext uri="{FF2B5EF4-FFF2-40B4-BE49-F238E27FC236}">
                  <a16:creationId xmlns:a16="http://schemas.microsoft.com/office/drawing/2014/main" id="{39ECD174-5B91-F347-8AAD-54419133AA79}"/>
                </a:ext>
              </a:extLst>
            </p:cNvPr>
            <p:cNvSpPr/>
            <p:nvPr/>
          </p:nvSpPr>
          <p:spPr>
            <a:xfrm>
              <a:off x="5687325" y="946225"/>
              <a:ext cx="51125" cy="67500"/>
            </a:xfrm>
            <a:custGeom>
              <a:avLst/>
              <a:gdLst/>
              <a:ahLst/>
              <a:cxnLst/>
              <a:rect l="l" t="t" r="r" b="b"/>
              <a:pathLst>
                <a:path w="2045" h="2700" extrusionOk="0">
                  <a:moveTo>
                    <a:pt x="588" y="1"/>
                  </a:moveTo>
                  <a:lnTo>
                    <a:pt x="1" y="375"/>
                  </a:lnTo>
                  <a:lnTo>
                    <a:pt x="1457" y="2700"/>
                  </a:lnTo>
                  <a:lnTo>
                    <a:pt x="2045" y="2326"/>
                  </a:lnTo>
                  <a:lnTo>
                    <a:pt x="58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250;p33">
              <a:extLst>
                <a:ext uri="{FF2B5EF4-FFF2-40B4-BE49-F238E27FC236}">
                  <a16:creationId xmlns:a16="http://schemas.microsoft.com/office/drawing/2014/main" id="{F6246C6C-F0D8-9C40-A662-B00B22A52A39}"/>
                </a:ext>
              </a:extLst>
            </p:cNvPr>
            <p:cNvSpPr/>
            <p:nvPr/>
          </p:nvSpPr>
          <p:spPr>
            <a:xfrm>
              <a:off x="5721725" y="976300"/>
              <a:ext cx="67825" cy="54475"/>
            </a:xfrm>
            <a:custGeom>
              <a:avLst/>
              <a:gdLst/>
              <a:ahLst/>
              <a:cxnLst/>
              <a:rect l="l" t="t" r="r" b="b"/>
              <a:pathLst>
                <a:path w="2713" h="2179" extrusionOk="0">
                  <a:moveTo>
                    <a:pt x="2232" y="0"/>
                  </a:moveTo>
                  <a:lnTo>
                    <a:pt x="1" y="1376"/>
                  </a:lnTo>
                  <a:lnTo>
                    <a:pt x="495" y="2178"/>
                  </a:lnTo>
                  <a:lnTo>
                    <a:pt x="2713" y="789"/>
                  </a:lnTo>
                  <a:lnTo>
                    <a:pt x="223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251;p33">
              <a:extLst>
                <a:ext uri="{FF2B5EF4-FFF2-40B4-BE49-F238E27FC236}">
                  <a16:creationId xmlns:a16="http://schemas.microsoft.com/office/drawing/2014/main" id="{73CE59F6-AB90-4F42-BEC4-B9CB4C04A5FC}"/>
                </a:ext>
              </a:extLst>
            </p:cNvPr>
            <p:cNvSpPr/>
            <p:nvPr/>
          </p:nvSpPr>
          <p:spPr>
            <a:xfrm>
              <a:off x="5632550" y="902075"/>
              <a:ext cx="96500" cy="72700"/>
            </a:xfrm>
            <a:custGeom>
              <a:avLst/>
              <a:gdLst/>
              <a:ahLst/>
              <a:cxnLst/>
              <a:rect l="l" t="t" r="r" b="b"/>
              <a:pathLst>
                <a:path w="3860" h="2908" extrusionOk="0">
                  <a:moveTo>
                    <a:pt x="1941" y="1"/>
                  </a:moveTo>
                  <a:cubicBezTo>
                    <a:pt x="1605" y="1"/>
                    <a:pt x="1266" y="116"/>
                    <a:pt x="989" y="351"/>
                  </a:cubicBezTo>
                  <a:cubicBezTo>
                    <a:pt x="0" y="1179"/>
                    <a:pt x="521" y="2796"/>
                    <a:pt x="1817" y="2902"/>
                  </a:cubicBezTo>
                  <a:cubicBezTo>
                    <a:pt x="1861" y="2906"/>
                    <a:pt x="1904" y="2908"/>
                    <a:pt x="1947" y="2908"/>
                  </a:cubicBezTo>
                  <a:cubicBezTo>
                    <a:pt x="3164" y="2908"/>
                    <a:pt x="3860" y="1466"/>
                    <a:pt x="3047" y="511"/>
                  </a:cubicBezTo>
                  <a:cubicBezTo>
                    <a:pt x="2760" y="173"/>
                    <a:pt x="2352" y="1"/>
                    <a:pt x="19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252;p33">
              <a:extLst>
                <a:ext uri="{FF2B5EF4-FFF2-40B4-BE49-F238E27FC236}">
                  <a16:creationId xmlns:a16="http://schemas.microsoft.com/office/drawing/2014/main" id="{FC3AA516-10DB-F745-ADA3-6925DDFA9A65}"/>
                </a:ext>
              </a:extLst>
            </p:cNvPr>
            <p:cNvSpPr/>
            <p:nvPr/>
          </p:nvSpPr>
          <p:spPr>
            <a:xfrm>
              <a:off x="5687325" y="946225"/>
              <a:ext cx="51125" cy="67500"/>
            </a:xfrm>
            <a:custGeom>
              <a:avLst/>
              <a:gdLst/>
              <a:ahLst/>
              <a:cxnLst/>
              <a:rect l="l" t="t" r="r" b="b"/>
              <a:pathLst>
                <a:path w="2045" h="2700" extrusionOk="0">
                  <a:moveTo>
                    <a:pt x="588" y="1"/>
                  </a:moveTo>
                  <a:lnTo>
                    <a:pt x="1" y="375"/>
                  </a:lnTo>
                  <a:lnTo>
                    <a:pt x="1457" y="2700"/>
                  </a:lnTo>
                  <a:lnTo>
                    <a:pt x="2045" y="2326"/>
                  </a:lnTo>
                  <a:lnTo>
                    <a:pt x="5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253;p33">
              <a:extLst>
                <a:ext uri="{FF2B5EF4-FFF2-40B4-BE49-F238E27FC236}">
                  <a16:creationId xmlns:a16="http://schemas.microsoft.com/office/drawing/2014/main" id="{98A6D535-C4A6-BC43-AF8B-2915171B3BC4}"/>
                </a:ext>
              </a:extLst>
            </p:cNvPr>
            <p:cNvSpPr/>
            <p:nvPr/>
          </p:nvSpPr>
          <p:spPr>
            <a:xfrm>
              <a:off x="5721725" y="976300"/>
              <a:ext cx="67825" cy="54475"/>
            </a:xfrm>
            <a:custGeom>
              <a:avLst/>
              <a:gdLst/>
              <a:ahLst/>
              <a:cxnLst/>
              <a:rect l="l" t="t" r="r" b="b"/>
              <a:pathLst>
                <a:path w="2713" h="2179" extrusionOk="0">
                  <a:moveTo>
                    <a:pt x="2232" y="0"/>
                  </a:moveTo>
                  <a:lnTo>
                    <a:pt x="1" y="1376"/>
                  </a:lnTo>
                  <a:lnTo>
                    <a:pt x="495" y="2178"/>
                  </a:lnTo>
                  <a:lnTo>
                    <a:pt x="2713" y="789"/>
                  </a:lnTo>
                  <a:lnTo>
                    <a:pt x="22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254;p33">
              <a:extLst>
                <a:ext uri="{FF2B5EF4-FFF2-40B4-BE49-F238E27FC236}">
                  <a16:creationId xmlns:a16="http://schemas.microsoft.com/office/drawing/2014/main" id="{B12B09CB-36E1-DC42-84A2-940F50921E7F}"/>
                </a:ext>
              </a:extLst>
            </p:cNvPr>
            <p:cNvSpPr/>
            <p:nvPr/>
          </p:nvSpPr>
          <p:spPr>
            <a:xfrm>
              <a:off x="5455850" y="558525"/>
              <a:ext cx="67500" cy="241275"/>
            </a:xfrm>
            <a:custGeom>
              <a:avLst/>
              <a:gdLst/>
              <a:ahLst/>
              <a:cxnLst/>
              <a:rect l="l" t="t" r="r" b="b"/>
              <a:pathLst>
                <a:path w="2700" h="9651" extrusionOk="0">
                  <a:moveTo>
                    <a:pt x="757" y="0"/>
                  </a:moveTo>
                  <a:cubicBezTo>
                    <a:pt x="719" y="0"/>
                    <a:pt x="681" y="3"/>
                    <a:pt x="642" y="10"/>
                  </a:cubicBezTo>
                  <a:cubicBezTo>
                    <a:pt x="254" y="64"/>
                    <a:pt x="1" y="411"/>
                    <a:pt x="54" y="799"/>
                  </a:cubicBezTo>
                  <a:lnTo>
                    <a:pt x="1270" y="9056"/>
                  </a:lnTo>
                  <a:cubicBezTo>
                    <a:pt x="1319" y="9398"/>
                    <a:pt x="1624" y="9650"/>
                    <a:pt x="1962" y="9650"/>
                  </a:cubicBezTo>
                  <a:cubicBezTo>
                    <a:pt x="1994" y="9650"/>
                    <a:pt x="2026" y="9648"/>
                    <a:pt x="2058" y="9643"/>
                  </a:cubicBezTo>
                  <a:cubicBezTo>
                    <a:pt x="2446" y="9590"/>
                    <a:pt x="2699" y="9229"/>
                    <a:pt x="2646" y="8855"/>
                  </a:cubicBezTo>
                  <a:lnTo>
                    <a:pt x="1430" y="598"/>
                  </a:lnTo>
                  <a:cubicBezTo>
                    <a:pt x="1382" y="251"/>
                    <a:pt x="1087" y="0"/>
                    <a:pt x="75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255;p33">
              <a:extLst>
                <a:ext uri="{FF2B5EF4-FFF2-40B4-BE49-F238E27FC236}">
                  <a16:creationId xmlns:a16="http://schemas.microsoft.com/office/drawing/2014/main" id="{A56D560F-C4CD-574F-8AB0-3C3360C86A0A}"/>
                </a:ext>
              </a:extLst>
            </p:cNvPr>
            <p:cNvSpPr/>
            <p:nvPr/>
          </p:nvSpPr>
          <p:spPr>
            <a:xfrm>
              <a:off x="5455850" y="558525"/>
              <a:ext cx="67500" cy="241275"/>
            </a:xfrm>
            <a:custGeom>
              <a:avLst/>
              <a:gdLst/>
              <a:ahLst/>
              <a:cxnLst/>
              <a:rect l="l" t="t" r="r" b="b"/>
              <a:pathLst>
                <a:path w="2700" h="9651" extrusionOk="0">
                  <a:moveTo>
                    <a:pt x="757" y="0"/>
                  </a:moveTo>
                  <a:cubicBezTo>
                    <a:pt x="719" y="0"/>
                    <a:pt x="681" y="3"/>
                    <a:pt x="642" y="10"/>
                  </a:cubicBezTo>
                  <a:cubicBezTo>
                    <a:pt x="254" y="64"/>
                    <a:pt x="1" y="411"/>
                    <a:pt x="54" y="799"/>
                  </a:cubicBezTo>
                  <a:lnTo>
                    <a:pt x="1270" y="9056"/>
                  </a:lnTo>
                  <a:cubicBezTo>
                    <a:pt x="1319" y="9398"/>
                    <a:pt x="1624" y="9650"/>
                    <a:pt x="1962" y="9650"/>
                  </a:cubicBezTo>
                  <a:cubicBezTo>
                    <a:pt x="1994" y="9650"/>
                    <a:pt x="2026" y="9648"/>
                    <a:pt x="2058" y="9643"/>
                  </a:cubicBezTo>
                  <a:cubicBezTo>
                    <a:pt x="2446" y="9590"/>
                    <a:pt x="2699" y="9229"/>
                    <a:pt x="2646" y="8855"/>
                  </a:cubicBezTo>
                  <a:lnTo>
                    <a:pt x="1430" y="598"/>
                  </a:lnTo>
                  <a:cubicBezTo>
                    <a:pt x="1382" y="251"/>
                    <a:pt x="1087" y="0"/>
                    <a:pt x="7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256;p33">
              <a:extLst>
                <a:ext uri="{FF2B5EF4-FFF2-40B4-BE49-F238E27FC236}">
                  <a16:creationId xmlns:a16="http://schemas.microsoft.com/office/drawing/2014/main" id="{62C08569-2B12-BE44-8732-DA0F1E87244C}"/>
                </a:ext>
              </a:extLst>
            </p:cNvPr>
            <p:cNvSpPr/>
            <p:nvPr/>
          </p:nvSpPr>
          <p:spPr>
            <a:xfrm>
              <a:off x="5909325" y="681350"/>
              <a:ext cx="94000" cy="78175"/>
            </a:xfrm>
            <a:custGeom>
              <a:avLst/>
              <a:gdLst/>
              <a:ahLst/>
              <a:cxnLst/>
              <a:rect l="l" t="t" r="r" b="b"/>
              <a:pathLst>
                <a:path w="3760" h="3127" extrusionOk="0">
                  <a:moveTo>
                    <a:pt x="1721" y="0"/>
                  </a:moveTo>
                  <a:cubicBezTo>
                    <a:pt x="989" y="0"/>
                    <a:pt x="334" y="527"/>
                    <a:pt x="192" y="1283"/>
                  </a:cubicBezTo>
                  <a:cubicBezTo>
                    <a:pt x="1" y="2311"/>
                    <a:pt x="828" y="3127"/>
                    <a:pt x="1734" y="3127"/>
                  </a:cubicBezTo>
                  <a:cubicBezTo>
                    <a:pt x="2029" y="3127"/>
                    <a:pt x="2332" y="3040"/>
                    <a:pt x="2611" y="2847"/>
                  </a:cubicBezTo>
                  <a:cubicBezTo>
                    <a:pt x="3760" y="2058"/>
                    <a:pt x="3386" y="281"/>
                    <a:pt x="2010" y="27"/>
                  </a:cubicBezTo>
                  <a:cubicBezTo>
                    <a:pt x="1913" y="9"/>
                    <a:pt x="1816" y="0"/>
                    <a:pt x="172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257;p33">
              <a:extLst>
                <a:ext uri="{FF2B5EF4-FFF2-40B4-BE49-F238E27FC236}">
                  <a16:creationId xmlns:a16="http://schemas.microsoft.com/office/drawing/2014/main" id="{244EF137-20BE-F54A-881D-99034E0A7548}"/>
                </a:ext>
              </a:extLst>
            </p:cNvPr>
            <p:cNvSpPr/>
            <p:nvPr/>
          </p:nvSpPr>
          <p:spPr>
            <a:xfrm>
              <a:off x="5871025" y="740150"/>
              <a:ext cx="92900" cy="194425"/>
            </a:xfrm>
            <a:custGeom>
              <a:avLst/>
              <a:gdLst/>
              <a:ahLst/>
              <a:cxnLst/>
              <a:rect l="l" t="t" r="r" b="b"/>
              <a:pathLst>
                <a:path w="3716" h="7777" extrusionOk="0">
                  <a:moveTo>
                    <a:pt x="2352" y="0"/>
                  </a:moveTo>
                  <a:lnTo>
                    <a:pt x="1" y="7295"/>
                  </a:lnTo>
                  <a:lnTo>
                    <a:pt x="1404" y="7776"/>
                  </a:lnTo>
                  <a:lnTo>
                    <a:pt x="3715" y="454"/>
                  </a:lnTo>
                  <a:lnTo>
                    <a:pt x="235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258;p33">
              <a:extLst>
                <a:ext uri="{FF2B5EF4-FFF2-40B4-BE49-F238E27FC236}">
                  <a16:creationId xmlns:a16="http://schemas.microsoft.com/office/drawing/2014/main" id="{F202A73C-98FD-FC44-9D66-BA630F4920C3}"/>
                </a:ext>
              </a:extLst>
            </p:cNvPr>
            <p:cNvSpPr/>
            <p:nvPr/>
          </p:nvSpPr>
          <p:spPr>
            <a:xfrm>
              <a:off x="5837450" y="907550"/>
              <a:ext cx="87375" cy="72950"/>
            </a:xfrm>
            <a:custGeom>
              <a:avLst/>
              <a:gdLst/>
              <a:ahLst/>
              <a:cxnLst/>
              <a:rect l="l" t="t" r="r" b="b"/>
              <a:pathLst>
                <a:path w="3495" h="2918" extrusionOk="0">
                  <a:moveTo>
                    <a:pt x="1612" y="0"/>
                  </a:moveTo>
                  <a:cubicBezTo>
                    <a:pt x="917" y="0"/>
                    <a:pt x="312" y="500"/>
                    <a:pt x="182" y="1200"/>
                  </a:cubicBezTo>
                  <a:cubicBezTo>
                    <a:pt x="0" y="2158"/>
                    <a:pt x="769" y="2918"/>
                    <a:pt x="1617" y="2918"/>
                  </a:cubicBezTo>
                  <a:cubicBezTo>
                    <a:pt x="1893" y="2918"/>
                    <a:pt x="2177" y="2837"/>
                    <a:pt x="2440" y="2657"/>
                  </a:cubicBezTo>
                  <a:cubicBezTo>
                    <a:pt x="3495" y="1922"/>
                    <a:pt x="3148" y="265"/>
                    <a:pt x="1878" y="25"/>
                  </a:cubicBezTo>
                  <a:cubicBezTo>
                    <a:pt x="1789" y="8"/>
                    <a:pt x="1700" y="0"/>
                    <a:pt x="161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259;p33">
              <a:extLst>
                <a:ext uri="{FF2B5EF4-FFF2-40B4-BE49-F238E27FC236}">
                  <a16:creationId xmlns:a16="http://schemas.microsoft.com/office/drawing/2014/main" id="{B2304A4A-6EAD-BB49-BB84-C9E06E883792}"/>
                </a:ext>
              </a:extLst>
            </p:cNvPr>
            <p:cNvSpPr/>
            <p:nvPr/>
          </p:nvSpPr>
          <p:spPr>
            <a:xfrm>
              <a:off x="5860675" y="961275"/>
              <a:ext cx="19750" cy="69150"/>
            </a:xfrm>
            <a:custGeom>
              <a:avLst/>
              <a:gdLst/>
              <a:ahLst/>
              <a:cxnLst/>
              <a:rect l="l" t="t" r="r" b="b"/>
              <a:pathLst>
                <a:path w="790" h="2766" extrusionOk="0">
                  <a:moveTo>
                    <a:pt x="94" y="0"/>
                  </a:moveTo>
                  <a:lnTo>
                    <a:pt x="1" y="2739"/>
                  </a:lnTo>
                  <a:lnTo>
                    <a:pt x="696" y="2766"/>
                  </a:lnTo>
                  <a:lnTo>
                    <a:pt x="789" y="27"/>
                  </a:lnTo>
                  <a:lnTo>
                    <a:pt x="9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260;p33">
              <a:extLst>
                <a:ext uri="{FF2B5EF4-FFF2-40B4-BE49-F238E27FC236}">
                  <a16:creationId xmlns:a16="http://schemas.microsoft.com/office/drawing/2014/main" id="{3D0A29E2-E8A1-4F42-8A8A-66B77EB9E7EE}"/>
                </a:ext>
              </a:extLst>
            </p:cNvPr>
            <p:cNvSpPr/>
            <p:nvPr/>
          </p:nvSpPr>
          <p:spPr>
            <a:xfrm>
              <a:off x="5811925" y="1024725"/>
              <a:ext cx="66150" cy="25750"/>
            </a:xfrm>
            <a:custGeom>
              <a:avLst/>
              <a:gdLst/>
              <a:ahLst/>
              <a:cxnLst/>
              <a:rect l="l" t="t" r="r" b="b"/>
              <a:pathLst>
                <a:path w="2646" h="1030" extrusionOk="0">
                  <a:moveTo>
                    <a:pt x="27" y="1"/>
                  </a:moveTo>
                  <a:lnTo>
                    <a:pt x="0" y="936"/>
                  </a:lnTo>
                  <a:lnTo>
                    <a:pt x="2605" y="1029"/>
                  </a:lnTo>
                  <a:lnTo>
                    <a:pt x="2646" y="94"/>
                  </a:lnTo>
                  <a:lnTo>
                    <a:pt x="2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261;p33">
              <a:extLst>
                <a:ext uri="{FF2B5EF4-FFF2-40B4-BE49-F238E27FC236}">
                  <a16:creationId xmlns:a16="http://schemas.microsoft.com/office/drawing/2014/main" id="{4E83DA95-E62F-A546-99F7-FCE1C7810EDF}"/>
                </a:ext>
              </a:extLst>
            </p:cNvPr>
            <p:cNvSpPr/>
            <p:nvPr/>
          </p:nvSpPr>
          <p:spPr>
            <a:xfrm>
              <a:off x="5837450" y="907550"/>
              <a:ext cx="87375" cy="72950"/>
            </a:xfrm>
            <a:custGeom>
              <a:avLst/>
              <a:gdLst/>
              <a:ahLst/>
              <a:cxnLst/>
              <a:rect l="l" t="t" r="r" b="b"/>
              <a:pathLst>
                <a:path w="3495" h="2918" extrusionOk="0">
                  <a:moveTo>
                    <a:pt x="1612" y="0"/>
                  </a:moveTo>
                  <a:cubicBezTo>
                    <a:pt x="917" y="0"/>
                    <a:pt x="312" y="500"/>
                    <a:pt x="182" y="1200"/>
                  </a:cubicBezTo>
                  <a:cubicBezTo>
                    <a:pt x="0" y="2158"/>
                    <a:pt x="769" y="2918"/>
                    <a:pt x="1617" y="2918"/>
                  </a:cubicBezTo>
                  <a:cubicBezTo>
                    <a:pt x="1893" y="2918"/>
                    <a:pt x="2177" y="2837"/>
                    <a:pt x="2440" y="2657"/>
                  </a:cubicBezTo>
                  <a:cubicBezTo>
                    <a:pt x="3495" y="1922"/>
                    <a:pt x="3148" y="265"/>
                    <a:pt x="1878" y="25"/>
                  </a:cubicBezTo>
                  <a:cubicBezTo>
                    <a:pt x="1789" y="8"/>
                    <a:pt x="1700" y="0"/>
                    <a:pt x="16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262;p33">
              <a:extLst>
                <a:ext uri="{FF2B5EF4-FFF2-40B4-BE49-F238E27FC236}">
                  <a16:creationId xmlns:a16="http://schemas.microsoft.com/office/drawing/2014/main" id="{F57EBF07-0EE4-0344-AC5F-7999A0BC81C7}"/>
                </a:ext>
              </a:extLst>
            </p:cNvPr>
            <p:cNvSpPr/>
            <p:nvPr/>
          </p:nvSpPr>
          <p:spPr>
            <a:xfrm>
              <a:off x="5860675" y="961275"/>
              <a:ext cx="19750" cy="69150"/>
            </a:xfrm>
            <a:custGeom>
              <a:avLst/>
              <a:gdLst/>
              <a:ahLst/>
              <a:cxnLst/>
              <a:rect l="l" t="t" r="r" b="b"/>
              <a:pathLst>
                <a:path w="790" h="2766" extrusionOk="0">
                  <a:moveTo>
                    <a:pt x="94" y="0"/>
                  </a:moveTo>
                  <a:lnTo>
                    <a:pt x="1" y="2739"/>
                  </a:lnTo>
                  <a:lnTo>
                    <a:pt x="696" y="2766"/>
                  </a:lnTo>
                  <a:lnTo>
                    <a:pt x="789" y="27"/>
                  </a:lnTo>
                  <a:lnTo>
                    <a:pt x="9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263;p33">
              <a:extLst>
                <a:ext uri="{FF2B5EF4-FFF2-40B4-BE49-F238E27FC236}">
                  <a16:creationId xmlns:a16="http://schemas.microsoft.com/office/drawing/2014/main" id="{A76F0E94-A5F1-4345-A481-BFA60119DBD1}"/>
                </a:ext>
              </a:extLst>
            </p:cNvPr>
            <p:cNvSpPr/>
            <p:nvPr/>
          </p:nvSpPr>
          <p:spPr>
            <a:xfrm>
              <a:off x="5811925" y="1024725"/>
              <a:ext cx="66150" cy="25750"/>
            </a:xfrm>
            <a:custGeom>
              <a:avLst/>
              <a:gdLst/>
              <a:ahLst/>
              <a:cxnLst/>
              <a:rect l="l" t="t" r="r" b="b"/>
              <a:pathLst>
                <a:path w="2646" h="1030" extrusionOk="0">
                  <a:moveTo>
                    <a:pt x="27" y="1"/>
                  </a:moveTo>
                  <a:lnTo>
                    <a:pt x="0" y="936"/>
                  </a:lnTo>
                  <a:lnTo>
                    <a:pt x="2605" y="1029"/>
                  </a:lnTo>
                  <a:lnTo>
                    <a:pt x="2646" y="94"/>
                  </a:lnTo>
                  <a:lnTo>
                    <a:pt x="2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264;p33">
              <a:extLst>
                <a:ext uri="{FF2B5EF4-FFF2-40B4-BE49-F238E27FC236}">
                  <a16:creationId xmlns:a16="http://schemas.microsoft.com/office/drawing/2014/main" id="{828CE231-79FF-7947-B430-B11169A7C103}"/>
                </a:ext>
              </a:extLst>
            </p:cNvPr>
            <p:cNvSpPr/>
            <p:nvPr/>
          </p:nvSpPr>
          <p:spPr>
            <a:xfrm>
              <a:off x="5872700" y="508500"/>
              <a:ext cx="102575" cy="233550"/>
            </a:xfrm>
            <a:custGeom>
              <a:avLst/>
              <a:gdLst/>
              <a:ahLst/>
              <a:cxnLst/>
              <a:rect l="l" t="t" r="r" b="b"/>
              <a:pathLst>
                <a:path w="4103" h="9342" extrusionOk="0">
                  <a:moveTo>
                    <a:pt x="782" y="0"/>
                  </a:moveTo>
                  <a:cubicBezTo>
                    <a:pt x="713" y="0"/>
                    <a:pt x="644" y="11"/>
                    <a:pt x="575" y="34"/>
                  </a:cubicBezTo>
                  <a:cubicBezTo>
                    <a:pt x="201" y="154"/>
                    <a:pt x="1" y="542"/>
                    <a:pt x="121" y="916"/>
                  </a:cubicBezTo>
                  <a:lnTo>
                    <a:pt x="2660" y="8865"/>
                  </a:lnTo>
                  <a:cubicBezTo>
                    <a:pt x="2756" y="9155"/>
                    <a:pt x="3025" y="9341"/>
                    <a:pt x="3321" y="9341"/>
                  </a:cubicBezTo>
                  <a:cubicBezTo>
                    <a:pt x="3393" y="9341"/>
                    <a:pt x="3468" y="9330"/>
                    <a:pt x="3541" y="9306"/>
                  </a:cubicBezTo>
                  <a:cubicBezTo>
                    <a:pt x="3902" y="9186"/>
                    <a:pt x="4102" y="8799"/>
                    <a:pt x="3996" y="8438"/>
                  </a:cubicBezTo>
                  <a:lnTo>
                    <a:pt x="1444" y="488"/>
                  </a:lnTo>
                  <a:cubicBezTo>
                    <a:pt x="1346" y="196"/>
                    <a:pt x="1074" y="0"/>
                    <a:pt x="78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265;p33">
              <a:extLst>
                <a:ext uri="{FF2B5EF4-FFF2-40B4-BE49-F238E27FC236}">
                  <a16:creationId xmlns:a16="http://schemas.microsoft.com/office/drawing/2014/main" id="{A6D59E69-132B-EC44-9655-B1137E20FF2C}"/>
                </a:ext>
              </a:extLst>
            </p:cNvPr>
            <p:cNvSpPr/>
            <p:nvPr/>
          </p:nvSpPr>
          <p:spPr>
            <a:xfrm>
              <a:off x="5872700" y="508500"/>
              <a:ext cx="102575" cy="233550"/>
            </a:xfrm>
            <a:custGeom>
              <a:avLst/>
              <a:gdLst/>
              <a:ahLst/>
              <a:cxnLst/>
              <a:rect l="l" t="t" r="r" b="b"/>
              <a:pathLst>
                <a:path w="4103" h="9342" extrusionOk="0">
                  <a:moveTo>
                    <a:pt x="782" y="0"/>
                  </a:moveTo>
                  <a:cubicBezTo>
                    <a:pt x="713" y="0"/>
                    <a:pt x="644" y="11"/>
                    <a:pt x="575" y="34"/>
                  </a:cubicBezTo>
                  <a:cubicBezTo>
                    <a:pt x="201" y="154"/>
                    <a:pt x="1" y="542"/>
                    <a:pt x="121" y="916"/>
                  </a:cubicBezTo>
                  <a:lnTo>
                    <a:pt x="2660" y="8865"/>
                  </a:lnTo>
                  <a:cubicBezTo>
                    <a:pt x="2756" y="9155"/>
                    <a:pt x="3025" y="9341"/>
                    <a:pt x="3321" y="9341"/>
                  </a:cubicBezTo>
                  <a:cubicBezTo>
                    <a:pt x="3393" y="9341"/>
                    <a:pt x="3468" y="9330"/>
                    <a:pt x="3541" y="9306"/>
                  </a:cubicBezTo>
                  <a:cubicBezTo>
                    <a:pt x="3902" y="9186"/>
                    <a:pt x="4102" y="8799"/>
                    <a:pt x="3996" y="8438"/>
                  </a:cubicBezTo>
                  <a:lnTo>
                    <a:pt x="1444" y="488"/>
                  </a:lnTo>
                  <a:cubicBezTo>
                    <a:pt x="1346" y="196"/>
                    <a:pt x="1074" y="0"/>
                    <a:pt x="7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266;p33">
              <a:extLst>
                <a:ext uri="{FF2B5EF4-FFF2-40B4-BE49-F238E27FC236}">
                  <a16:creationId xmlns:a16="http://schemas.microsoft.com/office/drawing/2014/main" id="{25B0A90B-4BFE-C549-98D5-6FD77AA04BA3}"/>
                </a:ext>
              </a:extLst>
            </p:cNvPr>
            <p:cNvSpPr/>
            <p:nvPr/>
          </p:nvSpPr>
          <p:spPr>
            <a:xfrm>
              <a:off x="5951200" y="310025"/>
              <a:ext cx="245200" cy="41175"/>
            </a:xfrm>
            <a:custGeom>
              <a:avLst/>
              <a:gdLst/>
              <a:ahLst/>
              <a:cxnLst/>
              <a:rect l="l" t="t" r="r" b="b"/>
              <a:pathLst>
                <a:path w="9808" h="1647" extrusionOk="0">
                  <a:moveTo>
                    <a:pt x="8261" y="0"/>
                  </a:moveTo>
                  <a:cubicBezTo>
                    <a:pt x="7724" y="0"/>
                    <a:pt x="7044" y="43"/>
                    <a:pt x="6213" y="170"/>
                  </a:cubicBezTo>
                  <a:cubicBezTo>
                    <a:pt x="3782" y="544"/>
                    <a:pt x="1" y="558"/>
                    <a:pt x="695" y="985"/>
                  </a:cubicBezTo>
                  <a:cubicBezTo>
                    <a:pt x="1059" y="1221"/>
                    <a:pt x="3061" y="1647"/>
                    <a:pt x="5153" y="1647"/>
                  </a:cubicBezTo>
                  <a:cubicBezTo>
                    <a:pt x="6979" y="1647"/>
                    <a:pt x="8873" y="1322"/>
                    <a:pt x="9807" y="264"/>
                  </a:cubicBezTo>
                  <a:lnTo>
                    <a:pt x="9794" y="157"/>
                  </a:lnTo>
                  <a:cubicBezTo>
                    <a:pt x="9794" y="157"/>
                    <a:pt x="9296" y="0"/>
                    <a:pt x="826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267;p33">
              <a:extLst>
                <a:ext uri="{FF2B5EF4-FFF2-40B4-BE49-F238E27FC236}">
                  <a16:creationId xmlns:a16="http://schemas.microsoft.com/office/drawing/2014/main" id="{4F1AC885-139A-6346-B131-2ECEB30887C0}"/>
                </a:ext>
              </a:extLst>
            </p:cNvPr>
            <p:cNvSpPr/>
            <p:nvPr/>
          </p:nvSpPr>
          <p:spPr>
            <a:xfrm>
              <a:off x="6214750" y="299575"/>
              <a:ext cx="22725" cy="44450"/>
            </a:xfrm>
            <a:custGeom>
              <a:avLst/>
              <a:gdLst/>
              <a:ahLst/>
              <a:cxnLst/>
              <a:rect l="l" t="t" r="r" b="b"/>
              <a:pathLst>
                <a:path w="909" h="1778" extrusionOk="0">
                  <a:moveTo>
                    <a:pt x="722" y="0"/>
                  </a:moveTo>
                  <a:lnTo>
                    <a:pt x="0" y="81"/>
                  </a:lnTo>
                  <a:lnTo>
                    <a:pt x="187" y="1777"/>
                  </a:lnTo>
                  <a:lnTo>
                    <a:pt x="909" y="1684"/>
                  </a:lnTo>
                  <a:lnTo>
                    <a:pt x="722"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268;p33">
              <a:extLst>
                <a:ext uri="{FF2B5EF4-FFF2-40B4-BE49-F238E27FC236}">
                  <a16:creationId xmlns:a16="http://schemas.microsoft.com/office/drawing/2014/main" id="{DC739C52-9975-9844-8323-ED9ADB6F8F74}"/>
                </a:ext>
              </a:extLst>
            </p:cNvPr>
            <p:cNvSpPr/>
            <p:nvPr/>
          </p:nvSpPr>
          <p:spPr>
            <a:xfrm>
              <a:off x="6192025" y="291900"/>
              <a:ext cx="65500" cy="36750"/>
            </a:xfrm>
            <a:custGeom>
              <a:avLst/>
              <a:gdLst/>
              <a:ahLst/>
              <a:cxnLst/>
              <a:rect l="l" t="t" r="r" b="b"/>
              <a:pathLst>
                <a:path w="2620" h="1470" extrusionOk="0">
                  <a:moveTo>
                    <a:pt x="2486" y="0"/>
                  </a:moveTo>
                  <a:lnTo>
                    <a:pt x="1" y="281"/>
                  </a:lnTo>
                  <a:lnTo>
                    <a:pt x="134" y="1470"/>
                  </a:lnTo>
                  <a:lnTo>
                    <a:pt x="2619" y="1189"/>
                  </a:lnTo>
                  <a:lnTo>
                    <a:pt x="248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269;p33">
              <a:extLst>
                <a:ext uri="{FF2B5EF4-FFF2-40B4-BE49-F238E27FC236}">
                  <a16:creationId xmlns:a16="http://schemas.microsoft.com/office/drawing/2014/main" id="{61B907BE-7E9F-4C4A-8D9A-D19F269CDEC6}"/>
                </a:ext>
              </a:extLst>
            </p:cNvPr>
            <p:cNvSpPr/>
            <p:nvPr/>
          </p:nvSpPr>
          <p:spPr>
            <a:xfrm>
              <a:off x="6255825" y="270925"/>
              <a:ext cx="229975" cy="54175"/>
            </a:xfrm>
            <a:custGeom>
              <a:avLst/>
              <a:gdLst/>
              <a:ahLst/>
              <a:cxnLst/>
              <a:rect l="l" t="t" r="r" b="b"/>
              <a:pathLst>
                <a:path w="9199" h="2167" extrusionOk="0">
                  <a:moveTo>
                    <a:pt x="8779" y="0"/>
                  </a:moveTo>
                  <a:cubicBezTo>
                    <a:pt x="7875" y="0"/>
                    <a:pt x="5337" y="511"/>
                    <a:pt x="3488" y="652"/>
                  </a:cubicBezTo>
                  <a:cubicBezTo>
                    <a:pt x="1029" y="826"/>
                    <a:pt x="0" y="1440"/>
                    <a:pt x="0" y="1440"/>
                  </a:cubicBezTo>
                  <a:lnTo>
                    <a:pt x="14" y="1561"/>
                  </a:lnTo>
                  <a:cubicBezTo>
                    <a:pt x="627" y="1997"/>
                    <a:pt x="1461" y="2167"/>
                    <a:pt x="2377" y="2167"/>
                  </a:cubicBezTo>
                  <a:cubicBezTo>
                    <a:pt x="5133" y="2167"/>
                    <a:pt x="8628" y="629"/>
                    <a:pt x="9059" y="198"/>
                  </a:cubicBezTo>
                  <a:cubicBezTo>
                    <a:pt x="9198" y="55"/>
                    <a:pt x="9077" y="0"/>
                    <a:pt x="877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270;p33">
              <a:extLst>
                <a:ext uri="{FF2B5EF4-FFF2-40B4-BE49-F238E27FC236}">
                  <a16:creationId xmlns:a16="http://schemas.microsoft.com/office/drawing/2014/main" id="{4369AA16-8098-E94C-A313-6B7D4D0BD700}"/>
                </a:ext>
              </a:extLst>
            </p:cNvPr>
            <p:cNvSpPr/>
            <p:nvPr/>
          </p:nvSpPr>
          <p:spPr>
            <a:xfrm>
              <a:off x="6179675" y="336525"/>
              <a:ext cx="116600" cy="139875"/>
            </a:xfrm>
            <a:custGeom>
              <a:avLst/>
              <a:gdLst/>
              <a:ahLst/>
              <a:cxnLst/>
              <a:rect l="l" t="t" r="r" b="b"/>
              <a:pathLst>
                <a:path w="4664" h="5595" extrusionOk="0">
                  <a:moveTo>
                    <a:pt x="3588" y="1"/>
                  </a:moveTo>
                  <a:cubicBezTo>
                    <a:pt x="3563" y="1"/>
                    <a:pt x="3539" y="2"/>
                    <a:pt x="3514" y="5"/>
                  </a:cubicBezTo>
                  <a:lnTo>
                    <a:pt x="561" y="339"/>
                  </a:lnTo>
                  <a:cubicBezTo>
                    <a:pt x="241" y="380"/>
                    <a:pt x="0" y="673"/>
                    <a:pt x="40" y="994"/>
                  </a:cubicBezTo>
                  <a:lnTo>
                    <a:pt x="508" y="5083"/>
                  </a:lnTo>
                  <a:cubicBezTo>
                    <a:pt x="545" y="5378"/>
                    <a:pt x="787" y="5595"/>
                    <a:pt x="1087" y="5595"/>
                  </a:cubicBezTo>
                  <a:cubicBezTo>
                    <a:pt x="1112" y="5595"/>
                    <a:pt x="1137" y="5593"/>
                    <a:pt x="1163" y="5590"/>
                  </a:cubicBezTo>
                  <a:lnTo>
                    <a:pt x="4115" y="5256"/>
                  </a:lnTo>
                  <a:cubicBezTo>
                    <a:pt x="4436" y="5216"/>
                    <a:pt x="4663" y="4936"/>
                    <a:pt x="4623" y="4602"/>
                  </a:cubicBezTo>
                  <a:lnTo>
                    <a:pt x="4155" y="513"/>
                  </a:lnTo>
                  <a:cubicBezTo>
                    <a:pt x="4131" y="217"/>
                    <a:pt x="3878" y="1"/>
                    <a:pt x="358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271;p33">
              <a:extLst>
                <a:ext uri="{FF2B5EF4-FFF2-40B4-BE49-F238E27FC236}">
                  <a16:creationId xmlns:a16="http://schemas.microsoft.com/office/drawing/2014/main" id="{6A8EE74C-8160-464A-A38B-8EFA1B9707D9}"/>
                </a:ext>
              </a:extLst>
            </p:cNvPr>
            <p:cNvSpPr/>
            <p:nvPr/>
          </p:nvSpPr>
          <p:spPr>
            <a:xfrm>
              <a:off x="6179675" y="336525"/>
              <a:ext cx="116600" cy="139875"/>
            </a:xfrm>
            <a:custGeom>
              <a:avLst/>
              <a:gdLst/>
              <a:ahLst/>
              <a:cxnLst/>
              <a:rect l="l" t="t" r="r" b="b"/>
              <a:pathLst>
                <a:path w="4664" h="5595" extrusionOk="0">
                  <a:moveTo>
                    <a:pt x="3588" y="1"/>
                  </a:moveTo>
                  <a:cubicBezTo>
                    <a:pt x="3563" y="1"/>
                    <a:pt x="3539" y="2"/>
                    <a:pt x="3514" y="5"/>
                  </a:cubicBezTo>
                  <a:lnTo>
                    <a:pt x="561" y="339"/>
                  </a:lnTo>
                  <a:cubicBezTo>
                    <a:pt x="241" y="380"/>
                    <a:pt x="0" y="673"/>
                    <a:pt x="40" y="994"/>
                  </a:cubicBezTo>
                  <a:lnTo>
                    <a:pt x="508" y="5083"/>
                  </a:lnTo>
                  <a:cubicBezTo>
                    <a:pt x="545" y="5378"/>
                    <a:pt x="787" y="5595"/>
                    <a:pt x="1087" y="5595"/>
                  </a:cubicBezTo>
                  <a:cubicBezTo>
                    <a:pt x="1112" y="5595"/>
                    <a:pt x="1137" y="5593"/>
                    <a:pt x="1163" y="5590"/>
                  </a:cubicBezTo>
                  <a:lnTo>
                    <a:pt x="4115" y="5256"/>
                  </a:lnTo>
                  <a:cubicBezTo>
                    <a:pt x="4436" y="5216"/>
                    <a:pt x="4663" y="4936"/>
                    <a:pt x="4623" y="4602"/>
                  </a:cubicBezTo>
                  <a:lnTo>
                    <a:pt x="4155" y="513"/>
                  </a:lnTo>
                  <a:cubicBezTo>
                    <a:pt x="4131" y="217"/>
                    <a:pt x="3878" y="1"/>
                    <a:pt x="35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272;p33">
              <a:extLst>
                <a:ext uri="{FF2B5EF4-FFF2-40B4-BE49-F238E27FC236}">
                  <a16:creationId xmlns:a16="http://schemas.microsoft.com/office/drawing/2014/main" id="{C32247F3-126E-474F-B9CB-5CDD295A81FB}"/>
                </a:ext>
              </a:extLst>
            </p:cNvPr>
            <p:cNvSpPr/>
            <p:nvPr/>
          </p:nvSpPr>
          <p:spPr>
            <a:xfrm>
              <a:off x="5322250" y="475600"/>
              <a:ext cx="713825" cy="119950"/>
            </a:xfrm>
            <a:custGeom>
              <a:avLst/>
              <a:gdLst/>
              <a:ahLst/>
              <a:cxnLst/>
              <a:rect l="l" t="t" r="r" b="b"/>
              <a:pathLst>
                <a:path w="28553" h="4798" extrusionOk="0">
                  <a:moveTo>
                    <a:pt x="28378" y="0"/>
                  </a:moveTo>
                  <a:lnTo>
                    <a:pt x="0" y="3247"/>
                  </a:lnTo>
                  <a:lnTo>
                    <a:pt x="187" y="4797"/>
                  </a:lnTo>
                  <a:lnTo>
                    <a:pt x="28552" y="1550"/>
                  </a:lnTo>
                  <a:lnTo>
                    <a:pt x="2837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273;p33">
              <a:extLst>
                <a:ext uri="{FF2B5EF4-FFF2-40B4-BE49-F238E27FC236}">
                  <a16:creationId xmlns:a16="http://schemas.microsoft.com/office/drawing/2014/main" id="{FE655531-5D11-9D45-BF1D-493E5EBB0B6C}"/>
                </a:ext>
              </a:extLst>
            </p:cNvPr>
            <p:cNvSpPr/>
            <p:nvPr/>
          </p:nvSpPr>
          <p:spPr>
            <a:xfrm>
              <a:off x="5322250" y="475600"/>
              <a:ext cx="713825" cy="119950"/>
            </a:xfrm>
            <a:custGeom>
              <a:avLst/>
              <a:gdLst/>
              <a:ahLst/>
              <a:cxnLst/>
              <a:rect l="l" t="t" r="r" b="b"/>
              <a:pathLst>
                <a:path w="28553" h="4798" extrusionOk="0">
                  <a:moveTo>
                    <a:pt x="28378" y="0"/>
                  </a:moveTo>
                  <a:lnTo>
                    <a:pt x="0" y="3247"/>
                  </a:lnTo>
                  <a:lnTo>
                    <a:pt x="187" y="4797"/>
                  </a:lnTo>
                  <a:lnTo>
                    <a:pt x="28552" y="1550"/>
                  </a:lnTo>
                  <a:lnTo>
                    <a:pt x="2837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274;p33">
              <a:extLst>
                <a:ext uri="{FF2B5EF4-FFF2-40B4-BE49-F238E27FC236}">
                  <a16:creationId xmlns:a16="http://schemas.microsoft.com/office/drawing/2014/main" id="{B1E5327E-1265-CC4C-A01A-DA66A6E17396}"/>
                </a:ext>
              </a:extLst>
            </p:cNvPr>
            <p:cNvSpPr/>
            <p:nvPr/>
          </p:nvSpPr>
          <p:spPr>
            <a:xfrm>
              <a:off x="6003300" y="446875"/>
              <a:ext cx="72175" cy="53125"/>
            </a:xfrm>
            <a:custGeom>
              <a:avLst/>
              <a:gdLst/>
              <a:ahLst/>
              <a:cxnLst/>
              <a:rect l="l" t="t" r="r" b="b"/>
              <a:pathLst>
                <a:path w="2887" h="2125" extrusionOk="0">
                  <a:moveTo>
                    <a:pt x="2686" y="0"/>
                  </a:moveTo>
                  <a:lnTo>
                    <a:pt x="1" y="294"/>
                  </a:lnTo>
                  <a:lnTo>
                    <a:pt x="215" y="2125"/>
                  </a:lnTo>
                  <a:lnTo>
                    <a:pt x="2887" y="1818"/>
                  </a:lnTo>
                  <a:lnTo>
                    <a:pt x="268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275;p33">
              <a:extLst>
                <a:ext uri="{FF2B5EF4-FFF2-40B4-BE49-F238E27FC236}">
                  <a16:creationId xmlns:a16="http://schemas.microsoft.com/office/drawing/2014/main" id="{65C4B37E-A482-3049-93C7-783E751119C1}"/>
                </a:ext>
              </a:extLst>
            </p:cNvPr>
            <p:cNvSpPr/>
            <p:nvPr/>
          </p:nvSpPr>
          <p:spPr>
            <a:xfrm>
              <a:off x="6025350" y="490625"/>
              <a:ext cx="36425" cy="42550"/>
            </a:xfrm>
            <a:custGeom>
              <a:avLst/>
              <a:gdLst/>
              <a:ahLst/>
              <a:cxnLst/>
              <a:rect l="l" t="t" r="r" b="b"/>
              <a:pathLst>
                <a:path w="1457" h="1702" extrusionOk="0">
                  <a:moveTo>
                    <a:pt x="1310" y="1"/>
                  </a:moveTo>
                  <a:lnTo>
                    <a:pt x="1" y="148"/>
                  </a:lnTo>
                  <a:lnTo>
                    <a:pt x="121" y="1123"/>
                  </a:lnTo>
                  <a:cubicBezTo>
                    <a:pt x="158" y="1459"/>
                    <a:pt x="438" y="1702"/>
                    <a:pt x="768" y="1702"/>
                  </a:cubicBezTo>
                  <a:cubicBezTo>
                    <a:pt x="792" y="1702"/>
                    <a:pt x="817" y="1700"/>
                    <a:pt x="842" y="1698"/>
                  </a:cubicBezTo>
                  <a:cubicBezTo>
                    <a:pt x="1203" y="1657"/>
                    <a:pt x="1457" y="1337"/>
                    <a:pt x="1417" y="976"/>
                  </a:cubicBezTo>
                  <a:lnTo>
                    <a:pt x="131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1276;p33">
              <a:extLst>
                <a:ext uri="{FF2B5EF4-FFF2-40B4-BE49-F238E27FC236}">
                  <a16:creationId xmlns:a16="http://schemas.microsoft.com/office/drawing/2014/main" id="{C29D320D-B459-0C4D-93A4-FB2908CCC0BA}"/>
                </a:ext>
              </a:extLst>
            </p:cNvPr>
            <p:cNvSpPr/>
            <p:nvPr/>
          </p:nvSpPr>
          <p:spPr>
            <a:xfrm>
              <a:off x="5657925" y="286550"/>
              <a:ext cx="15050" cy="31750"/>
            </a:xfrm>
            <a:custGeom>
              <a:avLst/>
              <a:gdLst/>
              <a:ahLst/>
              <a:cxnLst/>
              <a:rect l="l" t="t" r="r" b="b"/>
              <a:pathLst>
                <a:path w="602" h="1270" extrusionOk="0">
                  <a:moveTo>
                    <a:pt x="455" y="0"/>
                  </a:moveTo>
                  <a:lnTo>
                    <a:pt x="1" y="54"/>
                  </a:lnTo>
                  <a:lnTo>
                    <a:pt x="134" y="1270"/>
                  </a:lnTo>
                  <a:lnTo>
                    <a:pt x="602" y="1216"/>
                  </a:lnTo>
                  <a:lnTo>
                    <a:pt x="45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277;p33">
              <a:extLst>
                <a:ext uri="{FF2B5EF4-FFF2-40B4-BE49-F238E27FC236}">
                  <a16:creationId xmlns:a16="http://schemas.microsoft.com/office/drawing/2014/main" id="{7891AD62-512C-9F46-A779-265C3E0745B7}"/>
                </a:ext>
              </a:extLst>
            </p:cNvPr>
            <p:cNvSpPr/>
            <p:nvPr/>
          </p:nvSpPr>
          <p:spPr>
            <a:xfrm>
              <a:off x="5628550" y="271775"/>
              <a:ext cx="69500" cy="24550"/>
            </a:xfrm>
            <a:custGeom>
              <a:avLst/>
              <a:gdLst/>
              <a:ahLst/>
              <a:cxnLst/>
              <a:rect l="l" t="t" r="r" b="b"/>
              <a:pathLst>
                <a:path w="2780" h="982" extrusionOk="0">
                  <a:moveTo>
                    <a:pt x="2385" y="0"/>
                  </a:moveTo>
                  <a:cubicBezTo>
                    <a:pt x="2370" y="0"/>
                    <a:pt x="2354" y="1"/>
                    <a:pt x="2338" y="3"/>
                  </a:cubicBezTo>
                  <a:lnTo>
                    <a:pt x="361" y="231"/>
                  </a:lnTo>
                  <a:cubicBezTo>
                    <a:pt x="147" y="244"/>
                    <a:pt x="0" y="431"/>
                    <a:pt x="27" y="645"/>
                  </a:cubicBezTo>
                  <a:cubicBezTo>
                    <a:pt x="52" y="830"/>
                    <a:pt x="214" y="982"/>
                    <a:pt x="397" y="982"/>
                  </a:cubicBezTo>
                  <a:cubicBezTo>
                    <a:pt x="412" y="982"/>
                    <a:pt x="426" y="981"/>
                    <a:pt x="441" y="979"/>
                  </a:cubicBezTo>
                  <a:lnTo>
                    <a:pt x="2418" y="752"/>
                  </a:lnTo>
                  <a:cubicBezTo>
                    <a:pt x="2632" y="725"/>
                    <a:pt x="2779" y="538"/>
                    <a:pt x="2752" y="337"/>
                  </a:cubicBezTo>
                  <a:cubicBezTo>
                    <a:pt x="2728" y="141"/>
                    <a:pt x="2567" y="0"/>
                    <a:pt x="238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278;p33">
              <a:extLst>
                <a:ext uri="{FF2B5EF4-FFF2-40B4-BE49-F238E27FC236}">
                  <a16:creationId xmlns:a16="http://schemas.microsoft.com/office/drawing/2014/main" id="{F1367A06-B1FE-7B41-AE34-A22399D14DF9}"/>
                </a:ext>
              </a:extLst>
            </p:cNvPr>
            <p:cNvSpPr/>
            <p:nvPr/>
          </p:nvSpPr>
          <p:spPr>
            <a:xfrm>
              <a:off x="5460850" y="298300"/>
              <a:ext cx="410925" cy="198025"/>
            </a:xfrm>
            <a:custGeom>
              <a:avLst/>
              <a:gdLst/>
              <a:ahLst/>
              <a:cxnLst/>
              <a:rect l="l" t="t" r="r" b="b"/>
              <a:pathLst>
                <a:path w="16437" h="7921" extrusionOk="0">
                  <a:moveTo>
                    <a:pt x="12368" y="1"/>
                  </a:moveTo>
                  <a:cubicBezTo>
                    <a:pt x="12224" y="1"/>
                    <a:pt x="12079" y="9"/>
                    <a:pt x="11932" y="25"/>
                  </a:cubicBezTo>
                  <a:lnTo>
                    <a:pt x="3929" y="947"/>
                  </a:lnTo>
                  <a:cubicBezTo>
                    <a:pt x="1578" y="1214"/>
                    <a:pt x="1" y="3485"/>
                    <a:pt x="589" y="5783"/>
                  </a:cubicBezTo>
                  <a:lnTo>
                    <a:pt x="1123" y="7921"/>
                  </a:lnTo>
                  <a:lnTo>
                    <a:pt x="16087" y="6211"/>
                  </a:lnTo>
                  <a:lnTo>
                    <a:pt x="16261" y="4207"/>
                  </a:lnTo>
                  <a:cubicBezTo>
                    <a:pt x="16437" y="1909"/>
                    <a:pt x="14607" y="1"/>
                    <a:pt x="123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279;p33">
              <a:extLst>
                <a:ext uri="{FF2B5EF4-FFF2-40B4-BE49-F238E27FC236}">
                  <a16:creationId xmlns:a16="http://schemas.microsoft.com/office/drawing/2014/main" id="{2D4C2E9F-D3D4-F449-9982-0D20B301A755}"/>
                </a:ext>
              </a:extLst>
            </p:cNvPr>
            <p:cNvSpPr/>
            <p:nvPr/>
          </p:nvSpPr>
          <p:spPr>
            <a:xfrm>
              <a:off x="5460850" y="298300"/>
              <a:ext cx="410925" cy="198025"/>
            </a:xfrm>
            <a:custGeom>
              <a:avLst/>
              <a:gdLst/>
              <a:ahLst/>
              <a:cxnLst/>
              <a:rect l="l" t="t" r="r" b="b"/>
              <a:pathLst>
                <a:path w="16437" h="7921" extrusionOk="0">
                  <a:moveTo>
                    <a:pt x="12368" y="1"/>
                  </a:moveTo>
                  <a:cubicBezTo>
                    <a:pt x="12224" y="1"/>
                    <a:pt x="12079" y="9"/>
                    <a:pt x="11932" y="25"/>
                  </a:cubicBezTo>
                  <a:lnTo>
                    <a:pt x="3929" y="947"/>
                  </a:lnTo>
                  <a:cubicBezTo>
                    <a:pt x="1578" y="1214"/>
                    <a:pt x="1" y="3485"/>
                    <a:pt x="589" y="5783"/>
                  </a:cubicBezTo>
                  <a:lnTo>
                    <a:pt x="1123" y="7921"/>
                  </a:lnTo>
                  <a:lnTo>
                    <a:pt x="16087" y="6211"/>
                  </a:lnTo>
                  <a:lnTo>
                    <a:pt x="16261" y="4207"/>
                  </a:lnTo>
                  <a:cubicBezTo>
                    <a:pt x="16437" y="1909"/>
                    <a:pt x="14607" y="1"/>
                    <a:pt x="12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280;p33">
              <a:extLst>
                <a:ext uri="{FF2B5EF4-FFF2-40B4-BE49-F238E27FC236}">
                  <a16:creationId xmlns:a16="http://schemas.microsoft.com/office/drawing/2014/main" id="{C4CA89F7-C07A-DC4C-81A9-9FF64820F4F6}"/>
                </a:ext>
              </a:extLst>
            </p:cNvPr>
            <p:cNvSpPr/>
            <p:nvPr/>
          </p:nvSpPr>
          <p:spPr>
            <a:xfrm>
              <a:off x="5606825" y="355675"/>
              <a:ext cx="10725" cy="45800"/>
            </a:xfrm>
            <a:custGeom>
              <a:avLst/>
              <a:gdLst/>
              <a:ahLst/>
              <a:cxnLst/>
              <a:rect l="l" t="t" r="r" b="b"/>
              <a:pathLst>
                <a:path w="429" h="1832" extrusionOk="0">
                  <a:moveTo>
                    <a:pt x="214" y="1"/>
                  </a:moveTo>
                  <a:lnTo>
                    <a:pt x="1" y="28"/>
                  </a:lnTo>
                  <a:lnTo>
                    <a:pt x="214" y="1831"/>
                  </a:lnTo>
                  <a:lnTo>
                    <a:pt x="428"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281;p33">
              <a:extLst>
                <a:ext uri="{FF2B5EF4-FFF2-40B4-BE49-F238E27FC236}">
                  <a16:creationId xmlns:a16="http://schemas.microsoft.com/office/drawing/2014/main" id="{12F336CE-FB80-5045-9C98-7E830D1C837C}"/>
                </a:ext>
              </a:extLst>
            </p:cNvPr>
            <p:cNvSpPr/>
            <p:nvPr/>
          </p:nvSpPr>
          <p:spPr>
            <a:xfrm>
              <a:off x="5627200" y="353350"/>
              <a:ext cx="10725" cy="45775"/>
            </a:xfrm>
            <a:custGeom>
              <a:avLst/>
              <a:gdLst/>
              <a:ahLst/>
              <a:cxnLst/>
              <a:rect l="l" t="t" r="r" b="b"/>
              <a:pathLst>
                <a:path w="429" h="1831" extrusionOk="0">
                  <a:moveTo>
                    <a:pt x="214" y="0"/>
                  </a:moveTo>
                  <a:lnTo>
                    <a:pt x="1" y="27"/>
                  </a:lnTo>
                  <a:lnTo>
                    <a:pt x="214" y="1831"/>
                  </a:lnTo>
                  <a:lnTo>
                    <a:pt x="428"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282;p33">
              <a:extLst>
                <a:ext uri="{FF2B5EF4-FFF2-40B4-BE49-F238E27FC236}">
                  <a16:creationId xmlns:a16="http://schemas.microsoft.com/office/drawing/2014/main" id="{ED7EA7DF-971F-9B44-BFE5-A1BD5576673C}"/>
                </a:ext>
              </a:extLst>
            </p:cNvPr>
            <p:cNvSpPr/>
            <p:nvPr/>
          </p:nvSpPr>
          <p:spPr>
            <a:xfrm>
              <a:off x="5647575" y="351000"/>
              <a:ext cx="10725" cy="45800"/>
            </a:xfrm>
            <a:custGeom>
              <a:avLst/>
              <a:gdLst/>
              <a:ahLst/>
              <a:cxnLst/>
              <a:rect l="l" t="t" r="r" b="b"/>
              <a:pathLst>
                <a:path w="429" h="1832" extrusionOk="0">
                  <a:moveTo>
                    <a:pt x="214" y="1"/>
                  </a:moveTo>
                  <a:lnTo>
                    <a:pt x="1" y="28"/>
                  </a:lnTo>
                  <a:lnTo>
                    <a:pt x="214" y="1831"/>
                  </a:lnTo>
                  <a:lnTo>
                    <a:pt x="428"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283;p33">
              <a:extLst>
                <a:ext uri="{FF2B5EF4-FFF2-40B4-BE49-F238E27FC236}">
                  <a16:creationId xmlns:a16="http://schemas.microsoft.com/office/drawing/2014/main" id="{24F18249-6615-6247-8233-1EA0C47B5B17}"/>
                </a:ext>
              </a:extLst>
            </p:cNvPr>
            <p:cNvSpPr/>
            <p:nvPr/>
          </p:nvSpPr>
          <p:spPr>
            <a:xfrm>
              <a:off x="5667950" y="348675"/>
              <a:ext cx="10725" cy="45775"/>
            </a:xfrm>
            <a:custGeom>
              <a:avLst/>
              <a:gdLst/>
              <a:ahLst/>
              <a:cxnLst/>
              <a:rect l="l" t="t" r="r" b="b"/>
              <a:pathLst>
                <a:path w="429" h="1831" extrusionOk="0">
                  <a:moveTo>
                    <a:pt x="214" y="0"/>
                  </a:moveTo>
                  <a:lnTo>
                    <a:pt x="1" y="27"/>
                  </a:lnTo>
                  <a:lnTo>
                    <a:pt x="214" y="1831"/>
                  </a:lnTo>
                  <a:lnTo>
                    <a:pt x="428"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1284;p33">
              <a:extLst>
                <a:ext uri="{FF2B5EF4-FFF2-40B4-BE49-F238E27FC236}">
                  <a16:creationId xmlns:a16="http://schemas.microsoft.com/office/drawing/2014/main" id="{A8A84D72-1D59-F04B-ADDD-EC4C8B91CC3D}"/>
                </a:ext>
              </a:extLst>
            </p:cNvPr>
            <p:cNvSpPr/>
            <p:nvPr/>
          </p:nvSpPr>
          <p:spPr>
            <a:xfrm>
              <a:off x="5688325" y="346325"/>
              <a:ext cx="10375" cy="45800"/>
            </a:xfrm>
            <a:custGeom>
              <a:avLst/>
              <a:gdLst/>
              <a:ahLst/>
              <a:cxnLst/>
              <a:rect l="l" t="t" r="r" b="b"/>
              <a:pathLst>
                <a:path w="415" h="1832" extrusionOk="0">
                  <a:moveTo>
                    <a:pt x="214" y="1"/>
                  </a:moveTo>
                  <a:lnTo>
                    <a:pt x="1" y="28"/>
                  </a:lnTo>
                  <a:lnTo>
                    <a:pt x="214" y="1831"/>
                  </a:lnTo>
                  <a:lnTo>
                    <a:pt x="415"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285;p33">
              <a:extLst>
                <a:ext uri="{FF2B5EF4-FFF2-40B4-BE49-F238E27FC236}">
                  <a16:creationId xmlns:a16="http://schemas.microsoft.com/office/drawing/2014/main" id="{300E4B60-DE27-1545-851C-EB27ECC6CB84}"/>
                </a:ext>
              </a:extLst>
            </p:cNvPr>
            <p:cNvSpPr/>
            <p:nvPr/>
          </p:nvSpPr>
          <p:spPr>
            <a:xfrm>
              <a:off x="5708700" y="344000"/>
              <a:ext cx="10375" cy="45775"/>
            </a:xfrm>
            <a:custGeom>
              <a:avLst/>
              <a:gdLst/>
              <a:ahLst/>
              <a:cxnLst/>
              <a:rect l="l" t="t" r="r" b="b"/>
              <a:pathLst>
                <a:path w="415" h="1831" extrusionOk="0">
                  <a:moveTo>
                    <a:pt x="214" y="0"/>
                  </a:moveTo>
                  <a:lnTo>
                    <a:pt x="1" y="27"/>
                  </a:lnTo>
                  <a:lnTo>
                    <a:pt x="214" y="1831"/>
                  </a:lnTo>
                  <a:lnTo>
                    <a:pt x="415"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1286;p33">
              <a:extLst>
                <a:ext uri="{FF2B5EF4-FFF2-40B4-BE49-F238E27FC236}">
                  <a16:creationId xmlns:a16="http://schemas.microsoft.com/office/drawing/2014/main" id="{2A201E23-471D-1842-A802-1F3B1C860F7C}"/>
                </a:ext>
              </a:extLst>
            </p:cNvPr>
            <p:cNvSpPr/>
            <p:nvPr/>
          </p:nvSpPr>
          <p:spPr>
            <a:xfrm>
              <a:off x="5490600" y="455550"/>
              <a:ext cx="388800" cy="236050"/>
            </a:xfrm>
            <a:custGeom>
              <a:avLst/>
              <a:gdLst/>
              <a:ahLst/>
              <a:cxnLst/>
              <a:rect l="l" t="t" r="r" b="b"/>
              <a:pathLst>
                <a:path w="15552" h="9442" extrusionOk="0">
                  <a:moveTo>
                    <a:pt x="14951" y="1"/>
                  </a:moveTo>
                  <a:lnTo>
                    <a:pt x="0" y="1711"/>
                  </a:lnTo>
                  <a:lnTo>
                    <a:pt x="120" y="2767"/>
                  </a:lnTo>
                  <a:cubicBezTo>
                    <a:pt x="555" y="6607"/>
                    <a:pt x="3823" y="9442"/>
                    <a:pt x="7601" y="9442"/>
                  </a:cubicBezTo>
                  <a:cubicBezTo>
                    <a:pt x="7884" y="9442"/>
                    <a:pt x="8170" y="9426"/>
                    <a:pt x="8457" y="9393"/>
                  </a:cubicBezTo>
                  <a:cubicBezTo>
                    <a:pt x="12586" y="8926"/>
                    <a:pt x="15552" y="5185"/>
                    <a:pt x="15071" y="1056"/>
                  </a:cubicBezTo>
                  <a:lnTo>
                    <a:pt x="1495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287;p33">
              <a:extLst>
                <a:ext uri="{FF2B5EF4-FFF2-40B4-BE49-F238E27FC236}">
                  <a16:creationId xmlns:a16="http://schemas.microsoft.com/office/drawing/2014/main" id="{A6FEE022-4811-EF4C-866D-4E7E23BF37C4}"/>
                </a:ext>
              </a:extLst>
            </p:cNvPr>
            <p:cNvSpPr/>
            <p:nvPr/>
          </p:nvSpPr>
          <p:spPr>
            <a:xfrm>
              <a:off x="5618175" y="560375"/>
              <a:ext cx="136425" cy="114550"/>
            </a:xfrm>
            <a:custGeom>
              <a:avLst/>
              <a:gdLst/>
              <a:ahLst/>
              <a:cxnLst/>
              <a:rect l="l" t="t" r="r" b="b"/>
              <a:pathLst>
                <a:path w="5457" h="4582" extrusionOk="0">
                  <a:moveTo>
                    <a:pt x="3020" y="1"/>
                  </a:moveTo>
                  <a:cubicBezTo>
                    <a:pt x="2932" y="1"/>
                    <a:pt x="2843" y="6"/>
                    <a:pt x="2753" y="16"/>
                  </a:cubicBezTo>
                  <a:cubicBezTo>
                    <a:pt x="736" y="244"/>
                    <a:pt x="1" y="2809"/>
                    <a:pt x="1591" y="4078"/>
                  </a:cubicBezTo>
                  <a:cubicBezTo>
                    <a:pt x="2031" y="4427"/>
                    <a:pt x="2525" y="4582"/>
                    <a:pt x="3006" y="4582"/>
                  </a:cubicBezTo>
                  <a:cubicBezTo>
                    <a:pt x="4278" y="4582"/>
                    <a:pt x="5456" y="3498"/>
                    <a:pt x="5292" y="2034"/>
                  </a:cubicBezTo>
                  <a:cubicBezTo>
                    <a:pt x="5155" y="868"/>
                    <a:pt x="4166" y="1"/>
                    <a:pt x="3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1288;p33">
              <a:extLst>
                <a:ext uri="{FF2B5EF4-FFF2-40B4-BE49-F238E27FC236}">
                  <a16:creationId xmlns:a16="http://schemas.microsoft.com/office/drawing/2014/main" id="{8E03AAC2-DFF5-C24D-A035-331C1A94C829}"/>
                </a:ext>
              </a:extLst>
            </p:cNvPr>
            <p:cNvSpPr/>
            <p:nvPr/>
          </p:nvSpPr>
          <p:spPr>
            <a:xfrm>
              <a:off x="4830575" y="430600"/>
              <a:ext cx="244850" cy="41050"/>
            </a:xfrm>
            <a:custGeom>
              <a:avLst/>
              <a:gdLst/>
              <a:ahLst/>
              <a:cxnLst/>
              <a:rect l="l" t="t" r="r" b="b"/>
              <a:pathLst>
                <a:path w="9794" h="1642" extrusionOk="0">
                  <a:moveTo>
                    <a:pt x="8261" y="1"/>
                  </a:moveTo>
                  <a:cubicBezTo>
                    <a:pt x="7724" y="1"/>
                    <a:pt x="7043" y="43"/>
                    <a:pt x="6213" y="170"/>
                  </a:cubicBezTo>
                  <a:cubicBezTo>
                    <a:pt x="3768" y="545"/>
                    <a:pt x="0" y="545"/>
                    <a:pt x="682" y="985"/>
                  </a:cubicBezTo>
                  <a:cubicBezTo>
                    <a:pt x="1045" y="1221"/>
                    <a:pt x="3044" y="1642"/>
                    <a:pt x="5134" y="1642"/>
                  </a:cubicBezTo>
                  <a:cubicBezTo>
                    <a:pt x="6964" y="1642"/>
                    <a:pt x="8864" y="1318"/>
                    <a:pt x="9794" y="264"/>
                  </a:cubicBezTo>
                  <a:lnTo>
                    <a:pt x="9794" y="157"/>
                  </a:lnTo>
                  <a:cubicBezTo>
                    <a:pt x="9794" y="157"/>
                    <a:pt x="9295" y="1"/>
                    <a:pt x="82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289;p33">
              <a:extLst>
                <a:ext uri="{FF2B5EF4-FFF2-40B4-BE49-F238E27FC236}">
                  <a16:creationId xmlns:a16="http://schemas.microsoft.com/office/drawing/2014/main" id="{E03B6E93-25B3-4746-B664-ABD3579BA766}"/>
                </a:ext>
              </a:extLst>
            </p:cNvPr>
            <p:cNvSpPr/>
            <p:nvPr/>
          </p:nvSpPr>
          <p:spPr>
            <a:xfrm>
              <a:off x="5093775" y="419825"/>
              <a:ext cx="22750" cy="44450"/>
            </a:xfrm>
            <a:custGeom>
              <a:avLst/>
              <a:gdLst/>
              <a:ahLst/>
              <a:cxnLst/>
              <a:rect l="l" t="t" r="r" b="b"/>
              <a:pathLst>
                <a:path w="910" h="1778" extrusionOk="0">
                  <a:moveTo>
                    <a:pt x="722" y="0"/>
                  </a:moveTo>
                  <a:lnTo>
                    <a:pt x="0" y="80"/>
                  </a:lnTo>
                  <a:lnTo>
                    <a:pt x="201" y="1777"/>
                  </a:lnTo>
                  <a:lnTo>
                    <a:pt x="909" y="1684"/>
                  </a:lnTo>
                  <a:lnTo>
                    <a:pt x="722"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290;p33">
              <a:extLst>
                <a:ext uri="{FF2B5EF4-FFF2-40B4-BE49-F238E27FC236}">
                  <a16:creationId xmlns:a16="http://schemas.microsoft.com/office/drawing/2014/main" id="{5947A750-6363-D64C-9E3C-DEEE656E26ED}"/>
                </a:ext>
              </a:extLst>
            </p:cNvPr>
            <p:cNvSpPr/>
            <p:nvPr/>
          </p:nvSpPr>
          <p:spPr>
            <a:xfrm>
              <a:off x="5071050" y="412475"/>
              <a:ext cx="65500" cy="36750"/>
            </a:xfrm>
            <a:custGeom>
              <a:avLst/>
              <a:gdLst/>
              <a:ahLst/>
              <a:cxnLst/>
              <a:rect l="l" t="t" r="r" b="b"/>
              <a:pathLst>
                <a:path w="2620" h="1470" extrusionOk="0">
                  <a:moveTo>
                    <a:pt x="2486" y="0"/>
                  </a:moveTo>
                  <a:lnTo>
                    <a:pt x="1" y="281"/>
                  </a:lnTo>
                  <a:lnTo>
                    <a:pt x="148" y="1470"/>
                  </a:lnTo>
                  <a:lnTo>
                    <a:pt x="2620" y="1189"/>
                  </a:lnTo>
                  <a:lnTo>
                    <a:pt x="248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291;p33">
              <a:extLst>
                <a:ext uri="{FF2B5EF4-FFF2-40B4-BE49-F238E27FC236}">
                  <a16:creationId xmlns:a16="http://schemas.microsoft.com/office/drawing/2014/main" id="{7341195B-667F-4045-B79D-71B580390C76}"/>
                </a:ext>
              </a:extLst>
            </p:cNvPr>
            <p:cNvSpPr/>
            <p:nvPr/>
          </p:nvSpPr>
          <p:spPr>
            <a:xfrm>
              <a:off x="5135200" y="391450"/>
              <a:ext cx="229750" cy="54100"/>
            </a:xfrm>
            <a:custGeom>
              <a:avLst/>
              <a:gdLst/>
              <a:ahLst/>
              <a:cxnLst/>
              <a:rect l="l" t="t" r="r" b="b"/>
              <a:pathLst>
                <a:path w="9190" h="2164" extrusionOk="0">
                  <a:moveTo>
                    <a:pt x="8763" y="0"/>
                  </a:moveTo>
                  <a:cubicBezTo>
                    <a:pt x="7856" y="0"/>
                    <a:pt x="5330" y="501"/>
                    <a:pt x="3487" y="641"/>
                  </a:cubicBezTo>
                  <a:cubicBezTo>
                    <a:pt x="1029" y="828"/>
                    <a:pt x="0" y="1443"/>
                    <a:pt x="0" y="1443"/>
                  </a:cubicBezTo>
                  <a:lnTo>
                    <a:pt x="0" y="1549"/>
                  </a:lnTo>
                  <a:cubicBezTo>
                    <a:pt x="620" y="1992"/>
                    <a:pt x="1463" y="2163"/>
                    <a:pt x="2386" y="2163"/>
                  </a:cubicBezTo>
                  <a:cubicBezTo>
                    <a:pt x="5145" y="2163"/>
                    <a:pt x="8625" y="630"/>
                    <a:pt x="9045" y="200"/>
                  </a:cubicBezTo>
                  <a:cubicBezTo>
                    <a:pt x="9189" y="56"/>
                    <a:pt x="9067" y="0"/>
                    <a:pt x="87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292;p33">
              <a:extLst>
                <a:ext uri="{FF2B5EF4-FFF2-40B4-BE49-F238E27FC236}">
                  <a16:creationId xmlns:a16="http://schemas.microsoft.com/office/drawing/2014/main" id="{FDA4FF5E-D656-BF48-AD06-EE477383534A}"/>
                </a:ext>
              </a:extLst>
            </p:cNvPr>
            <p:cNvSpPr/>
            <p:nvPr/>
          </p:nvSpPr>
          <p:spPr>
            <a:xfrm>
              <a:off x="5059025" y="456850"/>
              <a:ext cx="116600" cy="140125"/>
            </a:xfrm>
            <a:custGeom>
              <a:avLst/>
              <a:gdLst/>
              <a:ahLst/>
              <a:cxnLst/>
              <a:rect l="l" t="t" r="r" b="b"/>
              <a:pathLst>
                <a:path w="4664" h="5605" extrusionOk="0">
                  <a:moveTo>
                    <a:pt x="3553" y="0"/>
                  </a:moveTo>
                  <a:cubicBezTo>
                    <a:pt x="3536" y="0"/>
                    <a:pt x="3519" y="1"/>
                    <a:pt x="3501" y="2"/>
                  </a:cubicBezTo>
                  <a:lnTo>
                    <a:pt x="549" y="350"/>
                  </a:lnTo>
                  <a:cubicBezTo>
                    <a:pt x="228" y="376"/>
                    <a:pt x="1" y="670"/>
                    <a:pt x="41" y="991"/>
                  </a:cubicBezTo>
                  <a:lnTo>
                    <a:pt x="509" y="5079"/>
                  </a:lnTo>
                  <a:cubicBezTo>
                    <a:pt x="533" y="5377"/>
                    <a:pt x="788" y="5605"/>
                    <a:pt x="1080" y="5605"/>
                  </a:cubicBezTo>
                  <a:cubicBezTo>
                    <a:pt x="1103" y="5605"/>
                    <a:pt x="1126" y="5603"/>
                    <a:pt x="1150" y="5600"/>
                  </a:cubicBezTo>
                  <a:lnTo>
                    <a:pt x="4103" y="5253"/>
                  </a:lnTo>
                  <a:cubicBezTo>
                    <a:pt x="4423" y="5226"/>
                    <a:pt x="4664" y="4932"/>
                    <a:pt x="4624" y="4612"/>
                  </a:cubicBezTo>
                  <a:lnTo>
                    <a:pt x="4156" y="523"/>
                  </a:lnTo>
                  <a:cubicBezTo>
                    <a:pt x="4118" y="220"/>
                    <a:pt x="3853" y="0"/>
                    <a:pt x="355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293;p33">
              <a:extLst>
                <a:ext uri="{FF2B5EF4-FFF2-40B4-BE49-F238E27FC236}">
                  <a16:creationId xmlns:a16="http://schemas.microsoft.com/office/drawing/2014/main" id="{387D8A12-108E-7B48-94D5-695159149D8C}"/>
                </a:ext>
              </a:extLst>
            </p:cNvPr>
            <p:cNvSpPr/>
            <p:nvPr/>
          </p:nvSpPr>
          <p:spPr>
            <a:xfrm>
              <a:off x="5059025" y="456850"/>
              <a:ext cx="116600" cy="140125"/>
            </a:xfrm>
            <a:custGeom>
              <a:avLst/>
              <a:gdLst/>
              <a:ahLst/>
              <a:cxnLst/>
              <a:rect l="l" t="t" r="r" b="b"/>
              <a:pathLst>
                <a:path w="4664" h="5605" extrusionOk="0">
                  <a:moveTo>
                    <a:pt x="3553" y="0"/>
                  </a:moveTo>
                  <a:cubicBezTo>
                    <a:pt x="3536" y="0"/>
                    <a:pt x="3519" y="1"/>
                    <a:pt x="3501" y="2"/>
                  </a:cubicBezTo>
                  <a:lnTo>
                    <a:pt x="549" y="350"/>
                  </a:lnTo>
                  <a:cubicBezTo>
                    <a:pt x="228" y="376"/>
                    <a:pt x="1" y="670"/>
                    <a:pt x="41" y="991"/>
                  </a:cubicBezTo>
                  <a:lnTo>
                    <a:pt x="509" y="5079"/>
                  </a:lnTo>
                  <a:cubicBezTo>
                    <a:pt x="533" y="5377"/>
                    <a:pt x="788" y="5605"/>
                    <a:pt x="1080" y="5605"/>
                  </a:cubicBezTo>
                  <a:cubicBezTo>
                    <a:pt x="1103" y="5605"/>
                    <a:pt x="1126" y="5603"/>
                    <a:pt x="1150" y="5600"/>
                  </a:cubicBezTo>
                  <a:lnTo>
                    <a:pt x="4103" y="5253"/>
                  </a:lnTo>
                  <a:cubicBezTo>
                    <a:pt x="4423" y="5226"/>
                    <a:pt x="4664" y="4932"/>
                    <a:pt x="4624" y="4612"/>
                  </a:cubicBezTo>
                  <a:lnTo>
                    <a:pt x="4156" y="523"/>
                  </a:lnTo>
                  <a:cubicBezTo>
                    <a:pt x="4118" y="220"/>
                    <a:pt x="3853" y="0"/>
                    <a:pt x="35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294;p33">
              <a:extLst>
                <a:ext uri="{FF2B5EF4-FFF2-40B4-BE49-F238E27FC236}">
                  <a16:creationId xmlns:a16="http://schemas.microsoft.com/office/drawing/2014/main" id="{28931003-D533-3943-B18C-CB1489BFF670}"/>
                </a:ext>
              </a:extLst>
            </p:cNvPr>
            <p:cNvSpPr/>
            <p:nvPr/>
          </p:nvSpPr>
          <p:spPr>
            <a:xfrm>
              <a:off x="5051350" y="375400"/>
              <a:ext cx="1258950" cy="189750"/>
            </a:xfrm>
            <a:custGeom>
              <a:avLst/>
              <a:gdLst/>
              <a:ahLst/>
              <a:cxnLst/>
              <a:rect l="l" t="t" r="r" b="b"/>
              <a:pathLst>
                <a:path w="50358" h="7590" extrusionOk="0">
                  <a:moveTo>
                    <a:pt x="43530" y="0"/>
                  </a:moveTo>
                  <a:lnTo>
                    <a:pt x="5799" y="4316"/>
                  </a:lnTo>
                  <a:lnTo>
                    <a:pt x="4650" y="5772"/>
                  </a:lnTo>
                  <a:lnTo>
                    <a:pt x="1" y="6480"/>
                  </a:lnTo>
                  <a:lnTo>
                    <a:pt x="121" y="7589"/>
                  </a:lnTo>
                  <a:lnTo>
                    <a:pt x="50357" y="1844"/>
                  </a:lnTo>
                  <a:lnTo>
                    <a:pt x="50210" y="602"/>
                  </a:lnTo>
                  <a:lnTo>
                    <a:pt x="45026" y="1189"/>
                  </a:lnTo>
                  <a:lnTo>
                    <a:pt x="435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295;p33">
              <a:extLst>
                <a:ext uri="{FF2B5EF4-FFF2-40B4-BE49-F238E27FC236}">
                  <a16:creationId xmlns:a16="http://schemas.microsoft.com/office/drawing/2014/main" id="{7E3356EC-4555-7047-A883-09EC1EEF5651}"/>
                </a:ext>
              </a:extLst>
            </p:cNvPr>
            <p:cNvSpPr/>
            <p:nvPr/>
          </p:nvSpPr>
          <p:spPr>
            <a:xfrm>
              <a:off x="5051350" y="375400"/>
              <a:ext cx="1258950" cy="189750"/>
            </a:xfrm>
            <a:custGeom>
              <a:avLst/>
              <a:gdLst/>
              <a:ahLst/>
              <a:cxnLst/>
              <a:rect l="l" t="t" r="r" b="b"/>
              <a:pathLst>
                <a:path w="50358" h="7590" extrusionOk="0">
                  <a:moveTo>
                    <a:pt x="43530" y="0"/>
                  </a:moveTo>
                  <a:lnTo>
                    <a:pt x="5799" y="4316"/>
                  </a:lnTo>
                  <a:lnTo>
                    <a:pt x="4650" y="5772"/>
                  </a:lnTo>
                  <a:lnTo>
                    <a:pt x="1" y="6480"/>
                  </a:lnTo>
                  <a:lnTo>
                    <a:pt x="121" y="7589"/>
                  </a:lnTo>
                  <a:lnTo>
                    <a:pt x="50357" y="1844"/>
                  </a:lnTo>
                  <a:lnTo>
                    <a:pt x="50210" y="602"/>
                  </a:lnTo>
                  <a:lnTo>
                    <a:pt x="45026" y="1189"/>
                  </a:lnTo>
                  <a:lnTo>
                    <a:pt x="435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296;p33">
              <a:extLst>
                <a:ext uri="{FF2B5EF4-FFF2-40B4-BE49-F238E27FC236}">
                  <a16:creationId xmlns:a16="http://schemas.microsoft.com/office/drawing/2014/main" id="{5957DDAC-3EC2-8A44-B168-1801F134CFEB}"/>
                </a:ext>
              </a:extLst>
            </p:cNvPr>
            <p:cNvSpPr/>
            <p:nvPr/>
          </p:nvSpPr>
          <p:spPr>
            <a:xfrm>
              <a:off x="5271800" y="531725"/>
              <a:ext cx="71850" cy="53125"/>
            </a:xfrm>
            <a:custGeom>
              <a:avLst/>
              <a:gdLst/>
              <a:ahLst/>
              <a:cxnLst/>
              <a:rect l="l" t="t" r="r" b="b"/>
              <a:pathLst>
                <a:path w="2874" h="2125" extrusionOk="0">
                  <a:moveTo>
                    <a:pt x="2673" y="0"/>
                  </a:moveTo>
                  <a:lnTo>
                    <a:pt x="1" y="307"/>
                  </a:lnTo>
                  <a:lnTo>
                    <a:pt x="201" y="2124"/>
                  </a:lnTo>
                  <a:lnTo>
                    <a:pt x="2873" y="1817"/>
                  </a:lnTo>
                  <a:lnTo>
                    <a:pt x="267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297;p33">
              <a:extLst>
                <a:ext uri="{FF2B5EF4-FFF2-40B4-BE49-F238E27FC236}">
                  <a16:creationId xmlns:a16="http://schemas.microsoft.com/office/drawing/2014/main" id="{70CB546F-53D6-844E-990C-B19B13F8AAC8}"/>
                </a:ext>
              </a:extLst>
            </p:cNvPr>
            <p:cNvSpPr/>
            <p:nvPr/>
          </p:nvSpPr>
          <p:spPr>
            <a:xfrm>
              <a:off x="5293850" y="576150"/>
              <a:ext cx="36100" cy="42550"/>
            </a:xfrm>
            <a:custGeom>
              <a:avLst/>
              <a:gdLst/>
              <a:ahLst/>
              <a:cxnLst/>
              <a:rect l="l" t="t" r="r" b="b"/>
              <a:pathLst>
                <a:path w="1444" h="1702" extrusionOk="0">
                  <a:moveTo>
                    <a:pt x="1297" y="0"/>
                  </a:moveTo>
                  <a:lnTo>
                    <a:pt x="1" y="147"/>
                  </a:lnTo>
                  <a:lnTo>
                    <a:pt x="107" y="1122"/>
                  </a:lnTo>
                  <a:cubicBezTo>
                    <a:pt x="145" y="1458"/>
                    <a:pt x="425" y="1701"/>
                    <a:pt x="754" y="1701"/>
                  </a:cubicBezTo>
                  <a:cubicBezTo>
                    <a:pt x="779" y="1701"/>
                    <a:pt x="804" y="1700"/>
                    <a:pt x="829" y="1697"/>
                  </a:cubicBezTo>
                  <a:cubicBezTo>
                    <a:pt x="1190" y="1657"/>
                    <a:pt x="1444" y="1336"/>
                    <a:pt x="1403" y="975"/>
                  </a:cubicBezTo>
                  <a:lnTo>
                    <a:pt x="129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298;p33">
              <a:extLst>
                <a:ext uri="{FF2B5EF4-FFF2-40B4-BE49-F238E27FC236}">
                  <a16:creationId xmlns:a16="http://schemas.microsoft.com/office/drawing/2014/main" id="{60178B64-530F-4D46-9B29-3FB00AB91923}"/>
                </a:ext>
              </a:extLst>
            </p:cNvPr>
            <p:cNvSpPr/>
            <p:nvPr/>
          </p:nvSpPr>
          <p:spPr>
            <a:xfrm>
              <a:off x="5636550" y="574525"/>
              <a:ext cx="103050" cy="86375"/>
            </a:xfrm>
            <a:custGeom>
              <a:avLst/>
              <a:gdLst/>
              <a:ahLst/>
              <a:cxnLst/>
              <a:rect l="l" t="t" r="r" b="b"/>
              <a:pathLst>
                <a:path w="4122" h="3455" extrusionOk="0">
                  <a:moveTo>
                    <a:pt x="2281" y="1"/>
                  </a:moveTo>
                  <a:cubicBezTo>
                    <a:pt x="2216" y="1"/>
                    <a:pt x="2151" y="4"/>
                    <a:pt x="2085" y="12"/>
                  </a:cubicBezTo>
                  <a:cubicBezTo>
                    <a:pt x="562" y="185"/>
                    <a:pt x="1" y="2123"/>
                    <a:pt x="1203" y="3071"/>
                  </a:cubicBezTo>
                  <a:cubicBezTo>
                    <a:pt x="1538" y="3336"/>
                    <a:pt x="1914" y="3454"/>
                    <a:pt x="2278" y="3454"/>
                  </a:cubicBezTo>
                  <a:cubicBezTo>
                    <a:pt x="3237" y="3454"/>
                    <a:pt x="4121" y="2638"/>
                    <a:pt x="3996" y="1535"/>
                  </a:cubicBezTo>
                  <a:cubicBezTo>
                    <a:pt x="3896" y="652"/>
                    <a:pt x="3149" y="1"/>
                    <a:pt x="228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299;p33">
              <a:extLst>
                <a:ext uri="{FF2B5EF4-FFF2-40B4-BE49-F238E27FC236}">
                  <a16:creationId xmlns:a16="http://schemas.microsoft.com/office/drawing/2014/main" id="{36F50AD4-F2AF-B04E-A38C-0D515F0F52C6}"/>
                </a:ext>
              </a:extLst>
            </p:cNvPr>
            <p:cNvSpPr/>
            <p:nvPr/>
          </p:nvSpPr>
          <p:spPr>
            <a:xfrm>
              <a:off x="5647250" y="582300"/>
              <a:ext cx="83950" cy="70650"/>
            </a:xfrm>
            <a:custGeom>
              <a:avLst/>
              <a:gdLst/>
              <a:ahLst/>
              <a:cxnLst/>
              <a:rect l="l" t="t" r="r" b="b"/>
              <a:pathLst>
                <a:path w="3358" h="2826" extrusionOk="0">
                  <a:moveTo>
                    <a:pt x="1847" y="0"/>
                  </a:moveTo>
                  <a:cubicBezTo>
                    <a:pt x="1798" y="0"/>
                    <a:pt x="1748" y="3"/>
                    <a:pt x="1697" y="8"/>
                  </a:cubicBezTo>
                  <a:cubicBezTo>
                    <a:pt x="455" y="155"/>
                    <a:pt x="0" y="1731"/>
                    <a:pt x="976" y="2520"/>
                  </a:cubicBezTo>
                  <a:cubicBezTo>
                    <a:pt x="1245" y="2731"/>
                    <a:pt x="1547" y="2825"/>
                    <a:pt x="1842" y="2825"/>
                  </a:cubicBezTo>
                  <a:cubicBezTo>
                    <a:pt x="2627" y="2825"/>
                    <a:pt x="3357" y="2154"/>
                    <a:pt x="3260" y="1250"/>
                  </a:cubicBezTo>
                  <a:cubicBezTo>
                    <a:pt x="3173" y="526"/>
                    <a:pt x="2560" y="0"/>
                    <a:pt x="18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300;p33">
              <a:extLst>
                <a:ext uri="{FF2B5EF4-FFF2-40B4-BE49-F238E27FC236}">
                  <a16:creationId xmlns:a16="http://schemas.microsoft.com/office/drawing/2014/main" id="{2984A264-45BD-7740-8D4E-6DC1B3B8FEA1}"/>
                </a:ext>
              </a:extLst>
            </p:cNvPr>
            <p:cNvSpPr/>
            <p:nvPr/>
          </p:nvSpPr>
          <p:spPr>
            <a:xfrm>
              <a:off x="5753800" y="544950"/>
              <a:ext cx="32400" cy="27225"/>
            </a:xfrm>
            <a:custGeom>
              <a:avLst/>
              <a:gdLst/>
              <a:ahLst/>
              <a:cxnLst/>
              <a:rect l="l" t="t" r="r" b="b"/>
              <a:pathLst>
                <a:path w="1296" h="1089" extrusionOk="0">
                  <a:moveTo>
                    <a:pt x="726" y="1"/>
                  </a:moveTo>
                  <a:cubicBezTo>
                    <a:pt x="703" y="1"/>
                    <a:pt x="679" y="2"/>
                    <a:pt x="655" y="6"/>
                  </a:cubicBezTo>
                  <a:cubicBezTo>
                    <a:pt x="174" y="59"/>
                    <a:pt x="0" y="660"/>
                    <a:pt x="374" y="968"/>
                  </a:cubicBezTo>
                  <a:cubicBezTo>
                    <a:pt x="476" y="1051"/>
                    <a:pt x="592" y="1088"/>
                    <a:pt x="705" y="1088"/>
                  </a:cubicBezTo>
                  <a:cubicBezTo>
                    <a:pt x="1009" y="1088"/>
                    <a:pt x="1295" y="823"/>
                    <a:pt x="1256" y="473"/>
                  </a:cubicBezTo>
                  <a:cubicBezTo>
                    <a:pt x="1219" y="203"/>
                    <a:pt x="991" y="1"/>
                    <a:pt x="7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301;p33">
              <a:extLst>
                <a:ext uri="{FF2B5EF4-FFF2-40B4-BE49-F238E27FC236}">
                  <a16:creationId xmlns:a16="http://schemas.microsoft.com/office/drawing/2014/main" id="{A786869D-650A-2241-A3D9-9B8B7D71BA9C}"/>
                </a:ext>
              </a:extLst>
            </p:cNvPr>
            <p:cNvSpPr/>
            <p:nvPr/>
          </p:nvSpPr>
          <p:spPr>
            <a:xfrm>
              <a:off x="5492600" y="474175"/>
              <a:ext cx="374125" cy="43000"/>
            </a:xfrm>
            <a:custGeom>
              <a:avLst/>
              <a:gdLst/>
              <a:ahLst/>
              <a:cxnLst/>
              <a:rect l="l" t="t" r="r" b="b"/>
              <a:pathLst>
                <a:path w="14965" h="1720" extrusionOk="0">
                  <a:moveTo>
                    <a:pt x="14937" y="1"/>
                  </a:moveTo>
                  <a:cubicBezTo>
                    <a:pt x="14609" y="1"/>
                    <a:pt x="11393" y="336"/>
                    <a:pt x="7482" y="779"/>
                  </a:cubicBezTo>
                  <a:cubicBezTo>
                    <a:pt x="3354" y="1247"/>
                    <a:pt x="0" y="1674"/>
                    <a:pt x="14" y="1714"/>
                  </a:cubicBezTo>
                  <a:cubicBezTo>
                    <a:pt x="14" y="1718"/>
                    <a:pt x="29" y="1720"/>
                    <a:pt x="60" y="1720"/>
                  </a:cubicBezTo>
                  <a:cubicBezTo>
                    <a:pt x="475" y="1720"/>
                    <a:pt x="3649" y="1388"/>
                    <a:pt x="7496" y="953"/>
                  </a:cubicBezTo>
                  <a:cubicBezTo>
                    <a:pt x="11624" y="472"/>
                    <a:pt x="14964" y="57"/>
                    <a:pt x="14964" y="4"/>
                  </a:cubicBezTo>
                  <a:cubicBezTo>
                    <a:pt x="14964" y="2"/>
                    <a:pt x="14955" y="1"/>
                    <a:pt x="149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1302;p33">
              <a:extLst>
                <a:ext uri="{FF2B5EF4-FFF2-40B4-BE49-F238E27FC236}">
                  <a16:creationId xmlns:a16="http://schemas.microsoft.com/office/drawing/2014/main" id="{4AE5FEC8-88C4-3147-9272-E73E34CED88F}"/>
                </a:ext>
              </a:extLst>
            </p:cNvPr>
            <p:cNvSpPr/>
            <p:nvPr/>
          </p:nvSpPr>
          <p:spPr>
            <a:xfrm>
              <a:off x="5269125" y="534125"/>
              <a:ext cx="73850" cy="9350"/>
            </a:xfrm>
            <a:custGeom>
              <a:avLst/>
              <a:gdLst/>
              <a:ahLst/>
              <a:cxnLst/>
              <a:rect l="l" t="t" r="r" b="b"/>
              <a:pathLst>
                <a:path w="2954" h="374" extrusionOk="0">
                  <a:moveTo>
                    <a:pt x="2781" y="0"/>
                  </a:moveTo>
                  <a:cubicBezTo>
                    <a:pt x="2531" y="0"/>
                    <a:pt x="2036" y="40"/>
                    <a:pt x="1471" y="105"/>
                  </a:cubicBezTo>
                  <a:cubicBezTo>
                    <a:pt x="669" y="185"/>
                    <a:pt x="1" y="305"/>
                    <a:pt x="14" y="358"/>
                  </a:cubicBezTo>
                  <a:cubicBezTo>
                    <a:pt x="18" y="369"/>
                    <a:pt x="65" y="374"/>
                    <a:pt x="148" y="374"/>
                  </a:cubicBezTo>
                  <a:cubicBezTo>
                    <a:pt x="381" y="374"/>
                    <a:pt x="895" y="334"/>
                    <a:pt x="1497" y="265"/>
                  </a:cubicBezTo>
                  <a:cubicBezTo>
                    <a:pt x="2299" y="185"/>
                    <a:pt x="2954" y="64"/>
                    <a:pt x="2954" y="24"/>
                  </a:cubicBezTo>
                  <a:cubicBezTo>
                    <a:pt x="2954" y="8"/>
                    <a:pt x="2891" y="0"/>
                    <a:pt x="27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1303;p33">
              <a:extLst>
                <a:ext uri="{FF2B5EF4-FFF2-40B4-BE49-F238E27FC236}">
                  <a16:creationId xmlns:a16="http://schemas.microsoft.com/office/drawing/2014/main" id="{C65638AE-652A-784F-BC1E-D9AE2B9BE83C}"/>
                </a:ext>
              </a:extLst>
            </p:cNvPr>
            <p:cNvSpPr/>
            <p:nvPr/>
          </p:nvSpPr>
          <p:spPr>
            <a:xfrm>
              <a:off x="6002650" y="450350"/>
              <a:ext cx="74500" cy="9450"/>
            </a:xfrm>
            <a:custGeom>
              <a:avLst/>
              <a:gdLst/>
              <a:ahLst/>
              <a:cxnLst/>
              <a:rect l="l" t="t" r="r" b="b"/>
              <a:pathLst>
                <a:path w="2980" h="378" extrusionOk="0">
                  <a:moveTo>
                    <a:pt x="2832" y="0"/>
                  </a:moveTo>
                  <a:cubicBezTo>
                    <a:pt x="2589" y="0"/>
                    <a:pt x="2071" y="44"/>
                    <a:pt x="1483" y="102"/>
                  </a:cubicBezTo>
                  <a:cubicBezTo>
                    <a:pt x="655" y="195"/>
                    <a:pt x="0" y="316"/>
                    <a:pt x="0" y="356"/>
                  </a:cubicBezTo>
                  <a:cubicBezTo>
                    <a:pt x="0" y="371"/>
                    <a:pt x="53" y="377"/>
                    <a:pt x="148" y="377"/>
                  </a:cubicBezTo>
                  <a:cubicBezTo>
                    <a:pt x="392" y="377"/>
                    <a:pt x="913" y="333"/>
                    <a:pt x="1510" y="276"/>
                  </a:cubicBezTo>
                  <a:cubicBezTo>
                    <a:pt x="2325" y="182"/>
                    <a:pt x="2980" y="62"/>
                    <a:pt x="2980" y="22"/>
                  </a:cubicBezTo>
                  <a:cubicBezTo>
                    <a:pt x="2980" y="7"/>
                    <a:pt x="2926" y="0"/>
                    <a:pt x="28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1304;p33">
              <a:extLst>
                <a:ext uri="{FF2B5EF4-FFF2-40B4-BE49-F238E27FC236}">
                  <a16:creationId xmlns:a16="http://schemas.microsoft.com/office/drawing/2014/main" id="{B1C60C09-84DA-A84D-891D-63E0AB077F15}"/>
                </a:ext>
              </a:extLst>
            </p:cNvPr>
            <p:cNvSpPr/>
            <p:nvPr/>
          </p:nvSpPr>
          <p:spPr>
            <a:xfrm>
              <a:off x="5214025" y="454900"/>
              <a:ext cx="229825" cy="91525"/>
            </a:xfrm>
            <a:custGeom>
              <a:avLst/>
              <a:gdLst/>
              <a:ahLst/>
              <a:cxnLst/>
              <a:rect l="l" t="t" r="r" b="b"/>
              <a:pathLst>
                <a:path w="9193" h="3661" extrusionOk="0">
                  <a:moveTo>
                    <a:pt x="9193" y="0"/>
                  </a:moveTo>
                  <a:lnTo>
                    <a:pt x="9193" y="0"/>
                  </a:lnTo>
                  <a:cubicBezTo>
                    <a:pt x="9139" y="40"/>
                    <a:pt x="9086" y="94"/>
                    <a:pt x="9032" y="147"/>
                  </a:cubicBezTo>
                  <a:cubicBezTo>
                    <a:pt x="8928" y="264"/>
                    <a:pt x="8798" y="407"/>
                    <a:pt x="8656" y="563"/>
                  </a:cubicBezTo>
                  <a:lnTo>
                    <a:pt x="8656" y="563"/>
                  </a:lnTo>
                  <a:cubicBezTo>
                    <a:pt x="7703" y="643"/>
                    <a:pt x="5921" y="830"/>
                    <a:pt x="3888" y="1069"/>
                  </a:cubicBezTo>
                  <a:lnTo>
                    <a:pt x="668" y="1443"/>
                  </a:lnTo>
                  <a:lnTo>
                    <a:pt x="628" y="1443"/>
                  </a:lnTo>
                  <a:lnTo>
                    <a:pt x="615" y="1470"/>
                  </a:lnTo>
                  <a:lnTo>
                    <a:pt x="14" y="2405"/>
                  </a:lnTo>
                  <a:lnTo>
                    <a:pt x="0" y="2432"/>
                  </a:lnTo>
                  <a:lnTo>
                    <a:pt x="0" y="2445"/>
                  </a:lnTo>
                  <a:cubicBezTo>
                    <a:pt x="40" y="2806"/>
                    <a:pt x="94" y="3100"/>
                    <a:pt x="121" y="3340"/>
                  </a:cubicBezTo>
                  <a:cubicBezTo>
                    <a:pt x="134" y="3447"/>
                    <a:pt x="147" y="3554"/>
                    <a:pt x="187" y="3661"/>
                  </a:cubicBezTo>
                  <a:cubicBezTo>
                    <a:pt x="201" y="3554"/>
                    <a:pt x="201" y="3447"/>
                    <a:pt x="187" y="3340"/>
                  </a:cubicBezTo>
                  <a:cubicBezTo>
                    <a:pt x="162" y="3108"/>
                    <a:pt x="136" y="2813"/>
                    <a:pt x="110" y="2468"/>
                  </a:cubicBezTo>
                  <a:lnTo>
                    <a:pt x="110" y="2468"/>
                  </a:lnTo>
                  <a:lnTo>
                    <a:pt x="733" y="1572"/>
                  </a:lnTo>
                  <a:lnTo>
                    <a:pt x="733" y="1572"/>
                  </a:lnTo>
                  <a:lnTo>
                    <a:pt x="3928" y="1216"/>
                  </a:lnTo>
                  <a:cubicBezTo>
                    <a:pt x="5973" y="989"/>
                    <a:pt x="7750" y="762"/>
                    <a:pt x="8698" y="641"/>
                  </a:cubicBezTo>
                  <a:lnTo>
                    <a:pt x="8712" y="641"/>
                  </a:lnTo>
                  <a:lnTo>
                    <a:pt x="8712" y="628"/>
                  </a:lnTo>
                  <a:lnTo>
                    <a:pt x="9086" y="174"/>
                  </a:lnTo>
                  <a:cubicBezTo>
                    <a:pt x="9166" y="67"/>
                    <a:pt x="9193" y="0"/>
                    <a:pt x="919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1305;p33">
              <a:extLst>
                <a:ext uri="{FF2B5EF4-FFF2-40B4-BE49-F238E27FC236}">
                  <a16:creationId xmlns:a16="http://schemas.microsoft.com/office/drawing/2014/main" id="{A37027EE-FACF-6E4A-B05D-16DE47971952}"/>
                </a:ext>
              </a:extLst>
            </p:cNvPr>
            <p:cNvSpPr/>
            <p:nvPr/>
          </p:nvSpPr>
          <p:spPr>
            <a:xfrm>
              <a:off x="5477225" y="403775"/>
              <a:ext cx="389825" cy="87225"/>
            </a:xfrm>
            <a:custGeom>
              <a:avLst/>
              <a:gdLst/>
              <a:ahLst/>
              <a:cxnLst/>
              <a:rect l="l" t="t" r="r" b="b"/>
              <a:pathLst>
                <a:path w="15593" h="3489" extrusionOk="0">
                  <a:moveTo>
                    <a:pt x="15593" y="1"/>
                  </a:moveTo>
                  <a:lnTo>
                    <a:pt x="15593" y="1"/>
                  </a:lnTo>
                  <a:cubicBezTo>
                    <a:pt x="15553" y="28"/>
                    <a:pt x="15512" y="68"/>
                    <a:pt x="15486" y="108"/>
                  </a:cubicBezTo>
                  <a:lnTo>
                    <a:pt x="15232" y="482"/>
                  </a:lnTo>
                  <a:cubicBezTo>
                    <a:pt x="15008" y="824"/>
                    <a:pt x="14706" y="1297"/>
                    <a:pt x="14326" y="1860"/>
                  </a:cubicBezTo>
                  <a:lnTo>
                    <a:pt x="14326" y="1860"/>
                  </a:lnTo>
                  <a:cubicBezTo>
                    <a:pt x="12751" y="2021"/>
                    <a:pt x="10463" y="2274"/>
                    <a:pt x="7924" y="2566"/>
                  </a:cubicBezTo>
                  <a:cubicBezTo>
                    <a:pt x="5187" y="2885"/>
                    <a:pt x="2741" y="3177"/>
                    <a:pt x="1177" y="3378"/>
                  </a:cubicBezTo>
                  <a:lnTo>
                    <a:pt x="1177" y="3378"/>
                  </a:lnTo>
                  <a:cubicBezTo>
                    <a:pt x="822" y="2918"/>
                    <a:pt x="546" y="2549"/>
                    <a:pt x="335" y="2272"/>
                  </a:cubicBezTo>
                  <a:lnTo>
                    <a:pt x="94" y="1978"/>
                  </a:lnTo>
                  <a:cubicBezTo>
                    <a:pt x="41" y="1912"/>
                    <a:pt x="14" y="1885"/>
                    <a:pt x="14" y="1885"/>
                  </a:cubicBezTo>
                  <a:lnTo>
                    <a:pt x="14" y="1885"/>
                  </a:lnTo>
                  <a:cubicBezTo>
                    <a:pt x="1" y="1885"/>
                    <a:pt x="27" y="1925"/>
                    <a:pt x="81" y="2005"/>
                  </a:cubicBezTo>
                  <a:lnTo>
                    <a:pt x="281" y="2312"/>
                  </a:lnTo>
                  <a:lnTo>
                    <a:pt x="1110" y="3461"/>
                  </a:lnTo>
                  <a:lnTo>
                    <a:pt x="1123" y="3488"/>
                  </a:lnTo>
                  <a:lnTo>
                    <a:pt x="1163" y="3488"/>
                  </a:lnTo>
                  <a:cubicBezTo>
                    <a:pt x="2726" y="3328"/>
                    <a:pt x="5185" y="3061"/>
                    <a:pt x="7950" y="2740"/>
                  </a:cubicBezTo>
                  <a:cubicBezTo>
                    <a:pt x="10502" y="2446"/>
                    <a:pt x="12800" y="2179"/>
                    <a:pt x="14363" y="1978"/>
                  </a:cubicBezTo>
                  <a:lnTo>
                    <a:pt x="14390" y="1978"/>
                  </a:lnTo>
                  <a:lnTo>
                    <a:pt x="14403" y="1952"/>
                  </a:lnTo>
                  <a:lnTo>
                    <a:pt x="15285" y="522"/>
                  </a:lnTo>
                  <a:lnTo>
                    <a:pt x="15512" y="135"/>
                  </a:lnTo>
                  <a:cubicBezTo>
                    <a:pt x="15553" y="94"/>
                    <a:pt x="15566" y="41"/>
                    <a:pt x="155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1306;p33">
              <a:extLst>
                <a:ext uri="{FF2B5EF4-FFF2-40B4-BE49-F238E27FC236}">
                  <a16:creationId xmlns:a16="http://schemas.microsoft.com/office/drawing/2014/main" id="{5A654BFA-71E4-0C4D-BACF-F386BCC194AB}"/>
                </a:ext>
              </a:extLst>
            </p:cNvPr>
            <p:cNvSpPr/>
            <p:nvPr/>
          </p:nvSpPr>
          <p:spPr>
            <a:xfrm>
              <a:off x="5199700" y="520700"/>
              <a:ext cx="9775" cy="8525"/>
            </a:xfrm>
            <a:custGeom>
              <a:avLst/>
              <a:gdLst/>
              <a:ahLst/>
              <a:cxnLst/>
              <a:rect l="l" t="t" r="r" b="b"/>
              <a:pathLst>
                <a:path w="391" h="341" extrusionOk="0">
                  <a:moveTo>
                    <a:pt x="173" y="0"/>
                  </a:moveTo>
                  <a:cubicBezTo>
                    <a:pt x="79" y="14"/>
                    <a:pt x="66" y="80"/>
                    <a:pt x="79" y="94"/>
                  </a:cubicBezTo>
                  <a:cubicBezTo>
                    <a:pt x="106" y="107"/>
                    <a:pt x="132" y="120"/>
                    <a:pt x="159" y="120"/>
                  </a:cubicBezTo>
                  <a:cubicBezTo>
                    <a:pt x="186" y="134"/>
                    <a:pt x="186" y="147"/>
                    <a:pt x="186" y="147"/>
                  </a:cubicBezTo>
                  <a:lnTo>
                    <a:pt x="173" y="174"/>
                  </a:lnTo>
                  <a:lnTo>
                    <a:pt x="159" y="187"/>
                  </a:lnTo>
                  <a:lnTo>
                    <a:pt x="119" y="187"/>
                  </a:lnTo>
                  <a:cubicBezTo>
                    <a:pt x="92" y="174"/>
                    <a:pt x="92" y="147"/>
                    <a:pt x="66" y="134"/>
                  </a:cubicBezTo>
                  <a:cubicBezTo>
                    <a:pt x="64" y="132"/>
                    <a:pt x="62" y="131"/>
                    <a:pt x="59" y="131"/>
                  </a:cubicBezTo>
                  <a:cubicBezTo>
                    <a:pt x="40" y="131"/>
                    <a:pt x="1" y="169"/>
                    <a:pt x="12" y="227"/>
                  </a:cubicBezTo>
                  <a:cubicBezTo>
                    <a:pt x="26" y="281"/>
                    <a:pt x="79" y="321"/>
                    <a:pt x="132" y="334"/>
                  </a:cubicBezTo>
                  <a:cubicBezTo>
                    <a:pt x="147" y="338"/>
                    <a:pt x="161" y="340"/>
                    <a:pt x="175" y="340"/>
                  </a:cubicBezTo>
                  <a:cubicBezTo>
                    <a:pt x="301" y="340"/>
                    <a:pt x="390" y="187"/>
                    <a:pt x="306" y="67"/>
                  </a:cubicBezTo>
                  <a:cubicBezTo>
                    <a:pt x="279" y="27"/>
                    <a:pt x="226" y="0"/>
                    <a:pt x="17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1307;p33">
              <a:extLst>
                <a:ext uri="{FF2B5EF4-FFF2-40B4-BE49-F238E27FC236}">
                  <a16:creationId xmlns:a16="http://schemas.microsoft.com/office/drawing/2014/main" id="{C89EBE54-089A-D74F-B33F-30BD50D87819}"/>
                </a:ext>
              </a:extLst>
            </p:cNvPr>
            <p:cNvSpPr/>
            <p:nvPr/>
          </p:nvSpPr>
          <p:spPr>
            <a:xfrm>
              <a:off x="5201375" y="535300"/>
              <a:ext cx="8675" cy="8550"/>
            </a:xfrm>
            <a:custGeom>
              <a:avLst/>
              <a:gdLst/>
              <a:ahLst/>
              <a:cxnLst/>
              <a:rect l="l" t="t" r="r" b="b"/>
              <a:pathLst>
                <a:path w="347" h="342" extrusionOk="0">
                  <a:moveTo>
                    <a:pt x="187" y="1"/>
                  </a:moveTo>
                  <a:cubicBezTo>
                    <a:pt x="178" y="1"/>
                    <a:pt x="168" y="2"/>
                    <a:pt x="159" y="4"/>
                  </a:cubicBezTo>
                  <a:cubicBezTo>
                    <a:pt x="79" y="17"/>
                    <a:pt x="65" y="71"/>
                    <a:pt x="79" y="84"/>
                  </a:cubicBezTo>
                  <a:cubicBezTo>
                    <a:pt x="106" y="98"/>
                    <a:pt x="132" y="111"/>
                    <a:pt x="159" y="124"/>
                  </a:cubicBezTo>
                  <a:cubicBezTo>
                    <a:pt x="186" y="124"/>
                    <a:pt x="186" y="151"/>
                    <a:pt x="186" y="151"/>
                  </a:cubicBezTo>
                  <a:lnTo>
                    <a:pt x="172" y="164"/>
                  </a:lnTo>
                  <a:lnTo>
                    <a:pt x="159" y="178"/>
                  </a:lnTo>
                  <a:lnTo>
                    <a:pt x="119" y="178"/>
                  </a:lnTo>
                  <a:cubicBezTo>
                    <a:pt x="92" y="151"/>
                    <a:pt x="79" y="124"/>
                    <a:pt x="65" y="111"/>
                  </a:cubicBezTo>
                  <a:cubicBezTo>
                    <a:pt x="64" y="109"/>
                    <a:pt x="61" y="108"/>
                    <a:pt x="59" y="108"/>
                  </a:cubicBezTo>
                  <a:cubicBezTo>
                    <a:pt x="40" y="108"/>
                    <a:pt x="0" y="148"/>
                    <a:pt x="12" y="218"/>
                  </a:cubicBezTo>
                  <a:cubicBezTo>
                    <a:pt x="25" y="271"/>
                    <a:pt x="65" y="311"/>
                    <a:pt x="119" y="338"/>
                  </a:cubicBezTo>
                  <a:cubicBezTo>
                    <a:pt x="130" y="340"/>
                    <a:pt x="142" y="341"/>
                    <a:pt x="153" y="341"/>
                  </a:cubicBezTo>
                  <a:cubicBezTo>
                    <a:pt x="211" y="341"/>
                    <a:pt x="273" y="314"/>
                    <a:pt x="306" y="258"/>
                  </a:cubicBezTo>
                  <a:cubicBezTo>
                    <a:pt x="346" y="204"/>
                    <a:pt x="346" y="111"/>
                    <a:pt x="306" y="58"/>
                  </a:cubicBezTo>
                  <a:cubicBezTo>
                    <a:pt x="273" y="25"/>
                    <a:pt x="231" y="1"/>
                    <a:pt x="1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1308;p33">
              <a:extLst>
                <a:ext uri="{FF2B5EF4-FFF2-40B4-BE49-F238E27FC236}">
                  <a16:creationId xmlns:a16="http://schemas.microsoft.com/office/drawing/2014/main" id="{49FCCC9A-8B3D-EB49-9D95-0512941C9452}"/>
                </a:ext>
              </a:extLst>
            </p:cNvPr>
            <p:cNvSpPr/>
            <p:nvPr/>
          </p:nvSpPr>
          <p:spPr>
            <a:xfrm>
              <a:off x="5165600" y="520350"/>
              <a:ext cx="6700" cy="32425"/>
            </a:xfrm>
            <a:custGeom>
              <a:avLst/>
              <a:gdLst/>
              <a:ahLst/>
              <a:cxnLst/>
              <a:rect l="l" t="t" r="r" b="b"/>
              <a:pathLst>
                <a:path w="268" h="1297" extrusionOk="0">
                  <a:moveTo>
                    <a:pt x="70" y="0"/>
                  </a:moveTo>
                  <a:cubicBezTo>
                    <a:pt x="69" y="0"/>
                    <a:pt x="68" y="1"/>
                    <a:pt x="67" y="1"/>
                  </a:cubicBezTo>
                  <a:cubicBezTo>
                    <a:pt x="13" y="1"/>
                    <a:pt x="0" y="295"/>
                    <a:pt x="53" y="656"/>
                  </a:cubicBezTo>
                  <a:cubicBezTo>
                    <a:pt x="107" y="1016"/>
                    <a:pt x="174" y="1297"/>
                    <a:pt x="227" y="1297"/>
                  </a:cubicBezTo>
                  <a:cubicBezTo>
                    <a:pt x="267" y="1283"/>
                    <a:pt x="267" y="990"/>
                    <a:pt x="227" y="629"/>
                  </a:cubicBezTo>
                  <a:cubicBezTo>
                    <a:pt x="188" y="289"/>
                    <a:pt x="110" y="0"/>
                    <a:pt x="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1309;p33">
              <a:extLst>
                <a:ext uri="{FF2B5EF4-FFF2-40B4-BE49-F238E27FC236}">
                  <a16:creationId xmlns:a16="http://schemas.microsoft.com/office/drawing/2014/main" id="{38E8B070-9364-7245-8C95-EDAF63B1E029}"/>
                </a:ext>
              </a:extLst>
            </p:cNvPr>
            <p:cNvSpPr/>
            <p:nvPr/>
          </p:nvSpPr>
          <p:spPr>
            <a:xfrm>
              <a:off x="5065375" y="536050"/>
              <a:ext cx="5700" cy="26425"/>
            </a:xfrm>
            <a:custGeom>
              <a:avLst/>
              <a:gdLst/>
              <a:ahLst/>
              <a:cxnLst/>
              <a:rect l="l" t="t" r="r" b="b"/>
              <a:pathLst>
                <a:path w="228" h="1057" extrusionOk="0">
                  <a:moveTo>
                    <a:pt x="54" y="1"/>
                  </a:moveTo>
                  <a:cubicBezTo>
                    <a:pt x="1" y="1"/>
                    <a:pt x="1" y="241"/>
                    <a:pt x="28" y="535"/>
                  </a:cubicBezTo>
                  <a:cubicBezTo>
                    <a:pt x="68" y="829"/>
                    <a:pt x="121" y="1056"/>
                    <a:pt x="175" y="1056"/>
                  </a:cubicBezTo>
                  <a:cubicBezTo>
                    <a:pt x="215" y="1056"/>
                    <a:pt x="228" y="802"/>
                    <a:pt x="201" y="522"/>
                  </a:cubicBezTo>
                  <a:cubicBezTo>
                    <a:pt x="161" y="228"/>
                    <a:pt x="94" y="1"/>
                    <a:pt x="5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1310;p33">
              <a:extLst>
                <a:ext uri="{FF2B5EF4-FFF2-40B4-BE49-F238E27FC236}">
                  <a16:creationId xmlns:a16="http://schemas.microsoft.com/office/drawing/2014/main" id="{9DDC9406-3D3B-2040-B6AD-E2A2511219D9}"/>
                </a:ext>
              </a:extLst>
            </p:cNvPr>
            <p:cNvSpPr/>
            <p:nvPr/>
          </p:nvSpPr>
          <p:spPr>
            <a:xfrm>
              <a:off x="5902425" y="389100"/>
              <a:ext cx="239850" cy="51450"/>
            </a:xfrm>
            <a:custGeom>
              <a:avLst/>
              <a:gdLst/>
              <a:ahLst/>
              <a:cxnLst/>
              <a:rect l="l" t="t" r="r" b="b"/>
              <a:pathLst>
                <a:path w="9594" h="2058" extrusionOk="0">
                  <a:moveTo>
                    <a:pt x="8632" y="0"/>
                  </a:moveTo>
                  <a:lnTo>
                    <a:pt x="5412" y="361"/>
                  </a:lnTo>
                  <a:cubicBezTo>
                    <a:pt x="3384" y="586"/>
                    <a:pt x="1605" y="812"/>
                    <a:pt x="664" y="946"/>
                  </a:cubicBezTo>
                  <a:lnTo>
                    <a:pt x="664" y="946"/>
                  </a:lnTo>
                  <a:lnTo>
                    <a:pt x="188" y="628"/>
                  </a:lnTo>
                  <a:cubicBezTo>
                    <a:pt x="134" y="575"/>
                    <a:pt x="68" y="548"/>
                    <a:pt x="1" y="521"/>
                  </a:cubicBezTo>
                  <a:lnTo>
                    <a:pt x="1" y="521"/>
                  </a:lnTo>
                  <a:cubicBezTo>
                    <a:pt x="1" y="521"/>
                    <a:pt x="54" y="575"/>
                    <a:pt x="161" y="668"/>
                  </a:cubicBezTo>
                  <a:lnTo>
                    <a:pt x="615" y="1029"/>
                  </a:lnTo>
                  <a:lnTo>
                    <a:pt x="629" y="1029"/>
                  </a:lnTo>
                  <a:cubicBezTo>
                    <a:pt x="1577" y="949"/>
                    <a:pt x="3368" y="762"/>
                    <a:pt x="5412" y="534"/>
                  </a:cubicBezTo>
                  <a:lnTo>
                    <a:pt x="8598" y="151"/>
                  </a:lnTo>
                  <a:lnTo>
                    <a:pt x="9398" y="874"/>
                  </a:lnTo>
                  <a:lnTo>
                    <a:pt x="9398" y="874"/>
                  </a:lnTo>
                  <a:cubicBezTo>
                    <a:pt x="9449" y="1220"/>
                    <a:pt x="9488" y="1504"/>
                    <a:pt x="9527" y="1737"/>
                  </a:cubicBezTo>
                  <a:cubicBezTo>
                    <a:pt x="9527" y="1844"/>
                    <a:pt x="9554" y="1951"/>
                    <a:pt x="9580" y="2058"/>
                  </a:cubicBezTo>
                  <a:cubicBezTo>
                    <a:pt x="9594" y="1951"/>
                    <a:pt x="9594" y="1844"/>
                    <a:pt x="9580" y="1737"/>
                  </a:cubicBezTo>
                  <a:cubicBezTo>
                    <a:pt x="9567" y="1496"/>
                    <a:pt x="9540" y="1189"/>
                    <a:pt x="9500" y="828"/>
                  </a:cubicBezTo>
                  <a:lnTo>
                    <a:pt x="9500" y="815"/>
                  </a:lnTo>
                  <a:lnTo>
                    <a:pt x="9487" y="802"/>
                  </a:lnTo>
                  <a:lnTo>
                    <a:pt x="8685" y="27"/>
                  </a:lnTo>
                  <a:lnTo>
                    <a:pt x="865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1311;p33">
              <a:extLst>
                <a:ext uri="{FF2B5EF4-FFF2-40B4-BE49-F238E27FC236}">
                  <a16:creationId xmlns:a16="http://schemas.microsoft.com/office/drawing/2014/main" id="{A7700D5B-BC10-3E45-B808-FF232B7F8B5A}"/>
                </a:ext>
              </a:extLst>
            </p:cNvPr>
            <p:cNvSpPr/>
            <p:nvPr/>
          </p:nvSpPr>
          <p:spPr>
            <a:xfrm>
              <a:off x="6146875" y="412125"/>
              <a:ext cx="9425" cy="8475"/>
            </a:xfrm>
            <a:custGeom>
              <a:avLst/>
              <a:gdLst/>
              <a:ahLst/>
              <a:cxnLst/>
              <a:rect l="l" t="t" r="r" b="b"/>
              <a:pathLst>
                <a:path w="377" h="339" extrusionOk="0">
                  <a:moveTo>
                    <a:pt x="177" y="1"/>
                  </a:moveTo>
                  <a:cubicBezTo>
                    <a:pt x="123" y="14"/>
                    <a:pt x="83" y="41"/>
                    <a:pt x="56" y="94"/>
                  </a:cubicBezTo>
                  <a:cubicBezTo>
                    <a:pt x="1" y="216"/>
                    <a:pt x="102" y="338"/>
                    <a:pt x="222" y="338"/>
                  </a:cubicBezTo>
                  <a:cubicBezTo>
                    <a:pt x="246" y="338"/>
                    <a:pt x="272" y="333"/>
                    <a:pt x="297" y="322"/>
                  </a:cubicBezTo>
                  <a:cubicBezTo>
                    <a:pt x="337" y="295"/>
                    <a:pt x="377" y="241"/>
                    <a:pt x="377" y="188"/>
                  </a:cubicBezTo>
                  <a:cubicBezTo>
                    <a:pt x="377" y="121"/>
                    <a:pt x="330" y="91"/>
                    <a:pt x="307" y="91"/>
                  </a:cubicBezTo>
                  <a:cubicBezTo>
                    <a:pt x="303" y="91"/>
                    <a:pt x="299" y="92"/>
                    <a:pt x="297" y="94"/>
                  </a:cubicBezTo>
                  <a:cubicBezTo>
                    <a:pt x="283" y="108"/>
                    <a:pt x="270" y="148"/>
                    <a:pt x="257" y="161"/>
                  </a:cubicBezTo>
                  <a:cubicBezTo>
                    <a:pt x="243" y="188"/>
                    <a:pt x="230" y="188"/>
                    <a:pt x="230" y="188"/>
                  </a:cubicBezTo>
                  <a:lnTo>
                    <a:pt x="217" y="175"/>
                  </a:lnTo>
                  <a:lnTo>
                    <a:pt x="190" y="148"/>
                  </a:lnTo>
                  <a:cubicBezTo>
                    <a:pt x="190" y="148"/>
                    <a:pt x="190" y="148"/>
                    <a:pt x="217" y="121"/>
                  </a:cubicBezTo>
                  <a:cubicBezTo>
                    <a:pt x="230" y="94"/>
                    <a:pt x="257" y="94"/>
                    <a:pt x="283" y="81"/>
                  </a:cubicBezTo>
                  <a:cubicBezTo>
                    <a:pt x="297" y="54"/>
                    <a:pt x="270" y="1"/>
                    <a:pt x="1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1312;p33">
              <a:extLst>
                <a:ext uri="{FF2B5EF4-FFF2-40B4-BE49-F238E27FC236}">
                  <a16:creationId xmlns:a16="http://schemas.microsoft.com/office/drawing/2014/main" id="{7DCB9780-3BD6-DC4A-B762-BCEBD0AD6F5C}"/>
                </a:ext>
              </a:extLst>
            </p:cNvPr>
            <p:cNvSpPr/>
            <p:nvPr/>
          </p:nvSpPr>
          <p:spPr>
            <a:xfrm>
              <a:off x="6148550" y="426500"/>
              <a:ext cx="9425" cy="8450"/>
            </a:xfrm>
            <a:custGeom>
              <a:avLst/>
              <a:gdLst/>
              <a:ahLst/>
              <a:cxnLst/>
              <a:rect l="l" t="t" r="r" b="b"/>
              <a:pathLst>
                <a:path w="377" h="338" extrusionOk="0">
                  <a:moveTo>
                    <a:pt x="176" y="0"/>
                  </a:moveTo>
                  <a:cubicBezTo>
                    <a:pt x="123" y="0"/>
                    <a:pt x="83" y="41"/>
                    <a:pt x="56" y="94"/>
                  </a:cubicBezTo>
                  <a:cubicBezTo>
                    <a:pt x="1" y="216"/>
                    <a:pt x="102" y="338"/>
                    <a:pt x="221" y="338"/>
                  </a:cubicBezTo>
                  <a:cubicBezTo>
                    <a:pt x="246" y="338"/>
                    <a:pt x="272" y="333"/>
                    <a:pt x="297" y="321"/>
                  </a:cubicBezTo>
                  <a:cubicBezTo>
                    <a:pt x="337" y="281"/>
                    <a:pt x="377" y="241"/>
                    <a:pt x="377" y="188"/>
                  </a:cubicBezTo>
                  <a:cubicBezTo>
                    <a:pt x="377" y="117"/>
                    <a:pt x="338" y="84"/>
                    <a:pt x="320" y="84"/>
                  </a:cubicBezTo>
                  <a:cubicBezTo>
                    <a:pt x="314" y="84"/>
                    <a:pt x="310" y="88"/>
                    <a:pt x="310" y="94"/>
                  </a:cubicBezTo>
                  <a:cubicBezTo>
                    <a:pt x="283" y="107"/>
                    <a:pt x="270" y="147"/>
                    <a:pt x="257" y="161"/>
                  </a:cubicBezTo>
                  <a:cubicBezTo>
                    <a:pt x="243" y="174"/>
                    <a:pt x="230" y="174"/>
                    <a:pt x="230" y="174"/>
                  </a:cubicBezTo>
                  <a:lnTo>
                    <a:pt x="216" y="161"/>
                  </a:lnTo>
                  <a:lnTo>
                    <a:pt x="203" y="147"/>
                  </a:lnTo>
                  <a:cubicBezTo>
                    <a:pt x="190" y="134"/>
                    <a:pt x="190" y="134"/>
                    <a:pt x="216" y="107"/>
                  </a:cubicBezTo>
                  <a:cubicBezTo>
                    <a:pt x="230" y="94"/>
                    <a:pt x="257" y="81"/>
                    <a:pt x="283" y="67"/>
                  </a:cubicBezTo>
                  <a:cubicBezTo>
                    <a:pt x="297" y="54"/>
                    <a:pt x="270" y="0"/>
                    <a:pt x="1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1313;p33">
              <a:extLst>
                <a:ext uri="{FF2B5EF4-FFF2-40B4-BE49-F238E27FC236}">
                  <a16:creationId xmlns:a16="http://schemas.microsoft.com/office/drawing/2014/main" id="{69F5C84B-55FF-3147-A8D6-83683CD88937}"/>
                </a:ext>
              </a:extLst>
            </p:cNvPr>
            <p:cNvSpPr/>
            <p:nvPr/>
          </p:nvSpPr>
          <p:spPr>
            <a:xfrm>
              <a:off x="6185350" y="403125"/>
              <a:ext cx="6700" cy="32425"/>
            </a:xfrm>
            <a:custGeom>
              <a:avLst/>
              <a:gdLst/>
              <a:ahLst/>
              <a:cxnLst/>
              <a:rect l="l" t="t" r="r" b="b"/>
              <a:pathLst>
                <a:path w="268" h="1297" extrusionOk="0">
                  <a:moveTo>
                    <a:pt x="40" y="0"/>
                  </a:moveTo>
                  <a:cubicBezTo>
                    <a:pt x="14" y="14"/>
                    <a:pt x="0" y="308"/>
                    <a:pt x="40" y="668"/>
                  </a:cubicBezTo>
                  <a:cubicBezTo>
                    <a:pt x="81" y="1016"/>
                    <a:pt x="161" y="1296"/>
                    <a:pt x="201" y="1296"/>
                  </a:cubicBezTo>
                  <a:cubicBezTo>
                    <a:pt x="254" y="1296"/>
                    <a:pt x="268" y="1002"/>
                    <a:pt x="214" y="642"/>
                  </a:cubicBezTo>
                  <a:cubicBezTo>
                    <a:pt x="161" y="281"/>
                    <a:pt x="81" y="0"/>
                    <a:pt x="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1314;p33">
              <a:extLst>
                <a:ext uri="{FF2B5EF4-FFF2-40B4-BE49-F238E27FC236}">
                  <a16:creationId xmlns:a16="http://schemas.microsoft.com/office/drawing/2014/main" id="{03B12E62-D7B6-8A46-AFCA-58E65A38F346}"/>
                </a:ext>
              </a:extLst>
            </p:cNvPr>
            <p:cNvSpPr/>
            <p:nvPr/>
          </p:nvSpPr>
          <p:spPr>
            <a:xfrm>
              <a:off x="6286900" y="395775"/>
              <a:ext cx="6025" cy="26400"/>
            </a:xfrm>
            <a:custGeom>
              <a:avLst/>
              <a:gdLst/>
              <a:ahLst/>
              <a:cxnLst/>
              <a:rect l="l" t="t" r="r" b="b"/>
              <a:pathLst>
                <a:path w="241" h="1056" extrusionOk="0">
                  <a:moveTo>
                    <a:pt x="53" y="0"/>
                  </a:moveTo>
                  <a:cubicBezTo>
                    <a:pt x="13" y="14"/>
                    <a:pt x="0" y="254"/>
                    <a:pt x="40" y="535"/>
                  </a:cubicBezTo>
                  <a:cubicBezTo>
                    <a:pt x="67" y="829"/>
                    <a:pt x="134" y="1056"/>
                    <a:pt x="174" y="1056"/>
                  </a:cubicBezTo>
                  <a:cubicBezTo>
                    <a:pt x="227" y="1056"/>
                    <a:pt x="241" y="815"/>
                    <a:pt x="200" y="521"/>
                  </a:cubicBezTo>
                  <a:cubicBezTo>
                    <a:pt x="174" y="227"/>
                    <a:pt x="107" y="0"/>
                    <a:pt x="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1315;p33">
              <a:extLst>
                <a:ext uri="{FF2B5EF4-FFF2-40B4-BE49-F238E27FC236}">
                  <a16:creationId xmlns:a16="http://schemas.microsoft.com/office/drawing/2014/main" id="{265E1A2A-C369-2044-9188-0A5FCF784C1A}"/>
                </a:ext>
              </a:extLst>
            </p:cNvPr>
            <p:cNvSpPr/>
            <p:nvPr/>
          </p:nvSpPr>
          <p:spPr>
            <a:xfrm>
              <a:off x="5522725" y="518625"/>
              <a:ext cx="16650" cy="15100"/>
            </a:xfrm>
            <a:custGeom>
              <a:avLst/>
              <a:gdLst/>
              <a:ahLst/>
              <a:cxnLst/>
              <a:rect l="l" t="t" r="r" b="b"/>
              <a:pathLst>
                <a:path w="666" h="604" extrusionOk="0">
                  <a:moveTo>
                    <a:pt x="321" y="1"/>
                  </a:moveTo>
                  <a:cubicBezTo>
                    <a:pt x="250" y="1"/>
                    <a:pt x="216" y="38"/>
                    <a:pt x="225" y="56"/>
                  </a:cubicBezTo>
                  <a:cubicBezTo>
                    <a:pt x="238" y="83"/>
                    <a:pt x="305" y="70"/>
                    <a:pt x="385" y="137"/>
                  </a:cubicBezTo>
                  <a:cubicBezTo>
                    <a:pt x="507" y="221"/>
                    <a:pt x="346" y="358"/>
                    <a:pt x="234" y="358"/>
                  </a:cubicBezTo>
                  <a:cubicBezTo>
                    <a:pt x="187" y="358"/>
                    <a:pt x="149" y="334"/>
                    <a:pt x="145" y="270"/>
                  </a:cubicBezTo>
                  <a:cubicBezTo>
                    <a:pt x="118" y="177"/>
                    <a:pt x="171" y="123"/>
                    <a:pt x="158" y="110"/>
                  </a:cubicBezTo>
                  <a:cubicBezTo>
                    <a:pt x="155" y="105"/>
                    <a:pt x="150" y="102"/>
                    <a:pt x="142" y="102"/>
                  </a:cubicBezTo>
                  <a:cubicBezTo>
                    <a:pt x="107" y="102"/>
                    <a:pt x="33" y="151"/>
                    <a:pt x="11" y="270"/>
                  </a:cubicBezTo>
                  <a:cubicBezTo>
                    <a:pt x="1" y="457"/>
                    <a:pt x="151" y="603"/>
                    <a:pt x="313" y="603"/>
                  </a:cubicBezTo>
                  <a:cubicBezTo>
                    <a:pt x="360" y="603"/>
                    <a:pt x="407" y="591"/>
                    <a:pt x="452" y="564"/>
                  </a:cubicBezTo>
                  <a:cubicBezTo>
                    <a:pt x="666" y="444"/>
                    <a:pt x="652" y="137"/>
                    <a:pt x="439" y="30"/>
                  </a:cubicBezTo>
                  <a:cubicBezTo>
                    <a:pt x="392" y="9"/>
                    <a:pt x="353" y="1"/>
                    <a:pt x="3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1316;p33">
              <a:extLst>
                <a:ext uri="{FF2B5EF4-FFF2-40B4-BE49-F238E27FC236}">
                  <a16:creationId xmlns:a16="http://schemas.microsoft.com/office/drawing/2014/main" id="{C030FAD2-3E19-E141-B496-401113EC1AD5}"/>
                </a:ext>
              </a:extLst>
            </p:cNvPr>
            <p:cNvSpPr/>
            <p:nvPr/>
          </p:nvSpPr>
          <p:spPr>
            <a:xfrm>
              <a:off x="5675625" y="501275"/>
              <a:ext cx="16725" cy="14825"/>
            </a:xfrm>
            <a:custGeom>
              <a:avLst/>
              <a:gdLst/>
              <a:ahLst/>
              <a:cxnLst/>
              <a:rect l="l" t="t" r="r" b="b"/>
              <a:pathLst>
                <a:path w="669" h="593" extrusionOk="0">
                  <a:moveTo>
                    <a:pt x="321" y="0"/>
                  </a:moveTo>
                  <a:cubicBezTo>
                    <a:pt x="247" y="0"/>
                    <a:pt x="206" y="37"/>
                    <a:pt x="215" y="56"/>
                  </a:cubicBezTo>
                  <a:cubicBezTo>
                    <a:pt x="228" y="82"/>
                    <a:pt x="308" y="69"/>
                    <a:pt x="388" y="136"/>
                  </a:cubicBezTo>
                  <a:cubicBezTo>
                    <a:pt x="501" y="220"/>
                    <a:pt x="337" y="358"/>
                    <a:pt x="224" y="358"/>
                  </a:cubicBezTo>
                  <a:cubicBezTo>
                    <a:pt x="177" y="358"/>
                    <a:pt x="138" y="333"/>
                    <a:pt x="135" y="269"/>
                  </a:cubicBezTo>
                  <a:cubicBezTo>
                    <a:pt x="121" y="176"/>
                    <a:pt x="175" y="123"/>
                    <a:pt x="148" y="96"/>
                  </a:cubicBezTo>
                  <a:cubicBezTo>
                    <a:pt x="148" y="94"/>
                    <a:pt x="146" y="93"/>
                    <a:pt x="144" y="93"/>
                  </a:cubicBezTo>
                  <a:cubicBezTo>
                    <a:pt x="124" y="93"/>
                    <a:pt x="38" y="140"/>
                    <a:pt x="14" y="269"/>
                  </a:cubicBezTo>
                  <a:cubicBezTo>
                    <a:pt x="1" y="376"/>
                    <a:pt x="41" y="470"/>
                    <a:pt x="108" y="523"/>
                  </a:cubicBezTo>
                  <a:cubicBezTo>
                    <a:pt x="168" y="569"/>
                    <a:pt x="238" y="593"/>
                    <a:pt x="303" y="593"/>
                  </a:cubicBezTo>
                  <a:cubicBezTo>
                    <a:pt x="353" y="593"/>
                    <a:pt x="401" y="579"/>
                    <a:pt x="442" y="550"/>
                  </a:cubicBezTo>
                  <a:cubicBezTo>
                    <a:pt x="669" y="443"/>
                    <a:pt x="656" y="136"/>
                    <a:pt x="442" y="29"/>
                  </a:cubicBezTo>
                  <a:cubicBezTo>
                    <a:pt x="396" y="8"/>
                    <a:pt x="355" y="0"/>
                    <a:pt x="3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1317;p33">
              <a:extLst>
                <a:ext uri="{FF2B5EF4-FFF2-40B4-BE49-F238E27FC236}">
                  <a16:creationId xmlns:a16="http://schemas.microsoft.com/office/drawing/2014/main" id="{4018AB8A-A411-5B4B-9182-A5B1FB011ABB}"/>
                </a:ext>
              </a:extLst>
            </p:cNvPr>
            <p:cNvSpPr/>
            <p:nvPr/>
          </p:nvSpPr>
          <p:spPr>
            <a:xfrm>
              <a:off x="5816600" y="485450"/>
              <a:ext cx="16100" cy="12650"/>
            </a:xfrm>
            <a:custGeom>
              <a:avLst/>
              <a:gdLst/>
              <a:ahLst/>
              <a:cxnLst/>
              <a:rect l="l" t="t" r="r" b="b"/>
              <a:pathLst>
                <a:path w="644" h="506" extrusionOk="0">
                  <a:moveTo>
                    <a:pt x="332" y="0"/>
                  </a:moveTo>
                  <a:cubicBezTo>
                    <a:pt x="251" y="0"/>
                    <a:pt x="208" y="38"/>
                    <a:pt x="227" y="47"/>
                  </a:cubicBezTo>
                  <a:cubicBezTo>
                    <a:pt x="241" y="74"/>
                    <a:pt x="307" y="61"/>
                    <a:pt x="388" y="128"/>
                  </a:cubicBezTo>
                  <a:cubicBezTo>
                    <a:pt x="499" y="220"/>
                    <a:pt x="340" y="352"/>
                    <a:pt x="227" y="352"/>
                  </a:cubicBezTo>
                  <a:cubicBezTo>
                    <a:pt x="178" y="352"/>
                    <a:pt x="138" y="326"/>
                    <a:pt x="134" y="261"/>
                  </a:cubicBezTo>
                  <a:cubicBezTo>
                    <a:pt x="120" y="168"/>
                    <a:pt x="160" y="101"/>
                    <a:pt x="147" y="87"/>
                  </a:cubicBezTo>
                  <a:cubicBezTo>
                    <a:pt x="147" y="86"/>
                    <a:pt x="145" y="85"/>
                    <a:pt x="141" y="85"/>
                  </a:cubicBezTo>
                  <a:cubicBezTo>
                    <a:pt x="115" y="85"/>
                    <a:pt x="25" y="125"/>
                    <a:pt x="13" y="275"/>
                  </a:cubicBezTo>
                  <a:cubicBezTo>
                    <a:pt x="1" y="432"/>
                    <a:pt x="145" y="506"/>
                    <a:pt x="295" y="506"/>
                  </a:cubicBezTo>
                  <a:cubicBezTo>
                    <a:pt x="465" y="506"/>
                    <a:pt x="643" y="411"/>
                    <a:pt x="615" y="234"/>
                  </a:cubicBezTo>
                  <a:cubicBezTo>
                    <a:pt x="588" y="141"/>
                    <a:pt x="535" y="61"/>
                    <a:pt x="441" y="21"/>
                  </a:cubicBezTo>
                  <a:cubicBezTo>
                    <a:pt x="400" y="6"/>
                    <a:pt x="3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1318;p33">
              <a:extLst>
                <a:ext uri="{FF2B5EF4-FFF2-40B4-BE49-F238E27FC236}">
                  <a16:creationId xmlns:a16="http://schemas.microsoft.com/office/drawing/2014/main" id="{4BC2304F-4FB2-F543-A2BE-34CD0BD0E8A3}"/>
                </a:ext>
              </a:extLst>
            </p:cNvPr>
            <p:cNvSpPr/>
            <p:nvPr/>
          </p:nvSpPr>
          <p:spPr>
            <a:xfrm>
              <a:off x="5499950" y="509925"/>
              <a:ext cx="364425" cy="42000"/>
            </a:xfrm>
            <a:custGeom>
              <a:avLst/>
              <a:gdLst/>
              <a:ahLst/>
              <a:cxnLst/>
              <a:rect l="l" t="t" r="r" b="b"/>
              <a:pathLst>
                <a:path w="14577" h="1680" extrusionOk="0">
                  <a:moveTo>
                    <a:pt x="14548" y="0"/>
                  </a:moveTo>
                  <a:cubicBezTo>
                    <a:pt x="14218" y="0"/>
                    <a:pt x="11084" y="323"/>
                    <a:pt x="7282" y="765"/>
                  </a:cubicBezTo>
                  <a:cubicBezTo>
                    <a:pt x="3247" y="1219"/>
                    <a:pt x="0" y="1634"/>
                    <a:pt x="0" y="1674"/>
                  </a:cubicBezTo>
                  <a:cubicBezTo>
                    <a:pt x="0" y="1678"/>
                    <a:pt x="16" y="1679"/>
                    <a:pt x="48" y="1679"/>
                  </a:cubicBezTo>
                  <a:cubicBezTo>
                    <a:pt x="466" y="1679"/>
                    <a:pt x="3557" y="1360"/>
                    <a:pt x="7295" y="926"/>
                  </a:cubicBezTo>
                  <a:cubicBezTo>
                    <a:pt x="11317" y="471"/>
                    <a:pt x="14577" y="57"/>
                    <a:pt x="14577" y="4"/>
                  </a:cubicBezTo>
                  <a:cubicBezTo>
                    <a:pt x="14577" y="1"/>
                    <a:pt x="14567" y="0"/>
                    <a:pt x="1454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1319;p33">
              <a:extLst>
                <a:ext uri="{FF2B5EF4-FFF2-40B4-BE49-F238E27FC236}">
                  <a16:creationId xmlns:a16="http://schemas.microsoft.com/office/drawing/2014/main" id="{20966EE1-74F5-624A-B505-5C9BB5FA33BF}"/>
                </a:ext>
              </a:extLst>
            </p:cNvPr>
            <p:cNvSpPr/>
            <p:nvPr/>
          </p:nvSpPr>
          <p:spPr>
            <a:xfrm>
              <a:off x="5554725" y="545750"/>
              <a:ext cx="137300" cy="147650"/>
            </a:xfrm>
            <a:custGeom>
              <a:avLst/>
              <a:gdLst/>
              <a:ahLst/>
              <a:cxnLst/>
              <a:rect l="l" t="t" r="r" b="b"/>
              <a:pathLst>
                <a:path w="5492" h="5906" extrusionOk="0">
                  <a:moveTo>
                    <a:pt x="0" y="0"/>
                  </a:moveTo>
                  <a:cubicBezTo>
                    <a:pt x="0" y="107"/>
                    <a:pt x="14" y="227"/>
                    <a:pt x="40" y="348"/>
                  </a:cubicBezTo>
                  <a:cubicBezTo>
                    <a:pt x="94" y="561"/>
                    <a:pt x="161" y="882"/>
                    <a:pt x="254" y="1283"/>
                  </a:cubicBezTo>
                  <a:cubicBezTo>
                    <a:pt x="455" y="2058"/>
                    <a:pt x="775" y="3167"/>
                    <a:pt x="1523" y="4196"/>
                  </a:cubicBezTo>
                  <a:cubicBezTo>
                    <a:pt x="1857" y="4677"/>
                    <a:pt x="2298" y="5091"/>
                    <a:pt x="2806" y="5398"/>
                  </a:cubicBezTo>
                  <a:cubicBezTo>
                    <a:pt x="3234" y="5625"/>
                    <a:pt x="3701" y="5772"/>
                    <a:pt x="4182" y="5852"/>
                  </a:cubicBezTo>
                  <a:cubicBezTo>
                    <a:pt x="4387" y="5888"/>
                    <a:pt x="4604" y="5906"/>
                    <a:pt x="4821" y="5906"/>
                  </a:cubicBezTo>
                  <a:cubicBezTo>
                    <a:pt x="4929" y="5906"/>
                    <a:pt x="5037" y="5901"/>
                    <a:pt x="5144" y="5892"/>
                  </a:cubicBezTo>
                  <a:cubicBezTo>
                    <a:pt x="5264" y="5892"/>
                    <a:pt x="5371" y="5866"/>
                    <a:pt x="5492" y="5826"/>
                  </a:cubicBezTo>
                  <a:lnTo>
                    <a:pt x="5492" y="5826"/>
                  </a:lnTo>
                  <a:cubicBezTo>
                    <a:pt x="5435" y="5827"/>
                    <a:pt x="5378" y="5828"/>
                    <a:pt x="5321" y="5828"/>
                  </a:cubicBezTo>
                  <a:cubicBezTo>
                    <a:pt x="4940" y="5828"/>
                    <a:pt x="4568" y="5790"/>
                    <a:pt x="4196" y="5732"/>
                  </a:cubicBezTo>
                  <a:cubicBezTo>
                    <a:pt x="3741" y="5638"/>
                    <a:pt x="3300" y="5478"/>
                    <a:pt x="2886" y="5251"/>
                  </a:cubicBezTo>
                  <a:cubicBezTo>
                    <a:pt x="2405" y="4957"/>
                    <a:pt x="1978" y="4556"/>
                    <a:pt x="1657" y="4089"/>
                  </a:cubicBezTo>
                  <a:cubicBezTo>
                    <a:pt x="936" y="3100"/>
                    <a:pt x="602" y="2018"/>
                    <a:pt x="374" y="1243"/>
                  </a:cubicBezTo>
                  <a:cubicBezTo>
                    <a:pt x="281" y="882"/>
                    <a:pt x="174" y="575"/>
                    <a:pt x="107" y="334"/>
                  </a:cubicBezTo>
                  <a:cubicBezTo>
                    <a:pt x="80" y="214"/>
                    <a:pt x="40" y="94"/>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1320;p33">
              <a:extLst>
                <a:ext uri="{FF2B5EF4-FFF2-40B4-BE49-F238E27FC236}">
                  <a16:creationId xmlns:a16="http://schemas.microsoft.com/office/drawing/2014/main" id="{3742E086-F0F9-6947-B22C-2EAABC12803D}"/>
                </a:ext>
              </a:extLst>
            </p:cNvPr>
            <p:cNvSpPr/>
            <p:nvPr/>
          </p:nvSpPr>
          <p:spPr>
            <a:xfrm>
              <a:off x="5770500" y="517025"/>
              <a:ext cx="38100" cy="151675"/>
            </a:xfrm>
            <a:custGeom>
              <a:avLst/>
              <a:gdLst/>
              <a:ahLst/>
              <a:cxnLst/>
              <a:rect l="l" t="t" r="r" b="b"/>
              <a:pathLst>
                <a:path w="1524" h="6067" extrusionOk="0">
                  <a:moveTo>
                    <a:pt x="1417" y="0"/>
                  </a:moveTo>
                  <a:cubicBezTo>
                    <a:pt x="1390" y="0"/>
                    <a:pt x="1417" y="348"/>
                    <a:pt x="1403" y="922"/>
                  </a:cubicBezTo>
                  <a:cubicBezTo>
                    <a:pt x="1363" y="1670"/>
                    <a:pt x="1270" y="2419"/>
                    <a:pt x="1123" y="3153"/>
                  </a:cubicBezTo>
                  <a:cubicBezTo>
                    <a:pt x="989" y="3888"/>
                    <a:pt x="775" y="4610"/>
                    <a:pt x="468" y="5291"/>
                  </a:cubicBezTo>
                  <a:cubicBezTo>
                    <a:pt x="428" y="5411"/>
                    <a:pt x="361" y="5518"/>
                    <a:pt x="308" y="5625"/>
                  </a:cubicBezTo>
                  <a:lnTo>
                    <a:pt x="147" y="5866"/>
                  </a:lnTo>
                  <a:cubicBezTo>
                    <a:pt x="40" y="5986"/>
                    <a:pt x="0" y="6066"/>
                    <a:pt x="0" y="6066"/>
                  </a:cubicBezTo>
                  <a:cubicBezTo>
                    <a:pt x="14" y="6066"/>
                    <a:pt x="81" y="6013"/>
                    <a:pt x="201" y="5906"/>
                  </a:cubicBezTo>
                  <a:lnTo>
                    <a:pt x="388" y="5665"/>
                  </a:lnTo>
                  <a:cubicBezTo>
                    <a:pt x="441" y="5572"/>
                    <a:pt x="521" y="5465"/>
                    <a:pt x="588" y="5331"/>
                  </a:cubicBezTo>
                  <a:cubicBezTo>
                    <a:pt x="922" y="4650"/>
                    <a:pt x="1163" y="3928"/>
                    <a:pt x="1296" y="3180"/>
                  </a:cubicBezTo>
                  <a:cubicBezTo>
                    <a:pt x="1443" y="2445"/>
                    <a:pt x="1523" y="1684"/>
                    <a:pt x="1510" y="922"/>
                  </a:cubicBezTo>
                  <a:cubicBezTo>
                    <a:pt x="1510" y="695"/>
                    <a:pt x="1497" y="468"/>
                    <a:pt x="1457" y="241"/>
                  </a:cubicBezTo>
                  <a:cubicBezTo>
                    <a:pt x="1457" y="161"/>
                    <a:pt x="1443" y="67"/>
                    <a:pt x="14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1321;p33">
              <a:extLst>
                <a:ext uri="{FF2B5EF4-FFF2-40B4-BE49-F238E27FC236}">
                  <a16:creationId xmlns:a16="http://schemas.microsoft.com/office/drawing/2014/main" id="{23B7F06B-29F7-F645-B83B-B369B2AE99EB}"/>
                </a:ext>
              </a:extLst>
            </p:cNvPr>
            <p:cNvSpPr/>
            <p:nvPr/>
          </p:nvSpPr>
          <p:spPr>
            <a:xfrm>
              <a:off x="5660175" y="606500"/>
              <a:ext cx="43200" cy="41700"/>
            </a:xfrm>
            <a:custGeom>
              <a:avLst/>
              <a:gdLst/>
              <a:ahLst/>
              <a:cxnLst/>
              <a:rect l="l" t="t" r="r" b="b"/>
              <a:pathLst>
                <a:path w="1728" h="1668" extrusionOk="0">
                  <a:moveTo>
                    <a:pt x="309" y="1"/>
                  </a:moveTo>
                  <a:cubicBezTo>
                    <a:pt x="286" y="1"/>
                    <a:pt x="176" y="122"/>
                    <a:pt x="138" y="376"/>
                  </a:cubicBezTo>
                  <a:cubicBezTo>
                    <a:pt x="0" y="1051"/>
                    <a:pt x="530" y="1668"/>
                    <a:pt x="1200" y="1668"/>
                  </a:cubicBezTo>
                  <a:cubicBezTo>
                    <a:pt x="1246" y="1668"/>
                    <a:pt x="1293" y="1665"/>
                    <a:pt x="1340" y="1659"/>
                  </a:cubicBezTo>
                  <a:cubicBezTo>
                    <a:pt x="1594" y="1632"/>
                    <a:pt x="1728" y="1525"/>
                    <a:pt x="1714" y="1512"/>
                  </a:cubicBezTo>
                  <a:cubicBezTo>
                    <a:pt x="1712" y="1506"/>
                    <a:pt x="1704" y="1504"/>
                    <a:pt x="1692" y="1504"/>
                  </a:cubicBezTo>
                  <a:cubicBezTo>
                    <a:pt x="1643" y="1504"/>
                    <a:pt x="1519" y="1538"/>
                    <a:pt x="1327" y="1538"/>
                  </a:cubicBezTo>
                  <a:cubicBezTo>
                    <a:pt x="1312" y="1539"/>
                    <a:pt x="1298" y="1539"/>
                    <a:pt x="1283" y="1539"/>
                  </a:cubicBezTo>
                  <a:cubicBezTo>
                    <a:pt x="675" y="1539"/>
                    <a:pt x="180" y="1003"/>
                    <a:pt x="245" y="389"/>
                  </a:cubicBezTo>
                  <a:cubicBezTo>
                    <a:pt x="272" y="149"/>
                    <a:pt x="325" y="15"/>
                    <a:pt x="312" y="2"/>
                  </a:cubicBezTo>
                  <a:cubicBezTo>
                    <a:pt x="311" y="1"/>
                    <a:pt x="310" y="1"/>
                    <a:pt x="30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1322;p33">
              <a:extLst>
                <a:ext uri="{FF2B5EF4-FFF2-40B4-BE49-F238E27FC236}">
                  <a16:creationId xmlns:a16="http://schemas.microsoft.com/office/drawing/2014/main" id="{DB4AB363-FD7B-9549-8DC6-0ABFB40D9CC2}"/>
                </a:ext>
              </a:extLst>
            </p:cNvPr>
            <p:cNvSpPr/>
            <p:nvPr/>
          </p:nvSpPr>
          <p:spPr>
            <a:xfrm>
              <a:off x="5669950" y="594250"/>
              <a:ext cx="6700" cy="5900"/>
            </a:xfrm>
            <a:custGeom>
              <a:avLst/>
              <a:gdLst/>
              <a:ahLst/>
              <a:cxnLst/>
              <a:rect l="l" t="t" r="r" b="b"/>
              <a:pathLst>
                <a:path w="268" h="236" extrusionOk="0">
                  <a:moveTo>
                    <a:pt x="189" y="1"/>
                  </a:moveTo>
                  <a:cubicBezTo>
                    <a:pt x="153" y="1"/>
                    <a:pt x="108" y="19"/>
                    <a:pt x="68" y="51"/>
                  </a:cubicBezTo>
                  <a:cubicBezTo>
                    <a:pt x="14" y="118"/>
                    <a:pt x="1" y="198"/>
                    <a:pt x="41" y="225"/>
                  </a:cubicBezTo>
                  <a:cubicBezTo>
                    <a:pt x="52" y="232"/>
                    <a:pt x="64" y="235"/>
                    <a:pt x="78" y="235"/>
                  </a:cubicBezTo>
                  <a:cubicBezTo>
                    <a:pt x="116" y="235"/>
                    <a:pt x="162" y="210"/>
                    <a:pt x="201" y="171"/>
                  </a:cubicBezTo>
                  <a:cubicBezTo>
                    <a:pt x="241" y="118"/>
                    <a:pt x="268" y="51"/>
                    <a:pt x="241" y="24"/>
                  </a:cubicBezTo>
                  <a:cubicBezTo>
                    <a:pt x="231" y="8"/>
                    <a:pt x="212" y="1"/>
                    <a:pt x="18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1323;p33">
              <a:extLst>
                <a:ext uri="{FF2B5EF4-FFF2-40B4-BE49-F238E27FC236}">
                  <a16:creationId xmlns:a16="http://schemas.microsoft.com/office/drawing/2014/main" id="{97E97424-7F1E-4640-9D4E-0EED4FABC272}"/>
                </a:ext>
              </a:extLst>
            </p:cNvPr>
            <p:cNvSpPr/>
            <p:nvPr/>
          </p:nvSpPr>
          <p:spPr>
            <a:xfrm>
              <a:off x="4694625" y="448550"/>
              <a:ext cx="161025" cy="59800"/>
            </a:xfrm>
            <a:custGeom>
              <a:avLst/>
              <a:gdLst/>
              <a:ahLst/>
              <a:cxnLst/>
              <a:rect l="l" t="t" r="r" b="b"/>
              <a:pathLst>
                <a:path w="6441" h="2392" extrusionOk="0">
                  <a:moveTo>
                    <a:pt x="3528" y="0"/>
                  </a:moveTo>
                  <a:cubicBezTo>
                    <a:pt x="3394" y="14"/>
                    <a:pt x="3260" y="40"/>
                    <a:pt x="3127" y="80"/>
                  </a:cubicBezTo>
                  <a:lnTo>
                    <a:pt x="2031" y="348"/>
                  </a:lnTo>
                  <a:lnTo>
                    <a:pt x="1283" y="535"/>
                  </a:lnTo>
                  <a:cubicBezTo>
                    <a:pt x="989" y="602"/>
                    <a:pt x="695" y="695"/>
                    <a:pt x="415" y="815"/>
                  </a:cubicBezTo>
                  <a:cubicBezTo>
                    <a:pt x="254" y="909"/>
                    <a:pt x="134" y="1042"/>
                    <a:pt x="67" y="1216"/>
                  </a:cubicBezTo>
                  <a:cubicBezTo>
                    <a:pt x="0" y="1403"/>
                    <a:pt x="41" y="1617"/>
                    <a:pt x="174" y="1764"/>
                  </a:cubicBezTo>
                  <a:cubicBezTo>
                    <a:pt x="455" y="2044"/>
                    <a:pt x="856" y="2071"/>
                    <a:pt x="1203" y="2125"/>
                  </a:cubicBezTo>
                  <a:cubicBezTo>
                    <a:pt x="2432" y="2285"/>
                    <a:pt x="3675" y="2378"/>
                    <a:pt x="4904" y="2392"/>
                  </a:cubicBezTo>
                  <a:cubicBezTo>
                    <a:pt x="5385" y="2392"/>
                    <a:pt x="5772" y="2378"/>
                    <a:pt x="6039" y="2365"/>
                  </a:cubicBezTo>
                  <a:cubicBezTo>
                    <a:pt x="6075" y="2369"/>
                    <a:pt x="6111" y="2370"/>
                    <a:pt x="6147" y="2370"/>
                  </a:cubicBezTo>
                  <a:cubicBezTo>
                    <a:pt x="6245" y="2370"/>
                    <a:pt x="6342" y="2358"/>
                    <a:pt x="6440" y="2338"/>
                  </a:cubicBezTo>
                  <a:cubicBezTo>
                    <a:pt x="6342" y="2319"/>
                    <a:pt x="6245" y="2306"/>
                    <a:pt x="6147" y="2306"/>
                  </a:cubicBezTo>
                  <a:cubicBezTo>
                    <a:pt x="6111" y="2306"/>
                    <a:pt x="6075" y="2308"/>
                    <a:pt x="6039" y="2312"/>
                  </a:cubicBezTo>
                  <a:lnTo>
                    <a:pt x="4917" y="2272"/>
                  </a:lnTo>
                  <a:cubicBezTo>
                    <a:pt x="3969" y="2245"/>
                    <a:pt x="2659" y="2151"/>
                    <a:pt x="1230" y="1964"/>
                  </a:cubicBezTo>
                  <a:cubicBezTo>
                    <a:pt x="1056" y="1938"/>
                    <a:pt x="882" y="1911"/>
                    <a:pt x="709" y="1871"/>
                  </a:cubicBezTo>
                  <a:cubicBezTo>
                    <a:pt x="548" y="1831"/>
                    <a:pt x="415" y="1764"/>
                    <a:pt x="294" y="1657"/>
                  </a:cubicBezTo>
                  <a:cubicBezTo>
                    <a:pt x="201" y="1550"/>
                    <a:pt x="161" y="1403"/>
                    <a:pt x="214" y="1270"/>
                  </a:cubicBezTo>
                  <a:cubicBezTo>
                    <a:pt x="268" y="1136"/>
                    <a:pt x="375" y="1016"/>
                    <a:pt x="495" y="949"/>
                  </a:cubicBezTo>
                  <a:cubicBezTo>
                    <a:pt x="762" y="829"/>
                    <a:pt x="1029" y="735"/>
                    <a:pt x="1323" y="668"/>
                  </a:cubicBezTo>
                  <a:lnTo>
                    <a:pt x="2058" y="455"/>
                  </a:lnTo>
                  <a:lnTo>
                    <a:pt x="3140" y="134"/>
                  </a:lnTo>
                  <a:cubicBezTo>
                    <a:pt x="3274" y="107"/>
                    <a:pt x="3407" y="54"/>
                    <a:pt x="35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1324;p33">
              <a:extLst>
                <a:ext uri="{FF2B5EF4-FFF2-40B4-BE49-F238E27FC236}">
                  <a16:creationId xmlns:a16="http://schemas.microsoft.com/office/drawing/2014/main" id="{AF34D6BF-4538-DE42-A472-C58F394E2C2B}"/>
                </a:ext>
              </a:extLst>
            </p:cNvPr>
            <p:cNvSpPr/>
            <p:nvPr/>
          </p:nvSpPr>
          <p:spPr>
            <a:xfrm>
              <a:off x="4709650" y="507825"/>
              <a:ext cx="170375" cy="12350"/>
            </a:xfrm>
            <a:custGeom>
              <a:avLst/>
              <a:gdLst/>
              <a:ahLst/>
              <a:cxnLst/>
              <a:rect l="l" t="t" r="r" b="b"/>
              <a:pathLst>
                <a:path w="6815" h="494" extrusionOk="0">
                  <a:moveTo>
                    <a:pt x="36" y="1"/>
                  </a:moveTo>
                  <a:cubicBezTo>
                    <a:pt x="13" y="1"/>
                    <a:pt x="1" y="3"/>
                    <a:pt x="1" y="7"/>
                  </a:cubicBezTo>
                  <a:cubicBezTo>
                    <a:pt x="1" y="21"/>
                    <a:pt x="375" y="128"/>
                    <a:pt x="976" y="235"/>
                  </a:cubicBezTo>
                  <a:cubicBezTo>
                    <a:pt x="1778" y="368"/>
                    <a:pt x="2579" y="448"/>
                    <a:pt x="3394" y="475"/>
                  </a:cubicBezTo>
                  <a:cubicBezTo>
                    <a:pt x="3642" y="488"/>
                    <a:pt x="3892" y="494"/>
                    <a:pt x="4142" y="494"/>
                  </a:cubicBezTo>
                  <a:cubicBezTo>
                    <a:pt x="4699" y="494"/>
                    <a:pt x="5259" y="464"/>
                    <a:pt x="5813" y="408"/>
                  </a:cubicBezTo>
                  <a:cubicBezTo>
                    <a:pt x="6441" y="328"/>
                    <a:pt x="6815" y="261"/>
                    <a:pt x="6815" y="235"/>
                  </a:cubicBezTo>
                  <a:cubicBezTo>
                    <a:pt x="6815" y="233"/>
                    <a:pt x="6808" y="232"/>
                    <a:pt x="6794" y="232"/>
                  </a:cubicBezTo>
                  <a:cubicBezTo>
                    <a:pt x="6708" y="232"/>
                    <a:pt x="6357" y="265"/>
                    <a:pt x="5826" y="288"/>
                  </a:cubicBezTo>
                  <a:cubicBezTo>
                    <a:pt x="5382" y="307"/>
                    <a:pt x="4831" y="326"/>
                    <a:pt x="4211" y="326"/>
                  </a:cubicBezTo>
                  <a:cubicBezTo>
                    <a:pt x="3954" y="326"/>
                    <a:pt x="3685" y="323"/>
                    <a:pt x="3408" y="315"/>
                  </a:cubicBezTo>
                  <a:cubicBezTo>
                    <a:pt x="2472" y="288"/>
                    <a:pt x="1617" y="195"/>
                    <a:pt x="1003" y="114"/>
                  </a:cubicBezTo>
                  <a:cubicBezTo>
                    <a:pt x="497" y="48"/>
                    <a:pt x="145" y="1"/>
                    <a:pt x="3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1325;p33">
              <a:extLst>
                <a:ext uri="{FF2B5EF4-FFF2-40B4-BE49-F238E27FC236}">
                  <a16:creationId xmlns:a16="http://schemas.microsoft.com/office/drawing/2014/main" id="{DB5587F3-0E65-044C-8D2C-236F7BD0255E}"/>
                </a:ext>
              </a:extLst>
            </p:cNvPr>
            <p:cNvSpPr/>
            <p:nvPr/>
          </p:nvSpPr>
          <p:spPr>
            <a:xfrm>
              <a:off x="5285500" y="351575"/>
              <a:ext cx="136300" cy="56900"/>
            </a:xfrm>
            <a:custGeom>
              <a:avLst/>
              <a:gdLst/>
              <a:ahLst/>
              <a:cxnLst/>
              <a:rect l="l" t="t" r="r" b="b"/>
              <a:pathLst>
                <a:path w="5452" h="2276" extrusionOk="0">
                  <a:moveTo>
                    <a:pt x="1836" y="0"/>
                  </a:moveTo>
                  <a:cubicBezTo>
                    <a:pt x="1575" y="0"/>
                    <a:pt x="1314" y="11"/>
                    <a:pt x="1056" y="31"/>
                  </a:cubicBezTo>
                  <a:cubicBezTo>
                    <a:pt x="401" y="71"/>
                    <a:pt x="1" y="125"/>
                    <a:pt x="1" y="138"/>
                  </a:cubicBezTo>
                  <a:cubicBezTo>
                    <a:pt x="1" y="150"/>
                    <a:pt x="72" y="154"/>
                    <a:pt x="204" y="154"/>
                  </a:cubicBezTo>
                  <a:cubicBezTo>
                    <a:pt x="385" y="154"/>
                    <a:pt x="678" y="146"/>
                    <a:pt x="1056" y="138"/>
                  </a:cubicBezTo>
                  <a:cubicBezTo>
                    <a:pt x="1194" y="134"/>
                    <a:pt x="1333" y="132"/>
                    <a:pt x="1471" y="132"/>
                  </a:cubicBezTo>
                  <a:cubicBezTo>
                    <a:pt x="2174" y="132"/>
                    <a:pt x="2876" y="189"/>
                    <a:pt x="3568" y="312"/>
                  </a:cubicBezTo>
                  <a:cubicBezTo>
                    <a:pt x="4022" y="392"/>
                    <a:pt x="4463" y="539"/>
                    <a:pt x="4864" y="753"/>
                  </a:cubicBezTo>
                  <a:cubicBezTo>
                    <a:pt x="5024" y="860"/>
                    <a:pt x="5158" y="993"/>
                    <a:pt x="5251" y="1167"/>
                  </a:cubicBezTo>
                  <a:cubicBezTo>
                    <a:pt x="5318" y="1314"/>
                    <a:pt x="5318" y="1474"/>
                    <a:pt x="5251" y="1621"/>
                  </a:cubicBezTo>
                  <a:cubicBezTo>
                    <a:pt x="5131" y="1835"/>
                    <a:pt x="4944" y="2009"/>
                    <a:pt x="4730" y="2129"/>
                  </a:cubicBezTo>
                  <a:cubicBezTo>
                    <a:pt x="4570" y="2223"/>
                    <a:pt x="4490" y="2263"/>
                    <a:pt x="4490" y="2276"/>
                  </a:cubicBezTo>
                  <a:cubicBezTo>
                    <a:pt x="4583" y="2263"/>
                    <a:pt x="4663" y="2236"/>
                    <a:pt x="4744" y="2196"/>
                  </a:cubicBezTo>
                  <a:cubicBezTo>
                    <a:pt x="4997" y="2089"/>
                    <a:pt x="5211" y="1915"/>
                    <a:pt x="5345" y="1688"/>
                  </a:cubicBezTo>
                  <a:cubicBezTo>
                    <a:pt x="5438" y="1514"/>
                    <a:pt x="5452" y="1301"/>
                    <a:pt x="5372" y="1114"/>
                  </a:cubicBezTo>
                  <a:cubicBezTo>
                    <a:pt x="5278" y="913"/>
                    <a:pt x="5131" y="753"/>
                    <a:pt x="4944" y="633"/>
                  </a:cubicBezTo>
                  <a:cubicBezTo>
                    <a:pt x="4530" y="405"/>
                    <a:pt x="4076" y="245"/>
                    <a:pt x="3608" y="165"/>
                  </a:cubicBezTo>
                  <a:cubicBezTo>
                    <a:pt x="3024" y="54"/>
                    <a:pt x="2428" y="0"/>
                    <a:pt x="18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1326;p33">
              <a:extLst>
                <a:ext uri="{FF2B5EF4-FFF2-40B4-BE49-F238E27FC236}">
                  <a16:creationId xmlns:a16="http://schemas.microsoft.com/office/drawing/2014/main" id="{69F33BC4-A234-314E-9FAA-19AB9C7400C9}"/>
                </a:ext>
              </a:extLst>
            </p:cNvPr>
            <p:cNvSpPr/>
            <p:nvPr/>
          </p:nvSpPr>
          <p:spPr>
            <a:xfrm>
              <a:off x="5382700" y="336300"/>
              <a:ext cx="52125" cy="24825"/>
            </a:xfrm>
            <a:custGeom>
              <a:avLst/>
              <a:gdLst/>
              <a:ahLst/>
              <a:cxnLst/>
              <a:rect l="l" t="t" r="r" b="b"/>
              <a:pathLst>
                <a:path w="2085" h="993" extrusionOk="0">
                  <a:moveTo>
                    <a:pt x="145" y="1"/>
                  </a:moveTo>
                  <a:cubicBezTo>
                    <a:pt x="62" y="1"/>
                    <a:pt x="14" y="12"/>
                    <a:pt x="14" y="28"/>
                  </a:cubicBezTo>
                  <a:cubicBezTo>
                    <a:pt x="1" y="81"/>
                    <a:pt x="508" y="148"/>
                    <a:pt x="1069" y="415"/>
                  </a:cubicBezTo>
                  <a:cubicBezTo>
                    <a:pt x="1601" y="668"/>
                    <a:pt x="1964" y="993"/>
                    <a:pt x="2035" y="993"/>
                  </a:cubicBezTo>
                  <a:cubicBezTo>
                    <a:pt x="2039" y="993"/>
                    <a:pt x="2043" y="992"/>
                    <a:pt x="2045" y="990"/>
                  </a:cubicBezTo>
                  <a:cubicBezTo>
                    <a:pt x="2085" y="963"/>
                    <a:pt x="1737" y="549"/>
                    <a:pt x="1150" y="268"/>
                  </a:cubicBezTo>
                  <a:cubicBezTo>
                    <a:pt x="728" y="62"/>
                    <a:pt x="339" y="1"/>
                    <a:pt x="14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1327;p33">
              <a:extLst>
                <a:ext uri="{FF2B5EF4-FFF2-40B4-BE49-F238E27FC236}">
                  <a16:creationId xmlns:a16="http://schemas.microsoft.com/office/drawing/2014/main" id="{E2A4B669-CCAB-1049-97C7-87812D2EDC9E}"/>
                </a:ext>
              </a:extLst>
            </p:cNvPr>
            <p:cNvSpPr/>
            <p:nvPr/>
          </p:nvSpPr>
          <p:spPr>
            <a:xfrm>
              <a:off x="6413150" y="238125"/>
              <a:ext cx="142325" cy="88850"/>
            </a:xfrm>
            <a:custGeom>
              <a:avLst/>
              <a:gdLst/>
              <a:ahLst/>
              <a:cxnLst/>
              <a:rect l="l" t="t" r="r" b="b"/>
              <a:pathLst>
                <a:path w="5693" h="3554" extrusionOk="0">
                  <a:moveTo>
                    <a:pt x="455" y="0"/>
                  </a:moveTo>
                  <a:cubicBezTo>
                    <a:pt x="308" y="0"/>
                    <a:pt x="147" y="0"/>
                    <a:pt x="0" y="27"/>
                  </a:cubicBezTo>
                  <a:cubicBezTo>
                    <a:pt x="147" y="53"/>
                    <a:pt x="308" y="67"/>
                    <a:pt x="455" y="67"/>
                  </a:cubicBezTo>
                  <a:cubicBezTo>
                    <a:pt x="749" y="80"/>
                    <a:pt x="1149" y="107"/>
                    <a:pt x="1670" y="160"/>
                  </a:cubicBezTo>
                  <a:cubicBezTo>
                    <a:pt x="2178" y="200"/>
                    <a:pt x="2793" y="281"/>
                    <a:pt x="3461" y="387"/>
                  </a:cubicBezTo>
                  <a:cubicBezTo>
                    <a:pt x="3795" y="454"/>
                    <a:pt x="4142" y="521"/>
                    <a:pt x="4503" y="601"/>
                  </a:cubicBezTo>
                  <a:cubicBezTo>
                    <a:pt x="4677" y="628"/>
                    <a:pt x="4864" y="681"/>
                    <a:pt x="5024" y="762"/>
                  </a:cubicBezTo>
                  <a:cubicBezTo>
                    <a:pt x="5198" y="828"/>
                    <a:pt x="5331" y="935"/>
                    <a:pt x="5425" y="1096"/>
                  </a:cubicBezTo>
                  <a:cubicBezTo>
                    <a:pt x="5518" y="1243"/>
                    <a:pt x="5518" y="1430"/>
                    <a:pt x="5452" y="1590"/>
                  </a:cubicBezTo>
                  <a:cubicBezTo>
                    <a:pt x="5398" y="1750"/>
                    <a:pt x="5291" y="1897"/>
                    <a:pt x="5144" y="2004"/>
                  </a:cubicBezTo>
                  <a:cubicBezTo>
                    <a:pt x="4864" y="2205"/>
                    <a:pt x="4556" y="2378"/>
                    <a:pt x="4236" y="2512"/>
                  </a:cubicBezTo>
                  <a:cubicBezTo>
                    <a:pt x="3688" y="2739"/>
                    <a:pt x="3113" y="2939"/>
                    <a:pt x="2539" y="3100"/>
                  </a:cubicBezTo>
                  <a:cubicBezTo>
                    <a:pt x="2045" y="3247"/>
                    <a:pt x="1644" y="3340"/>
                    <a:pt x="1363" y="3420"/>
                  </a:cubicBezTo>
                  <a:cubicBezTo>
                    <a:pt x="1216" y="3447"/>
                    <a:pt x="1069" y="3487"/>
                    <a:pt x="936" y="3554"/>
                  </a:cubicBezTo>
                  <a:cubicBezTo>
                    <a:pt x="1083" y="3541"/>
                    <a:pt x="1243" y="3527"/>
                    <a:pt x="1390" y="3487"/>
                  </a:cubicBezTo>
                  <a:cubicBezTo>
                    <a:pt x="1670" y="3434"/>
                    <a:pt x="2085" y="3340"/>
                    <a:pt x="2579" y="3220"/>
                  </a:cubicBezTo>
                  <a:cubicBezTo>
                    <a:pt x="3167" y="3073"/>
                    <a:pt x="3741" y="2873"/>
                    <a:pt x="4303" y="2645"/>
                  </a:cubicBezTo>
                  <a:cubicBezTo>
                    <a:pt x="4637" y="2512"/>
                    <a:pt x="4957" y="2325"/>
                    <a:pt x="5251" y="2124"/>
                  </a:cubicBezTo>
                  <a:cubicBezTo>
                    <a:pt x="5412" y="1991"/>
                    <a:pt x="5545" y="1830"/>
                    <a:pt x="5612" y="1630"/>
                  </a:cubicBezTo>
                  <a:cubicBezTo>
                    <a:pt x="5692" y="1430"/>
                    <a:pt x="5679" y="1202"/>
                    <a:pt x="5572" y="1002"/>
                  </a:cubicBezTo>
                  <a:cubicBezTo>
                    <a:pt x="5465" y="815"/>
                    <a:pt x="5291" y="681"/>
                    <a:pt x="5091" y="601"/>
                  </a:cubicBezTo>
                  <a:cubicBezTo>
                    <a:pt x="4917" y="521"/>
                    <a:pt x="4730" y="468"/>
                    <a:pt x="4543" y="428"/>
                  </a:cubicBezTo>
                  <a:cubicBezTo>
                    <a:pt x="4169" y="361"/>
                    <a:pt x="3822" y="294"/>
                    <a:pt x="3488" y="240"/>
                  </a:cubicBezTo>
                  <a:cubicBezTo>
                    <a:pt x="2806" y="134"/>
                    <a:pt x="2192" y="67"/>
                    <a:pt x="1670" y="40"/>
                  </a:cubicBezTo>
                  <a:cubicBezTo>
                    <a:pt x="1163" y="0"/>
                    <a:pt x="749" y="0"/>
                    <a:pt x="45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1328;p33">
              <a:extLst>
                <a:ext uri="{FF2B5EF4-FFF2-40B4-BE49-F238E27FC236}">
                  <a16:creationId xmlns:a16="http://schemas.microsoft.com/office/drawing/2014/main" id="{A49BCB51-1754-0C48-BBB0-D3476F3C89E2}"/>
                </a:ext>
              </a:extLst>
            </p:cNvPr>
            <p:cNvSpPr/>
            <p:nvPr/>
          </p:nvSpPr>
          <p:spPr>
            <a:xfrm>
              <a:off x="6560775" y="241950"/>
              <a:ext cx="31425" cy="44300"/>
            </a:xfrm>
            <a:custGeom>
              <a:avLst/>
              <a:gdLst/>
              <a:ahLst/>
              <a:cxnLst/>
              <a:rect l="l" t="t" r="r" b="b"/>
              <a:pathLst>
                <a:path w="1257" h="1772" extrusionOk="0">
                  <a:moveTo>
                    <a:pt x="85" y="0"/>
                  </a:moveTo>
                  <a:cubicBezTo>
                    <a:pt x="39" y="0"/>
                    <a:pt x="14" y="9"/>
                    <a:pt x="14" y="21"/>
                  </a:cubicBezTo>
                  <a:cubicBezTo>
                    <a:pt x="1" y="47"/>
                    <a:pt x="134" y="74"/>
                    <a:pt x="308" y="168"/>
                  </a:cubicBezTo>
                  <a:cubicBezTo>
                    <a:pt x="776" y="435"/>
                    <a:pt x="1083" y="902"/>
                    <a:pt x="1137" y="1437"/>
                  </a:cubicBezTo>
                  <a:cubicBezTo>
                    <a:pt x="1163" y="1637"/>
                    <a:pt x="1123" y="1771"/>
                    <a:pt x="1163" y="1771"/>
                  </a:cubicBezTo>
                  <a:cubicBezTo>
                    <a:pt x="1164" y="1772"/>
                    <a:pt x="1165" y="1772"/>
                    <a:pt x="1166" y="1772"/>
                  </a:cubicBezTo>
                  <a:cubicBezTo>
                    <a:pt x="1183" y="1772"/>
                    <a:pt x="1244" y="1653"/>
                    <a:pt x="1257" y="1437"/>
                  </a:cubicBezTo>
                  <a:cubicBezTo>
                    <a:pt x="1257" y="1143"/>
                    <a:pt x="1177" y="849"/>
                    <a:pt x="1016" y="609"/>
                  </a:cubicBezTo>
                  <a:cubicBezTo>
                    <a:pt x="856" y="368"/>
                    <a:pt x="629" y="181"/>
                    <a:pt x="362" y="61"/>
                  </a:cubicBezTo>
                  <a:cubicBezTo>
                    <a:pt x="241" y="15"/>
                    <a:pt x="145" y="0"/>
                    <a:pt x="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1329;p33">
              <a:extLst>
                <a:ext uri="{FF2B5EF4-FFF2-40B4-BE49-F238E27FC236}">
                  <a16:creationId xmlns:a16="http://schemas.microsoft.com/office/drawing/2014/main" id="{3F83ACC4-1433-C242-AA37-D7403C7291FE}"/>
                </a:ext>
              </a:extLst>
            </p:cNvPr>
            <p:cNvSpPr/>
            <p:nvPr/>
          </p:nvSpPr>
          <p:spPr>
            <a:xfrm>
              <a:off x="5931825" y="286725"/>
              <a:ext cx="36100" cy="81500"/>
            </a:xfrm>
            <a:custGeom>
              <a:avLst/>
              <a:gdLst/>
              <a:ahLst/>
              <a:cxnLst/>
              <a:rect l="l" t="t" r="r" b="b"/>
              <a:pathLst>
                <a:path w="1444" h="3260" extrusionOk="0">
                  <a:moveTo>
                    <a:pt x="1399" y="0"/>
                  </a:moveTo>
                  <a:cubicBezTo>
                    <a:pt x="1307" y="0"/>
                    <a:pt x="1078" y="33"/>
                    <a:pt x="802" y="207"/>
                  </a:cubicBezTo>
                  <a:cubicBezTo>
                    <a:pt x="321" y="528"/>
                    <a:pt x="14" y="1049"/>
                    <a:pt x="1" y="1623"/>
                  </a:cubicBezTo>
                  <a:cubicBezTo>
                    <a:pt x="14" y="2198"/>
                    <a:pt x="308" y="2732"/>
                    <a:pt x="789" y="3040"/>
                  </a:cubicBezTo>
                  <a:cubicBezTo>
                    <a:pt x="1067" y="3225"/>
                    <a:pt x="1297" y="3259"/>
                    <a:pt x="1388" y="3259"/>
                  </a:cubicBezTo>
                  <a:cubicBezTo>
                    <a:pt x="1415" y="3259"/>
                    <a:pt x="1430" y="3256"/>
                    <a:pt x="1430" y="3253"/>
                  </a:cubicBezTo>
                  <a:cubicBezTo>
                    <a:pt x="1444" y="3240"/>
                    <a:pt x="1176" y="3187"/>
                    <a:pt x="856" y="2946"/>
                  </a:cubicBezTo>
                  <a:cubicBezTo>
                    <a:pt x="441" y="2625"/>
                    <a:pt x="188" y="2144"/>
                    <a:pt x="174" y="1623"/>
                  </a:cubicBezTo>
                  <a:cubicBezTo>
                    <a:pt x="188" y="1102"/>
                    <a:pt x="441" y="621"/>
                    <a:pt x="869" y="314"/>
                  </a:cubicBezTo>
                  <a:cubicBezTo>
                    <a:pt x="1190" y="73"/>
                    <a:pt x="1444" y="20"/>
                    <a:pt x="1444" y="7"/>
                  </a:cubicBezTo>
                  <a:cubicBezTo>
                    <a:pt x="1444" y="4"/>
                    <a:pt x="1428" y="0"/>
                    <a:pt x="13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1330;p33">
              <a:extLst>
                <a:ext uri="{FF2B5EF4-FFF2-40B4-BE49-F238E27FC236}">
                  <a16:creationId xmlns:a16="http://schemas.microsoft.com/office/drawing/2014/main" id="{30CCEFE9-F183-DF41-8BCE-7DBAA3E8E44B}"/>
                </a:ext>
              </a:extLst>
            </p:cNvPr>
            <p:cNvSpPr/>
            <p:nvPr/>
          </p:nvSpPr>
          <p:spPr>
            <a:xfrm>
              <a:off x="5673625" y="786100"/>
              <a:ext cx="766600" cy="1004475"/>
            </a:xfrm>
            <a:custGeom>
              <a:avLst/>
              <a:gdLst/>
              <a:ahLst/>
              <a:cxnLst/>
              <a:rect l="l" t="t" r="r" b="b"/>
              <a:pathLst>
                <a:path w="30664" h="40179" extrusionOk="0">
                  <a:moveTo>
                    <a:pt x="4789" y="0"/>
                  </a:moveTo>
                  <a:cubicBezTo>
                    <a:pt x="4730" y="0"/>
                    <a:pt x="4670" y="2"/>
                    <a:pt x="4610" y="6"/>
                  </a:cubicBezTo>
                  <a:cubicBezTo>
                    <a:pt x="4209" y="33"/>
                    <a:pt x="3835" y="153"/>
                    <a:pt x="3501" y="367"/>
                  </a:cubicBezTo>
                  <a:cubicBezTo>
                    <a:pt x="3194" y="567"/>
                    <a:pt x="2913" y="808"/>
                    <a:pt x="2700" y="1115"/>
                  </a:cubicBezTo>
                  <a:cubicBezTo>
                    <a:pt x="2326" y="1636"/>
                    <a:pt x="2085" y="2251"/>
                    <a:pt x="2005" y="2905"/>
                  </a:cubicBezTo>
                  <a:cubicBezTo>
                    <a:pt x="1938" y="3426"/>
                    <a:pt x="1951" y="3974"/>
                    <a:pt x="2058" y="4495"/>
                  </a:cubicBezTo>
                  <a:lnTo>
                    <a:pt x="2058" y="4509"/>
                  </a:lnTo>
                  <a:lnTo>
                    <a:pt x="2072" y="4509"/>
                  </a:lnTo>
                  <a:cubicBezTo>
                    <a:pt x="3020" y="5110"/>
                    <a:pt x="3635" y="5684"/>
                    <a:pt x="3942" y="6125"/>
                  </a:cubicBezTo>
                  <a:cubicBezTo>
                    <a:pt x="4116" y="6339"/>
                    <a:pt x="4236" y="6593"/>
                    <a:pt x="4276" y="6860"/>
                  </a:cubicBezTo>
                  <a:cubicBezTo>
                    <a:pt x="4276" y="6860"/>
                    <a:pt x="4276" y="6793"/>
                    <a:pt x="4249" y="6646"/>
                  </a:cubicBezTo>
                  <a:cubicBezTo>
                    <a:pt x="4196" y="6446"/>
                    <a:pt x="4102" y="6259"/>
                    <a:pt x="3982" y="6098"/>
                  </a:cubicBezTo>
                  <a:cubicBezTo>
                    <a:pt x="3662" y="5644"/>
                    <a:pt x="3047" y="5056"/>
                    <a:pt x="2112" y="4455"/>
                  </a:cubicBezTo>
                  <a:lnTo>
                    <a:pt x="2112" y="4468"/>
                  </a:lnTo>
                  <a:cubicBezTo>
                    <a:pt x="2018" y="3947"/>
                    <a:pt x="2005" y="3426"/>
                    <a:pt x="2085" y="2892"/>
                  </a:cubicBezTo>
                  <a:cubicBezTo>
                    <a:pt x="2165" y="2264"/>
                    <a:pt x="2406" y="1663"/>
                    <a:pt x="2780" y="1142"/>
                  </a:cubicBezTo>
                  <a:cubicBezTo>
                    <a:pt x="2980" y="861"/>
                    <a:pt x="3247" y="607"/>
                    <a:pt x="3541" y="420"/>
                  </a:cubicBezTo>
                  <a:cubicBezTo>
                    <a:pt x="3875" y="220"/>
                    <a:pt x="4236" y="113"/>
                    <a:pt x="4624" y="86"/>
                  </a:cubicBezTo>
                  <a:cubicBezTo>
                    <a:pt x="4681" y="82"/>
                    <a:pt x="4739" y="80"/>
                    <a:pt x="4797" y="80"/>
                  </a:cubicBezTo>
                  <a:cubicBezTo>
                    <a:pt x="5140" y="80"/>
                    <a:pt x="5479" y="147"/>
                    <a:pt x="5799" y="273"/>
                  </a:cubicBezTo>
                  <a:cubicBezTo>
                    <a:pt x="6200" y="420"/>
                    <a:pt x="6547" y="687"/>
                    <a:pt x="6801" y="1021"/>
                  </a:cubicBezTo>
                  <a:cubicBezTo>
                    <a:pt x="7055" y="1396"/>
                    <a:pt x="7149" y="1850"/>
                    <a:pt x="7095" y="2291"/>
                  </a:cubicBezTo>
                  <a:cubicBezTo>
                    <a:pt x="7028" y="2758"/>
                    <a:pt x="6895" y="3226"/>
                    <a:pt x="6721" y="3667"/>
                  </a:cubicBezTo>
                  <a:cubicBezTo>
                    <a:pt x="6561" y="4121"/>
                    <a:pt x="6387" y="4602"/>
                    <a:pt x="6227" y="5083"/>
                  </a:cubicBezTo>
                  <a:cubicBezTo>
                    <a:pt x="6013" y="5564"/>
                    <a:pt x="5879" y="6085"/>
                    <a:pt x="5813" y="6606"/>
                  </a:cubicBezTo>
                  <a:cubicBezTo>
                    <a:pt x="5746" y="7154"/>
                    <a:pt x="5799" y="7702"/>
                    <a:pt x="5946" y="8236"/>
                  </a:cubicBezTo>
                  <a:cubicBezTo>
                    <a:pt x="6107" y="8784"/>
                    <a:pt x="6427" y="9292"/>
                    <a:pt x="6855" y="9679"/>
                  </a:cubicBezTo>
                  <a:cubicBezTo>
                    <a:pt x="7723" y="10481"/>
                    <a:pt x="8886" y="10882"/>
                    <a:pt x="10075" y="11162"/>
                  </a:cubicBezTo>
                  <a:cubicBezTo>
                    <a:pt x="12426" y="11790"/>
                    <a:pt x="14951" y="12391"/>
                    <a:pt x="17517" y="13220"/>
                  </a:cubicBezTo>
                  <a:cubicBezTo>
                    <a:pt x="18826" y="13647"/>
                    <a:pt x="20109" y="14155"/>
                    <a:pt x="21365" y="14756"/>
                  </a:cubicBezTo>
                  <a:cubicBezTo>
                    <a:pt x="22661" y="15357"/>
                    <a:pt x="23890" y="16106"/>
                    <a:pt x="25025" y="17001"/>
                  </a:cubicBezTo>
                  <a:cubicBezTo>
                    <a:pt x="26188" y="17923"/>
                    <a:pt x="27230" y="19005"/>
                    <a:pt x="28098" y="20207"/>
                  </a:cubicBezTo>
                  <a:cubicBezTo>
                    <a:pt x="29007" y="21450"/>
                    <a:pt x="29675" y="22840"/>
                    <a:pt x="30076" y="24323"/>
                  </a:cubicBezTo>
                  <a:cubicBezTo>
                    <a:pt x="30477" y="25846"/>
                    <a:pt x="30490" y="27436"/>
                    <a:pt x="30143" y="28972"/>
                  </a:cubicBezTo>
                  <a:cubicBezTo>
                    <a:pt x="29742" y="30535"/>
                    <a:pt x="29074" y="32005"/>
                    <a:pt x="28152" y="33328"/>
                  </a:cubicBezTo>
                  <a:cubicBezTo>
                    <a:pt x="27003" y="34998"/>
                    <a:pt x="25640" y="36534"/>
                    <a:pt x="24050" y="37710"/>
                  </a:cubicBezTo>
                  <a:cubicBezTo>
                    <a:pt x="23262" y="38298"/>
                    <a:pt x="22407" y="38792"/>
                    <a:pt x="21498" y="39153"/>
                  </a:cubicBezTo>
                  <a:cubicBezTo>
                    <a:pt x="20590" y="39500"/>
                    <a:pt x="19654" y="39741"/>
                    <a:pt x="18692" y="39874"/>
                  </a:cubicBezTo>
                  <a:cubicBezTo>
                    <a:pt x="17912" y="39979"/>
                    <a:pt x="17131" y="40022"/>
                    <a:pt x="16355" y="40022"/>
                  </a:cubicBezTo>
                  <a:cubicBezTo>
                    <a:pt x="15243" y="40022"/>
                    <a:pt x="14139" y="39933"/>
                    <a:pt x="13054" y="39808"/>
                  </a:cubicBezTo>
                  <a:cubicBezTo>
                    <a:pt x="11224" y="39607"/>
                    <a:pt x="9407" y="39367"/>
                    <a:pt x="7710" y="38899"/>
                  </a:cubicBezTo>
                  <a:cubicBezTo>
                    <a:pt x="6013" y="38432"/>
                    <a:pt x="4437" y="37657"/>
                    <a:pt x="3234" y="36481"/>
                  </a:cubicBezTo>
                  <a:cubicBezTo>
                    <a:pt x="2085" y="35345"/>
                    <a:pt x="1230" y="33929"/>
                    <a:pt x="776" y="32366"/>
                  </a:cubicBezTo>
                  <a:cubicBezTo>
                    <a:pt x="335" y="30923"/>
                    <a:pt x="134" y="29400"/>
                    <a:pt x="188" y="27890"/>
                  </a:cubicBezTo>
                  <a:cubicBezTo>
                    <a:pt x="241" y="26500"/>
                    <a:pt x="428" y="25111"/>
                    <a:pt x="762" y="23748"/>
                  </a:cubicBezTo>
                  <a:cubicBezTo>
                    <a:pt x="1364" y="21143"/>
                    <a:pt x="2205" y="18858"/>
                    <a:pt x="2847" y="16827"/>
                  </a:cubicBezTo>
                  <a:cubicBezTo>
                    <a:pt x="3408" y="15090"/>
                    <a:pt x="3835" y="13313"/>
                    <a:pt x="4116" y="11510"/>
                  </a:cubicBezTo>
                  <a:cubicBezTo>
                    <a:pt x="4290" y="10374"/>
                    <a:pt x="4370" y="9225"/>
                    <a:pt x="4343" y="8076"/>
                  </a:cubicBezTo>
                  <a:cubicBezTo>
                    <a:pt x="4343" y="7675"/>
                    <a:pt x="4316" y="7381"/>
                    <a:pt x="4303" y="7181"/>
                  </a:cubicBezTo>
                  <a:cubicBezTo>
                    <a:pt x="4290" y="6967"/>
                    <a:pt x="4276" y="6874"/>
                    <a:pt x="4276" y="6873"/>
                  </a:cubicBezTo>
                  <a:lnTo>
                    <a:pt x="4276" y="6873"/>
                  </a:lnTo>
                  <a:cubicBezTo>
                    <a:pt x="4276" y="6874"/>
                    <a:pt x="4276" y="6980"/>
                    <a:pt x="4290" y="7181"/>
                  </a:cubicBezTo>
                  <a:cubicBezTo>
                    <a:pt x="4303" y="7381"/>
                    <a:pt x="4316" y="7675"/>
                    <a:pt x="4316" y="8076"/>
                  </a:cubicBezTo>
                  <a:cubicBezTo>
                    <a:pt x="4316" y="9225"/>
                    <a:pt x="4223" y="10374"/>
                    <a:pt x="4049" y="11510"/>
                  </a:cubicBezTo>
                  <a:cubicBezTo>
                    <a:pt x="3755" y="13300"/>
                    <a:pt x="3314" y="15077"/>
                    <a:pt x="2753" y="16800"/>
                  </a:cubicBezTo>
                  <a:cubicBezTo>
                    <a:pt x="2112" y="18831"/>
                    <a:pt x="1257" y="21103"/>
                    <a:pt x="642" y="23721"/>
                  </a:cubicBezTo>
                  <a:cubicBezTo>
                    <a:pt x="308" y="25084"/>
                    <a:pt x="108" y="26487"/>
                    <a:pt x="54" y="27890"/>
                  </a:cubicBezTo>
                  <a:cubicBezTo>
                    <a:pt x="1" y="29426"/>
                    <a:pt x="201" y="30949"/>
                    <a:pt x="642" y="32419"/>
                  </a:cubicBezTo>
                  <a:cubicBezTo>
                    <a:pt x="1110" y="33996"/>
                    <a:pt x="1965" y="35425"/>
                    <a:pt x="3127" y="36588"/>
                  </a:cubicBezTo>
                  <a:cubicBezTo>
                    <a:pt x="4343" y="37777"/>
                    <a:pt x="5960" y="38552"/>
                    <a:pt x="7670" y="39046"/>
                  </a:cubicBezTo>
                  <a:cubicBezTo>
                    <a:pt x="9380" y="39527"/>
                    <a:pt x="11197" y="39768"/>
                    <a:pt x="13041" y="39968"/>
                  </a:cubicBezTo>
                  <a:cubicBezTo>
                    <a:pt x="14133" y="40088"/>
                    <a:pt x="15259" y="40179"/>
                    <a:pt x="16398" y="40179"/>
                  </a:cubicBezTo>
                  <a:cubicBezTo>
                    <a:pt x="17168" y="40179"/>
                    <a:pt x="17944" y="40137"/>
                    <a:pt x="18719" y="40035"/>
                  </a:cubicBezTo>
                  <a:cubicBezTo>
                    <a:pt x="19681" y="39901"/>
                    <a:pt x="20643" y="39661"/>
                    <a:pt x="21552" y="39313"/>
                  </a:cubicBezTo>
                  <a:cubicBezTo>
                    <a:pt x="22473" y="38939"/>
                    <a:pt x="23355" y="38445"/>
                    <a:pt x="24144" y="37844"/>
                  </a:cubicBezTo>
                  <a:cubicBezTo>
                    <a:pt x="25760" y="36641"/>
                    <a:pt x="27123" y="35105"/>
                    <a:pt x="28285" y="33421"/>
                  </a:cubicBezTo>
                  <a:cubicBezTo>
                    <a:pt x="29221" y="32085"/>
                    <a:pt x="29902" y="30589"/>
                    <a:pt x="30303" y="28999"/>
                  </a:cubicBezTo>
                  <a:cubicBezTo>
                    <a:pt x="30664" y="27449"/>
                    <a:pt x="30637" y="25819"/>
                    <a:pt x="30236" y="24269"/>
                  </a:cubicBezTo>
                  <a:cubicBezTo>
                    <a:pt x="29822" y="22773"/>
                    <a:pt x="29141" y="21370"/>
                    <a:pt x="28232" y="20114"/>
                  </a:cubicBezTo>
                  <a:cubicBezTo>
                    <a:pt x="27337" y="18898"/>
                    <a:pt x="26295" y="17816"/>
                    <a:pt x="25119" y="16881"/>
                  </a:cubicBezTo>
                  <a:cubicBezTo>
                    <a:pt x="23970" y="15999"/>
                    <a:pt x="22727" y="15237"/>
                    <a:pt x="21418" y="14623"/>
                  </a:cubicBezTo>
                  <a:cubicBezTo>
                    <a:pt x="20162" y="14035"/>
                    <a:pt x="18866" y="13527"/>
                    <a:pt x="17557" y="13100"/>
                  </a:cubicBezTo>
                  <a:cubicBezTo>
                    <a:pt x="14965" y="12258"/>
                    <a:pt x="12453" y="11670"/>
                    <a:pt x="10088" y="11055"/>
                  </a:cubicBezTo>
                  <a:cubicBezTo>
                    <a:pt x="8912" y="10761"/>
                    <a:pt x="7763" y="10374"/>
                    <a:pt x="6935" y="9599"/>
                  </a:cubicBezTo>
                  <a:cubicBezTo>
                    <a:pt x="6521" y="9225"/>
                    <a:pt x="6213" y="8744"/>
                    <a:pt x="6053" y="8223"/>
                  </a:cubicBezTo>
                  <a:cubicBezTo>
                    <a:pt x="5906" y="7702"/>
                    <a:pt x="5853" y="7167"/>
                    <a:pt x="5920" y="6633"/>
                  </a:cubicBezTo>
                  <a:cubicBezTo>
                    <a:pt x="5986" y="6112"/>
                    <a:pt x="6120" y="5604"/>
                    <a:pt x="6320" y="5123"/>
                  </a:cubicBezTo>
                  <a:cubicBezTo>
                    <a:pt x="6481" y="4642"/>
                    <a:pt x="6654" y="4175"/>
                    <a:pt x="6815" y="3707"/>
                  </a:cubicBezTo>
                  <a:cubicBezTo>
                    <a:pt x="7002" y="3266"/>
                    <a:pt x="7122" y="2798"/>
                    <a:pt x="7189" y="2317"/>
                  </a:cubicBezTo>
                  <a:cubicBezTo>
                    <a:pt x="7256" y="1850"/>
                    <a:pt x="7135" y="1369"/>
                    <a:pt x="6882" y="981"/>
                  </a:cubicBezTo>
                  <a:cubicBezTo>
                    <a:pt x="6614" y="621"/>
                    <a:pt x="6240" y="353"/>
                    <a:pt x="5826" y="193"/>
                  </a:cubicBezTo>
                  <a:cubicBezTo>
                    <a:pt x="5494" y="67"/>
                    <a:pt x="5143" y="0"/>
                    <a:pt x="47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1331;p33">
              <a:extLst>
                <a:ext uri="{FF2B5EF4-FFF2-40B4-BE49-F238E27FC236}">
                  <a16:creationId xmlns:a16="http://schemas.microsoft.com/office/drawing/2014/main" id="{74DCCB40-B44F-F748-ABA2-14159D5338C7}"/>
                </a:ext>
              </a:extLst>
            </p:cNvPr>
            <p:cNvSpPr/>
            <p:nvPr/>
          </p:nvSpPr>
          <p:spPr>
            <a:xfrm>
              <a:off x="5729750" y="816975"/>
              <a:ext cx="120925" cy="87725"/>
            </a:xfrm>
            <a:custGeom>
              <a:avLst/>
              <a:gdLst/>
              <a:ahLst/>
              <a:cxnLst/>
              <a:rect l="l" t="t" r="r" b="b"/>
              <a:pathLst>
                <a:path w="4837" h="3509" extrusionOk="0">
                  <a:moveTo>
                    <a:pt x="4824" y="0"/>
                  </a:moveTo>
                  <a:cubicBezTo>
                    <a:pt x="4783" y="0"/>
                    <a:pt x="4783" y="401"/>
                    <a:pt x="4583" y="949"/>
                  </a:cubicBezTo>
                  <a:cubicBezTo>
                    <a:pt x="4103" y="2401"/>
                    <a:pt x="2752" y="3364"/>
                    <a:pt x="1241" y="3364"/>
                  </a:cubicBezTo>
                  <a:cubicBezTo>
                    <a:pt x="1153" y="3364"/>
                    <a:pt x="1065" y="3360"/>
                    <a:pt x="976" y="3354"/>
                  </a:cubicBezTo>
                  <a:cubicBezTo>
                    <a:pt x="441" y="3330"/>
                    <a:pt x="96" y="3200"/>
                    <a:pt x="17" y="3200"/>
                  </a:cubicBezTo>
                  <a:cubicBezTo>
                    <a:pt x="7" y="3200"/>
                    <a:pt x="2" y="3202"/>
                    <a:pt x="0" y="3207"/>
                  </a:cubicBezTo>
                  <a:cubicBezTo>
                    <a:pt x="81" y="3260"/>
                    <a:pt x="161" y="3300"/>
                    <a:pt x="241" y="3314"/>
                  </a:cubicBezTo>
                  <a:cubicBezTo>
                    <a:pt x="481" y="3407"/>
                    <a:pt x="722" y="3461"/>
                    <a:pt x="962" y="3487"/>
                  </a:cubicBezTo>
                  <a:cubicBezTo>
                    <a:pt x="1092" y="3502"/>
                    <a:pt x="1221" y="3509"/>
                    <a:pt x="1348" y="3509"/>
                  </a:cubicBezTo>
                  <a:cubicBezTo>
                    <a:pt x="2884" y="3509"/>
                    <a:pt x="4272" y="2494"/>
                    <a:pt x="4703" y="989"/>
                  </a:cubicBezTo>
                  <a:cubicBezTo>
                    <a:pt x="4770" y="762"/>
                    <a:pt x="4824" y="521"/>
                    <a:pt x="4837" y="267"/>
                  </a:cubicBezTo>
                  <a:cubicBezTo>
                    <a:pt x="4837" y="187"/>
                    <a:pt x="4837" y="94"/>
                    <a:pt x="48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1332;p33">
              <a:extLst>
                <a:ext uri="{FF2B5EF4-FFF2-40B4-BE49-F238E27FC236}">
                  <a16:creationId xmlns:a16="http://schemas.microsoft.com/office/drawing/2014/main" id="{B327CA0E-4D17-DF4B-B109-A79E0D575560}"/>
                </a:ext>
              </a:extLst>
            </p:cNvPr>
            <p:cNvSpPr/>
            <p:nvPr/>
          </p:nvSpPr>
          <p:spPr>
            <a:xfrm>
              <a:off x="5742775" y="898125"/>
              <a:ext cx="206775" cy="872150"/>
            </a:xfrm>
            <a:custGeom>
              <a:avLst/>
              <a:gdLst/>
              <a:ahLst/>
              <a:cxnLst/>
              <a:rect l="l" t="t" r="r" b="b"/>
              <a:pathLst>
                <a:path w="8271" h="34886" extrusionOk="0">
                  <a:moveTo>
                    <a:pt x="1350" y="1"/>
                  </a:moveTo>
                  <a:cubicBezTo>
                    <a:pt x="1350" y="41"/>
                    <a:pt x="1350" y="68"/>
                    <a:pt x="1363" y="108"/>
                  </a:cubicBezTo>
                  <a:cubicBezTo>
                    <a:pt x="1377" y="175"/>
                    <a:pt x="1403" y="281"/>
                    <a:pt x="1430" y="402"/>
                  </a:cubicBezTo>
                  <a:cubicBezTo>
                    <a:pt x="1483" y="656"/>
                    <a:pt x="1564" y="1030"/>
                    <a:pt x="1671" y="1524"/>
                  </a:cubicBezTo>
                  <a:cubicBezTo>
                    <a:pt x="1951" y="2900"/>
                    <a:pt x="2138" y="4290"/>
                    <a:pt x="2232" y="5693"/>
                  </a:cubicBezTo>
                  <a:cubicBezTo>
                    <a:pt x="2379" y="7777"/>
                    <a:pt x="2312" y="9861"/>
                    <a:pt x="2031" y="11932"/>
                  </a:cubicBezTo>
                  <a:cubicBezTo>
                    <a:pt x="1737" y="14270"/>
                    <a:pt x="1069" y="16782"/>
                    <a:pt x="562" y="19467"/>
                  </a:cubicBezTo>
                  <a:cubicBezTo>
                    <a:pt x="308" y="20777"/>
                    <a:pt x="134" y="22100"/>
                    <a:pt x="67" y="23422"/>
                  </a:cubicBezTo>
                  <a:cubicBezTo>
                    <a:pt x="0" y="24665"/>
                    <a:pt x="67" y="25907"/>
                    <a:pt x="281" y="27123"/>
                  </a:cubicBezTo>
                  <a:cubicBezTo>
                    <a:pt x="468" y="28232"/>
                    <a:pt x="815" y="29314"/>
                    <a:pt x="1323" y="30316"/>
                  </a:cubicBezTo>
                  <a:cubicBezTo>
                    <a:pt x="1777" y="31198"/>
                    <a:pt x="2365" y="31986"/>
                    <a:pt x="3060" y="32681"/>
                  </a:cubicBezTo>
                  <a:cubicBezTo>
                    <a:pt x="3635" y="33242"/>
                    <a:pt x="4289" y="33723"/>
                    <a:pt x="5011" y="34111"/>
                  </a:cubicBezTo>
                  <a:cubicBezTo>
                    <a:pt x="5545" y="34391"/>
                    <a:pt x="6120" y="34605"/>
                    <a:pt x="6721" y="34739"/>
                  </a:cubicBezTo>
                  <a:cubicBezTo>
                    <a:pt x="6935" y="34792"/>
                    <a:pt x="7162" y="34819"/>
                    <a:pt x="7376" y="34846"/>
                  </a:cubicBezTo>
                  <a:cubicBezTo>
                    <a:pt x="7536" y="34872"/>
                    <a:pt x="7696" y="34872"/>
                    <a:pt x="7870" y="34886"/>
                  </a:cubicBezTo>
                  <a:lnTo>
                    <a:pt x="8271" y="34886"/>
                  </a:lnTo>
                  <a:cubicBezTo>
                    <a:pt x="8231" y="34872"/>
                    <a:pt x="8191" y="34872"/>
                    <a:pt x="8164" y="34872"/>
                  </a:cubicBezTo>
                  <a:lnTo>
                    <a:pt x="7857" y="34859"/>
                  </a:lnTo>
                  <a:cubicBezTo>
                    <a:pt x="7696" y="34846"/>
                    <a:pt x="7536" y="34832"/>
                    <a:pt x="7376" y="34806"/>
                  </a:cubicBezTo>
                  <a:cubicBezTo>
                    <a:pt x="7162" y="34779"/>
                    <a:pt x="6948" y="34739"/>
                    <a:pt x="6734" y="34685"/>
                  </a:cubicBezTo>
                  <a:cubicBezTo>
                    <a:pt x="6146" y="34538"/>
                    <a:pt x="5585" y="34325"/>
                    <a:pt x="5051" y="34044"/>
                  </a:cubicBezTo>
                  <a:cubicBezTo>
                    <a:pt x="4343" y="33657"/>
                    <a:pt x="3701" y="33176"/>
                    <a:pt x="3140" y="32601"/>
                  </a:cubicBezTo>
                  <a:cubicBezTo>
                    <a:pt x="2459" y="31920"/>
                    <a:pt x="1884" y="31131"/>
                    <a:pt x="1443" y="30263"/>
                  </a:cubicBezTo>
                  <a:cubicBezTo>
                    <a:pt x="949" y="29274"/>
                    <a:pt x="602" y="28205"/>
                    <a:pt x="428" y="27110"/>
                  </a:cubicBezTo>
                  <a:cubicBezTo>
                    <a:pt x="228" y="25894"/>
                    <a:pt x="161" y="24665"/>
                    <a:pt x="228" y="23436"/>
                  </a:cubicBezTo>
                  <a:cubicBezTo>
                    <a:pt x="294" y="22113"/>
                    <a:pt x="468" y="20804"/>
                    <a:pt x="722" y="19508"/>
                  </a:cubicBezTo>
                  <a:cubicBezTo>
                    <a:pt x="1230" y="16835"/>
                    <a:pt x="1898" y="14310"/>
                    <a:pt x="2178" y="11959"/>
                  </a:cubicBezTo>
                  <a:cubicBezTo>
                    <a:pt x="2459" y="9888"/>
                    <a:pt x="2512" y="7777"/>
                    <a:pt x="2352" y="5693"/>
                  </a:cubicBezTo>
                  <a:cubicBezTo>
                    <a:pt x="2245" y="4276"/>
                    <a:pt x="2045" y="2887"/>
                    <a:pt x="1737" y="1511"/>
                  </a:cubicBezTo>
                  <a:cubicBezTo>
                    <a:pt x="1630" y="1016"/>
                    <a:pt x="1537" y="642"/>
                    <a:pt x="1457" y="388"/>
                  </a:cubicBezTo>
                  <a:cubicBezTo>
                    <a:pt x="1430" y="268"/>
                    <a:pt x="1403" y="175"/>
                    <a:pt x="1377" y="94"/>
                  </a:cubicBezTo>
                  <a:cubicBezTo>
                    <a:pt x="1377" y="68"/>
                    <a:pt x="1363" y="28"/>
                    <a:pt x="13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1333;p33">
              <a:extLst>
                <a:ext uri="{FF2B5EF4-FFF2-40B4-BE49-F238E27FC236}">
                  <a16:creationId xmlns:a16="http://schemas.microsoft.com/office/drawing/2014/main" id="{1E3A9D5C-C0D6-3141-92EB-ABE226877626}"/>
                </a:ext>
              </a:extLst>
            </p:cNvPr>
            <p:cNvSpPr/>
            <p:nvPr/>
          </p:nvSpPr>
          <p:spPr>
            <a:xfrm>
              <a:off x="5786875" y="899475"/>
              <a:ext cx="338375" cy="889100"/>
            </a:xfrm>
            <a:custGeom>
              <a:avLst/>
              <a:gdLst/>
              <a:ahLst/>
              <a:cxnLst/>
              <a:rect l="l" t="t" r="r" b="b"/>
              <a:pathLst>
                <a:path w="13535" h="35564" extrusionOk="0">
                  <a:moveTo>
                    <a:pt x="0" y="0"/>
                  </a:moveTo>
                  <a:cubicBezTo>
                    <a:pt x="0" y="40"/>
                    <a:pt x="0" y="80"/>
                    <a:pt x="13" y="107"/>
                  </a:cubicBezTo>
                  <a:cubicBezTo>
                    <a:pt x="13" y="187"/>
                    <a:pt x="40" y="294"/>
                    <a:pt x="53" y="414"/>
                  </a:cubicBezTo>
                  <a:cubicBezTo>
                    <a:pt x="94" y="708"/>
                    <a:pt x="160" y="1109"/>
                    <a:pt x="241" y="1617"/>
                  </a:cubicBezTo>
                  <a:cubicBezTo>
                    <a:pt x="401" y="2659"/>
                    <a:pt x="628" y="4155"/>
                    <a:pt x="882" y="6013"/>
                  </a:cubicBezTo>
                  <a:cubicBezTo>
                    <a:pt x="1136" y="7870"/>
                    <a:pt x="1403" y="10088"/>
                    <a:pt x="1657" y="12559"/>
                  </a:cubicBezTo>
                  <a:cubicBezTo>
                    <a:pt x="1777" y="13802"/>
                    <a:pt x="1884" y="15085"/>
                    <a:pt x="2004" y="16434"/>
                  </a:cubicBezTo>
                  <a:cubicBezTo>
                    <a:pt x="2124" y="17783"/>
                    <a:pt x="2218" y="19186"/>
                    <a:pt x="2338" y="20616"/>
                  </a:cubicBezTo>
                  <a:cubicBezTo>
                    <a:pt x="2592" y="23462"/>
                    <a:pt x="3046" y="26201"/>
                    <a:pt x="3982" y="28512"/>
                  </a:cubicBezTo>
                  <a:cubicBezTo>
                    <a:pt x="4409" y="29621"/>
                    <a:pt x="4970" y="30663"/>
                    <a:pt x="5652" y="31625"/>
                  </a:cubicBezTo>
                  <a:cubicBezTo>
                    <a:pt x="6226" y="32480"/>
                    <a:pt x="6948" y="33242"/>
                    <a:pt x="7776" y="33856"/>
                  </a:cubicBezTo>
                  <a:cubicBezTo>
                    <a:pt x="9005" y="34725"/>
                    <a:pt x="10421" y="35273"/>
                    <a:pt x="11904" y="35473"/>
                  </a:cubicBezTo>
                  <a:cubicBezTo>
                    <a:pt x="12305" y="35533"/>
                    <a:pt x="12714" y="35563"/>
                    <a:pt x="13124" y="35563"/>
                  </a:cubicBezTo>
                  <a:cubicBezTo>
                    <a:pt x="13261" y="35563"/>
                    <a:pt x="13398" y="35560"/>
                    <a:pt x="13534" y="35553"/>
                  </a:cubicBezTo>
                  <a:cubicBezTo>
                    <a:pt x="13494" y="35540"/>
                    <a:pt x="13454" y="35540"/>
                    <a:pt x="13414" y="35540"/>
                  </a:cubicBezTo>
                  <a:lnTo>
                    <a:pt x="13107" y="35527"/>
                  </a:lnTo>
                  <a:cubicBezTo>
                    <a:pt x="12706" y="35513"/>
                    <a:pt x="12305" y="35460"/>
                    <a:pt x="11904" y="35406"/>
                  </a:cubicBezTo>
                  <a:cubicBezTo>
                    <a:pt x="9393" y="35072"/>
                    <a:pt x="7148" y="33669"/>
                    <a:pt x="5759" y="31558"/>
                  </a:cubicBezTo>
                  <a:cubicBezTo>
                    <a:pt x="5090" y="30596"/>
                    <a:pt x="4543" y="29554"/>
                    <a:pt x="4128" y="28459"/>
                  </a:cubicBezTo>
                  <a:cubicBezTo>
                    <a:pt x="3207" y="26161"/>
                    <a:pt x="2752" y="23435"/>
                    <a:pt x="2512" y="20603"/>
                  </a:cubicBezTo>
                  <a:cubicBezTo>
                    <a:pt x="2378" y="19173"/>
                    <a:pt x="2285" y="17770"/>
                    <a:pt x="2178" y="16421"/>
                  </a:cubicBezTo>
                  <a:cubicBezTo>
                    <a:pt x="2058" y="15085"/>
                    <a:pt x="1937" y="13775"/>
                    <a:pt x="1817" y="12546"/>
                  </a:cubicBezTo>
                  <a:cubicBezTo>
                    <a:pt x="1550" y="10074"/>
                    <a:pt x="1269" y="7856"/>
                    <a:pt x="1002" y="5999"/>
                  </a:cubicBezTo>
                  <a:cubicBezTo>
                    <a:pt x="735" y="4142"/>
                    <a:pt x="481" y="2646"/>
                    <a:pt x="307" y="1604"/>
                  </a:cubicBezTo>
                  <a:cubicBezTo>
                    <a:pt x="214" y="1096"/>
                    <a:pt x="134" y="695"/>
                    <a:pt x="94" y="414"/>
                  </a:cubicBezTo>
                  <a:cubicBezTo>
                    <a:pt x="67" y="281"/>
                    <a:pt x="40" y="187"/>
                    <a:pt x="27" y="107"/>
                  </a:cubicBezTo>
                  <a:cubicBezTo>
                    <a:pt x="13" y="67"/>
                    <a:pt x="13" y="4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1334;p33">
              <a:extLst>
                <a:ext uri="{FF2B5EF4-FFF2-40B4-BE49-F238E27FC236}">
                  <a16:creationId xmlns:a16="http://schemas.microsoft.com/office/drawing/2014/main" id="{C14979B9-DE3C-4F44-8E99-CF569EDA48C6}"/>
                </a:ext>
              </a:extLst>
            </p:cNvPr>
            <p:cNvSpPr/>
            <p:nvPr/>
          </p:nvSpPr>
          <p:spPr>
            <a:xfrm>
              <a:off x="5800900" y="898475"/>
              <a:ext cx="408850" cy="873150"/>
            </a:xfrm>
            <a:custGeom>
              <a:avLst/>
              <a:gdLst/>
              <a:ahLst/>
              <a:cxnLst/>
              <a:rect l="l" t="t" r="r" b="b"/>
              <a:pathLst>
                <a:path w="16354" h="34926" extrusionOk="0">
                  <a:moveTo>
                    <a:pt x="0" y="0"/>
                  </a:moveTo>
                  <a:cubicBezTo>
                    <a:pt x="0" y="40"/>
                    <a:pt x="0" y="67"/>
                    <a:pt x="14" y="107"/>
                  </a:cubicBezTo>
                  <a:cubicBezTo>
                    <a:pt x="27" y="187"/>
                    <a:pt x="40" y="281"/>
                    <a:pt x="54" y="401"/>
                  </a:cubicBezTo>
                  <a:cubicBezTo>
                    <a:pt x="107" y="682"/>
                    <a:pt x="161" y="1069"/>
                    <a:pt x="241" y="1550"/>
                  </a:cubicBezTo>
                  <a:cubicBezTo>
                    <a:pt x="414" y="2552"/>
                    <a:pt x="682" y="3982"/>
                    <a:pt x="1056" y="5745"/>
                  </a:cubicBezTo>
                  <a:cubicBezTo>
                    <a:pt x="1831" y="9273"/>
                    <a:pt x="3060" y="14136"/>
                    <a:pt x="5064" y="19266"/>
                  </a:cubicBezTo>
                  <a:cubicBezTo>
                    <a:pt x="7068" y="24397"/>
                    <a:pt x="9486" y="28806"/>
                    <a:pt x="11597" y="31732"/>
                  </a:cubicBezTo>
                  <a:cubicBezTo>
                    <a:pt x="12092" y="32387"/>
                    <a:pt x="12653" y="32988"/>
                    <a:pt x="13294" y="33509"/>
                  </a:cubicBezTo>
                  <a:cubicBezTo>
                    <a:pt x="13762" y="33896"/>
                    <a:pt x="14283" y="34230"/>
                    <a:pt x="14844" y="34484"/>
                  </a:cubicBezTo>
                  <a:cubicBezTo>
                    <a:pt x="15205" y="34645"/>
                    <a:pt x="15565" y="34765"/>
                    <a:pt x="15953" y="34858"/>
                  </a:cubicBezTo>
                  <a:cubicBezTo>
                    <a:pt x="16087" y="34885"/>
                    <a:pt x="16220" y="34912"/>
                    <a:pt x="16354" y="34925"/>
                  </a:cubicBezTo>
                  <a:cubicBezTo>
                    <a:pt x="16354" y="34912"/>
                    <a:pt x="16220" y="34898"/>
                    <a:pt x="15953" y="34818"/>
                  </a:cubicBezTo>
                  <a:cubicBezTo>
                    <a:pt x="15579" y="34725"/>
                    <a:pt x="15218" y="34591"/>
                    <a:pt x="14871" y="34417"/>
                  </a:cubicBezTo>
                  <a:cubicBezTo>
                    <a:pt x="14323" y="34150"/>
                    <a:pt x="13802" y="33816"/>
                    <a:pt x="13334" y="33429"/>
                  </a:cubicBezTo>
                  <a:cubicBezTo>
                    <a:pt x="12720" y="32894"/>
                    <a:pt x="12172" y="32306"/>
                    <a:pt x="11691" y="31652"/>
                  </a:cubicBezTo>
                  <a:cubicBezTo>
                    <a:pt x="9607" y="28712"/>
                    <a:pt x="7228" y="24330"/>
                    <a:pt x="5211" y="19200"/>
                  </a:cubicBezTo>
                  <a:cubicBezTo>
                    <a:pt x="3207" y="14069"/>
                    <a:pt x="1964" y="9219"/>
                    <a:pt x="1176" y="5719"/>
                  </a:cubicBezTo>
                  <a:cubicBezTo>
                    <a:pt x="788" y="3968"/>
                    <a:pt x="495" y="2539"/>
                    <a:pt x="307" y="1537"/>
                  </a:cubicBezTo>
                  <a:cubicBezTo>
                    <a:pt x="214" y="1056"/>
                    <a:pt x="134" y="668"/>
                    <a:pt x="94" y="401"/>
                  </a:cubicBezTo>
                  <a:cubicBezTo>
                    <a:pt x="67" y="267"/>
                    <a:pt x="40" y="174"/>
                    <a:pt x="27" y="107"/>
                  </a:cubicBezTo>
                  <a:cubicBezTo>
                    <a:pt x="27" y="67"/>
                    <a:pt x="14" y="4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1335;p33">
              <a:extLst>
                <a:ext uri="{FF2B5EF4-FFF2-40B4-BE49-F238E27FC236}">
                  <a16:creationId xmlns:a16="http://schemas.microsoft.com/office/drawing/2014/main" id="{B252E651-EE7D-F341-976E-D858B4DD956B}"/>
                </a:ext>
              </a:extLst>
            </p:cNvPr>
            <p:cNvSpPr/>
            <p:nvPr/>
          </p:nvSpPr>
          <p:spPr>
            <a:xfrm>
              <a:off x="5844975" y="1031400"/>
              <a:ext cx="437600" cy="695450"/>
            </a:xfrm>
            <a:custGeom>
              <a:avLst/>
              <a:gdLst/>
              <a:ahLst/>
              <a:cxnLst/>
              <a:rect l="l" t="t" r="r" b="b"/>
              <a:pathLst>
                <a:path w="17504" h="27818" extrusionOk="0">
                  <a:moveTo>
                    <a:pt x="1" y="1"/>
                  </a:moveTo>
                  <a:cubicBezTo>
                    <a:pt x="1" y="28"/>
                    <a:pt x="1" y="54"/>
                    <a:pt x="1" y="81"/>
                  </a:cubicBezTo>
                  <a:cubicBezTo>
                    <a:pt x="14" y="148"/>
                    <a:pt x="28" y="215"/>
                    <a:pt x="41" y="335"/>
                  </a:cubicBezTo>
                  <a:cubicBezTo>
                    <a:pt x="54" y="442"/>
                    <a:pt x="68" y="575"/>
                    <a:pt x="94" y="736"/>
                  </a:cubicBezTo>
                  <a:cubicBezTo>
                    <a:pt x="134" y="896"/>
                    <a:pt x="174" y="1083"/>
                    <a:pt x="215" y="1297"/>
                  </a:cubicBezTo>
                  <a:cubicBezTo>
                    <a:pt x="482" y="2473"/>
                    <a:pt x="949" y="3581"/>
                    <a:pt x="1604" y="4597"/>
                  </a:cubicBezTo>
                  <a:cubicBezTo>
                    <a:pt x="2406" y="5893"/>
                    <a:pt x="3635" y="7229"/>
                    <a:pt x="4918" y="8779"/>
                  </a:cubicBezTo>
                  <a:cubicBezTo>
                    <a:pt x="6200" y="10315"/>
                    <a:pt x="7723" y="11919"/>
                    <a:pt x="9313" y="13589"/>
                  </a:cubicBezTo>
                  <a:cubicBezTo>
                    <a:pt x="10810" y="15165"/>
                    <a:pt x="12226" y="16809"/>
                    <a:pt x="13535" y="18546"/>
                  </a:cubicBezTo>
                  <a:cubicBezTo>
                    <a:pt x="14617" y="19948"/>
                    <a:pt x="15539" y="21472"/>
                    <a:pt x="16261" y="23088"/>
                  </a:cubicBezTo>
                  <a:cubicBezTo>
                    <a:pt x="16528" y="23716"/>
                    <a:pt x="16755" y="24357"/>
                    <a:pt x="16956" y="25012"/>
                  </a:cubicBezTo>
                  <a:cubicBezTo>
                    <a:pt x="17089" y="25506"/>
                    <a:pt x="17196" y="26001"/>
                    <a:pt x="17290" y="26509"/>
                  </a:cubicBezTo>
                  <a:cubicBezTo>
                    <a:pt x="17316" y="26722"/>
                    <a:pt x="17356" y="26909"/>
                    <a:pt x="17370" y="27070"/>
                  </a:cubicBezTo>
                  <a:cubicBezTo>
                    <a:pt x="17383" y="27230"/>
                    <a:pt x="17396" y="27377"/>
                    <a:pt x="17410" y="27470"/>
                  </a:cubicBezTo>
                  <a:cubicBezTo>
                    <a:pt x="17423" y="27577"/>
                    <a:pt x="17437" y="27658"/>
                    <a:pt x="17437" y="27724"/>
                  </a:cubicBezTo>
                  <a:cubicBezTo>
                    <a:pt x="17383" y="27738"/>
                    <a:pt x="17383" y="27818"/>
                    <a:pt x="17437" y="27818"/>
                  </a:cubicBezTo>
                  <a:cubicBezTo>
                    <a:pt x="17490" y="27818"/>
                    <a:pt x="17503" y="27738"/>
                    <a:pt x="17450" y="27724"/>
                  </a:cubicBezTo>
                  <a:cubicBezTo>
                    <a:pt x="17437" y="27658"/>
                    <a:pt x="17450" y="27591"/>
                    <a:pt x="17437" y="27470"/>
                  </a:cubicBezTo>
                  <a:cubicBezTo>
                    <a:pt x="17437" y="27364"/>
                    <a:pt x="17437" y="27230"/>
                    <a:pt x="17410" y="27056"/>
                  </a:cubicBezTo>
                  <a:cubicBezTo>
                    <a:pt x="17396" y="26896"/>
                    <a:pt x="17370" y="26709"/>
                    <a:pt x="17343" y="26495"/>
                  </a:cubicBezTo>
                  <a:cubicBezTo>
                    <a:pt x="17276" y="25987"/>
                    <a:pt x="17169" y="25480"/>
                    <a:pt x="17049" y="24985"/>
                  </a:cubicBezTo>
                  <a:cubicBezTo>
                    <a:pt x="16862" y="24317"/>
                    <a:pt x="16635" y="23676"/>
                    <a:pt x="16381" y="23048"/>
                  </a:cubicBezTo>
                  <a:cubicBezTo>
                    <a:pt x="15660" y="21418"/>
                    <a:pt x="14751" y="19868"/>
                    <a:pt x="13669" y="18452"/>
                  </a:cubicBezTo>
                  <a:cubicBezTo>
                    <a:pt x="12359" y="16715"/>
                    <a:pt x="10943" y="15058"/>
                    <a:pt x="9433" y="13495"/>
                  </a:cubicBezTo>
                  <a:cubicBezTo>
                    <a:pt x="7844" y="11812"/>
                    <a:pt x="6320" y="10222"/>
                    <a:pt x="5038" y="8685"/>
                  </a:cubicBezTo>
                  <a:cubicBezTo>
                    <a:pt x="3742" y="7149"/>
                    <a:pt x="2526" y="5813"/>
                    <a:pt x="1711" y="4543"/>
                  </a:cubicBezTo>
                  <a:cubicBezTo>
                    <a:pt x="1056" y="3541"/>
                    <a:pt x="562" y="2446"/>
                    <a:pt x="268" y="1283"/>
                  </a:cubicBezTo>
                  <a:cubicBezTo>
                    <a:pt x="228" y="1083"/>
                    <a:pt x="174" y="896"/>
                    <a:pt x="148" y="736"/>
                  </a:cubicBezTo>
                  <a:cubicBezTo>
                    <a:pt x="121" y="589"/>
                    <a:pt x="94" y="442"/>
                    <a:pt x="68" y="335"/>
                  </a:cubicBezTo>
                  <a:cubicBezTo>
                    <a:pt x="54" y="228"/>
                    <a:pt x="41" y="148"/>
                    <a:pt x="28" y="81"/>
                  </a:cubicBezTo>
                  <a:cubicBezTo>
                    <a:pt x="14" y="54"/>
                    <a:pt x="14" y="28"/>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1336;p33">
              <a:extLst>
                <a:ext uri="{FF2B5EF4-FFF2-40B4-BE49-F238E27FC236}">
                  <a16:creationId xmlns:a16="http://schemas.microsoft.com/office/drawing/2014/main" id="{514C1D21-C341-EA4F-A73A-210C0225DA37}"/>
                </a:ext>
              </a:extLst>
            </p:cNvPr>
            <p:cNvSpPr/>
            <p:nvPr/>
          </p:nvSpPr>
          <p:spPr>
            <a:xfrm>
              <a:off x="5881725" y="1052125"/>
              <a:ext cx="523100" cy="544475"/>
            </a:xfrm>
            <a:custGeom>
              <a:avLst/>
              <a:gdLst/>
              <a:ahLst/>
              <a:cxnLst/>
              <a:rect l="l" t="t" r="r" b="b"/>
              <a:pathLst>
                <a:path w="20924" h="21779" extrusionOk="0">
                  <a:moveTo>
                    <a:pt x="0" y="0"/>
                  </a:moveTo>
                  <a:cubicBezTo>
                    <a:pt x="0" y="0"/>
                    <a:pt x="14" y="27"/>
                    <a:pt x="54" y="67"/>
                  </a:cubicBezTo>
                  <a:lnTo>
                    <a:pt x="214" y="241"/>
                  </a:lnTo>
                  <a:cubicBezTo>
                    <a:pt x="361" y="401"/>
                    <a:pt x="575" y="628"/>
                    <a:pt x="856" y="909"/>
                  </a:cubicBezTo>
                  <a:cubicBezTo>
                    <a:pt x="1657" y="1724"/>
                    <a:pt x="2499" y="2485"/>
                    <a:pt x="3381" y="3207"/>
                  </a:cubicBezTo>
                  <a:cubicBezTo>
                    <a:pt x="4690" y="4276"/>
                    <a:pt x="6080" y="5251"/>
                    <a:pt x="7523" y="6133"/>
                  </a:cubicBezTo>
                  <a:cubicBezTo>
                    <a:pt x="9126" y="7148"/>
                    <a:pt x="10996" y="8123"/>
                    <a:pt x="12880" y="9232"/>
                  </a:cubicBezTo>
                  <a:cubicBezTo>
                    <a:pt x="14764" y="10355"/>
                    <a:pt x="16461" y="11597"/>
                    <a:pt x="17770" y="12960"/>
                  </a:cubicBezTo>
                  <a:cubicBezTo>
                    <a:pt x="19066" y="14336"/>
                    <a:pt x="19935" y="15846"/>
                    <a:pt x="20362" y="17209"/>
                  </a:cubicBezTo>
                  <a:cubicBezTo>
                    <a:pt x="20710" y="18291"/>
                    <a:pt x="20843" y="19427"/>
                    <a:pt x="20736" y="20549"/>
                  </a:cubicBezTo>
                  <a:cubicBezTo>
                    <a:pt x="20710" y="20856"/>
                    <a:pt x="20670" y="21164"/>
                    <a:pt x="20589" y="21458"/>
                  </a:cubicBezTo>
                  <a:cubicBezTo>
                    <a:pt x="20576" y="21564"/>
                    <a:pt x="20563" y="21645"/>
                    <a:pt x="20549" y="21698"/>
                  </a:cubicBezTo>
                  <a:cubicBezTo>
                    <a:pt x="20536" y="21725"/>
                    <a:pt x="20536" y="21751"/>
                    <a:pt x="20536" y="21778"/>
                  </a:cubicBezTo>
                  <a:cubicBezTo>
                    <a:pt x="20670" y="21391"/>
                    <a:pt x="20763" y="20977"/>
                    <a:pt x="20803" y="20562"/>
                  </a:cubicBezTo>
                  <a:cubicBezTo>
                    <a:pt x="20923" y="19427"/>
                    <a:pt x="20817" y="18278"/>
                    <a:pt x="20469" y="17182"/>
                  </a:cubicBezTo>
                  <a:cubicBezTo>
                    <a:pt x="20055" y="15793"/>
                    <a:pt x="19186" y="14256"/>
                    <a:pt x="17877" y="12853"/>
                  </a:cubicBezTo>
                  <a:cubicBezTo>
                    <a:pt x="16568" y="11450"/>
                    <a:pt x="14844" y="10208"/>
                    <a:pt x="12960" y="9085"/>
                  </a:cubicBezTo>
                  <a:cubicBezTo>
                    <a:pt x="11063" y="7963"/>
                    <a:pt x="9206" y="7015"/>
                    <a:pt x="7589" y="5999"/>
                  </a:cubicBezTo>
                  <a:cubicBezTo>
                    <a:pt x="6146" y="5131"/>
                    <a:pt x="4770" y="4169"/>
                    <a:pt x="3448" y="3113"/>
                  </a:cubicBezTo>
                  <a:cubicBezTo>
                    <a:pt x="2325" y="2218"/>
                    <a:pt x="1484" y="1430"/>
                    <a:pt x="896" y="869"/>
                  </a:cubicBezTo>
                  <a:lnTo>
                    <a:pt x="228" y="214"/>
                  </a:lnTo>
                  <a:lnTo>
                    <a:pt x="67" y="54"/>
                  </a:lnTo>
                  <a:cubicBezTo>
                    <a:pt x="27" y="14"/>
                    <a:pt x="1"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1337;p33">
              <a:extLst>
                <a:ext uri="{FF2B5EF4-FFF2-40B4-BE49-F238E27FC236}">
                  <a16:creationId xmlns:a16="http://schemas.microsoft.com/office/drawing/2014/main" id="{9D238819-3BEA-DD45-9778-85ABA71DFC08}"/>
                </a:ext>
              </a:extLst>
            </p:cNvPr>
            <p:cNvSpPr/>
            <p:nvPr/>
          </p:nvSpPr>
          <p:spPr>
            <a:xfrm>
              <a:off x="5760150" y="1059800"/>
              <a:ext cx="199750" cy="110950"/>
            </a:xfrm>
            <a:custGeom>
              <a:avLst/>
              <a:gdLst/>
              <a:ahLst/>
              <a:cxnLst/>
              <a:rect l="l" t="t" r="r" b="b"/>
              <a:pathLst>
                <a:path w="7990" h="4438" extrusionOk="0">
                  <a:moveTo>
                    <a:pt x="7988" y="0"/>
                  </a:moveTo>
                  <a:cubicBezTo>
                    <a:pt x="7945" y="0"/>
                    <a:pt x="7743" y="517"/>
                    <a:pt x="7268" y="1216"/>
                  </a:cubicBezTo>
                  <a:cubicBezTo>
                    <a:pt x="5932" y="3140"/>
                    <a:pt x="3755" y="4289"/>
                    <a:pt x="1430" y="4316"/>
                  </a:cubicBezTo>
                  <a:cubicBezTo>
                    <a:pt x="1383" y="4317"/>
                    <a:pt x="1337" y="4317"/>
                    <a:pt x="1293" y="4317"/>
                  </a:cubicBezTo>
                  <a:cubicBezTo>
                    <a:pt x="577" y="4317"/>
                    <a:pt x="108" y="4232"/>
                    <a:pt x="17" y="4232"/>
                  </a:cubicBezTo>
                  <a:cubicBezTo>
                    <a:pt x="6" y="4232"/>
                    <a:pt x="0" y="4233"/>
                    <a:pt x="0" y="4236"/>
                  </a:cubicBezTo>
                  <a:cubicBezTo>
                    <a:pt x="120" y="4289"/>
                    <a:pt x="241" y="4316"/>
                    <a:pt x="374" y="4343"/>
                  </a:cubicBezTo>
                  <a:cubicBezTo>
                    <a:pt x="722" y="4396"/>
                    <a:pt x="1069" y="4436"/>
                    <a:pt x="1430" y="4436"/>
                  </a:cubicBezTo>
                  <a:cubicBezTo>
                    <a:pt x="1469" y="4437"/>
                    <a:pt x="1508" y="4437"/>
                    <a:pt x="1546" y="4437"/>
                  </a:cubicBezTo>
                  <a:cubicBezTo>
                    <a:pt x="3881" y="4437"/>
                    <a:pt x="6074" y="3255"/>
                    <a:pt x="7362" y="1296"/>
                  </a:cubicBezTo>
                  <a:cubicBezTo>
                    <a:pt x="7549" y="1003"/>
                    <a:pt x="7723" y="682"/>
                    <a:pt x="7856" y="361"/>
                  </a:cubicBezTo>
                  <a:cubicBezTo>
                    <a:pt x="7923" y="254"/>
                    <a:pt x="7963" y="121"/>
                    <a:pt x="7990" y="0"/>
                  </a:cubicBezTo>
                  <a:cubicBezTo>
                    <a:pt x="7989" y="0"/>
                    <a:pt x="7989" y="0"/>
                    <a:pt x="79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1338;p33">
              <a:extLst>
                <a:ext uri="{FF2B5EF4-FFF2-40B4-BE49-F238E27FC236}">
                  <a16:creationId xmlns:a16="http://schemas.microsoft.com/office/drawing/2014/main" id="{569163CE-4D1A-7740-A672-BC55E494F593}"/>
                </a:ext>
              </a:extLst>
            </p:cNvPr>
            <p:cNvSpPr/>
            <p:nvPr/>
          </p:nvSpPr>
          <p:spPr>
            <a:xfrm>
              <a:off x="5740775" y="1095550"/>
              <a:ext cx="309975" cy="142100"/>
            </a:xfrm>
            <a:custGeom>
              <a:avLst/>
              <a:gdLst/>
              <a:ahLst/>
              <a:cxnLst/>
              <a:rect l="l" t="t" r="r" b="b"/>
              <a:pathLst>
                <a:path w="12399" h="5684" extrusionOk="0">
                  <a:moveTo>
                    <a:pt x="12399" y="0"/>
                  </a:moveTo>
                  <a:lnTo>
                    <a:pt x="12399" y="0"/>
                  </a:lnTo>
                  <a:cubicBezTo>
                    <a:pt x="12279" y="147"/>
                    <a:pt x="12172" y="321"/>
                    <a:pt x="12078" y="481"/>
                  </a:cubicBezTo>
                  <a:cubicBezTo>
                    <a:pt x="11811" y="922"/>
                    <a:pt x="11504" y="1336"/>
                    <a:pt x="11170" y="1737"/>
                  </a:cubicBezTo>
                  <a:cubicBezTo>
                    <a:pt x="9154" y="4166"/>
                    <a:pt x="6166" y="5546"/>
                    <a:pt x="3039" y="5546"/>
                  </a:cubicBezTo>
                  <a:cubicBezTo>
                    <a:pt x="2726" y="5546"/>
                    <a:pt x="2412" y="5533"/>
                    <a:pt x="2098" y="5505"/>
                  </a:cubicBezTo>
                  <a:cubicBezTo>
                    <a:pt x="1577" y="5451"/>
                    <a:pt x="1069" y="5371"/>
                    <a:pt x="561" y="5264"/>
                  </a:cubicBezTo>
                  <a:cubicBezTo>
                    <a:pt x="374" y="5211"/>
                    <a:pt x="187" y="5171"/>
                    <a:pt x="0" y="5144"/>
                  </a:cubicBezTo>
                  <a:lnTo>
                    <a:pt x="0" y="5144"/>
                  </a:lnTo>
                  <a:cubicBezTo>
                    <a:pt x="0" y="5144"/>
                    <a:pt x="54" y="5171"/>
                    <a:pt x="147" y="5197"/>
                  </a:cubicBezTo>
                  <a:cubicBezTo>
                    <a:pt x="241" y="5224"/>
                    <a:pt x="374" y="5278"/>
                    <a:pt x="548" y="5331"/>
                  </a:cubicBezTo>
                  <a:cubicBezTo>
                    <a:pt x="1056" y="5465"/>
                    <a:pt x="1563" y="5558"/>
                    <a:pt x="2085" y="5625"/>
                  </a:cubicBezTo>
                  <a:cubicBezTo>
                    <a:pt x="2454" y="5664"/>
                    <a:pt x="2823" y="5684"/>
                    <a:pt x="3190" y="5684"/>
                  </a:cubicBezTo>
                  <a:cubicBezTo>
                    <a:pt x="6312" y="5684"/>
                    <a:pt x="9291" y="4279"/>
                    <a:pt x="11263" y="1804"/>
                  </a:cubicBezTo>
                  <a:cubicBezTo>
                    <a:pt x="11584" y="1403"/>
                    <a:pt x="11878" y="962"/>
                    <a:pt x="12145" y="508"/>
                  </a:cubicBezTo>
                  <a:cubicBezTo>
                    <a:pt x="12239" y="347"/>
                    <a:pt x="12292" y="227"/>
                    <a:pt x="12346" y="134"/>
                  </a:cubicBezTo>
                  <a:cubicBezTo>
                    <a:pt x="12359" y="94"/>
                    <a:pt x="12386" y="40"/>
                    <a:pt x="123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1339;p33">
              <a:extLst>
                <a:ext uri="{FF2B5EF4-FFF2-40B4-BE49-F238E27FC236}">
                  <a16:creationId xmlns:a16="http://schemas.microsoft.com/office/drawing/2014/main" id="{4E28E052-5D73-D641-9661-7ED987F42725}"/>
                </a:ext>
              </a:extLst>
            </p:cNvPr>
            <p:cNvSpPr/>
            <p:nvPr/>
          </p:nvSpPr>
          <p:spPr>
            <a:xfrm>
              <a:off x="5721725" y="1120250"/>
              <a:ext cx="432250" cy="215525"/>
            </a:xfrm>
            <a:custGeom>
              <a:avLst/>
              <a:gdLst/>
              <a:ahLst/>
              <a:cxnLst/>
              <a:rect l="l" t="t" r="r" b="b"/>
              <a:pathLst>
                <a:path w="17290" h="8621" extrusionOk="0">
                  <a:moveTo>
                    <a:pt x="17289" y="1"/>
                  </a:moveTo>
                  <a:cubicBezTo>
                    <a:pt x="17249" y="54"/>
                    <a:pt x="17223" y="108"/>
                    <a:pt x="17196" y="174"/>
                  </a:cubicBezTo>
                  <a:cubicBezTo>
                    <a:pt x="17129" y="308"/>
                    <a:pt x="17062" y="495"/>
                    <a:pt x="16942" y="736"/>
                  </a:cubicBezTo>
                  <a:cubicBezTo>
                    <a:pt x="16154" y="2432"/>
                    <a:pt x="15032" y="3942"/>
                    <a:pt x="13642" y="5185"/>
                  </a:cubicBezTo>
                  <a:cubicBezTo>
                    <a:pt x="11598" y="7015"/>
                    <a:pt x="9033" y="8137"/>
                    <a:pt x="6294" y="8405"/>
                  </a:cubicBezTo>
                  <a:cubicBezTo>
                    <a:pt x="5855" y="8447"/>
                    <a:pt x="5413" y="8469"/>
                    <a:pt x="4969" y="8469"/>
                  </a:cubicBezTo>
                  <a:cubicBezTo>
                    <a:pt x="4304" y="8469"/>
                    <a:pt x="3637" y="8421"/>
                    <a:pt x="2980" y="8324"/>
                  </a:cubicBezTo>
                  <a:cubicBezTo>
                    <a:pt x="2232" y="8218"/>
                    <a:pt x="1510" y="8044"/>
                    <a:pt x="789" y="7817"/>
                  </a:cubicBezTo>
                  <a:cubicBezTo>
                    <a:pt x="535" y="7750"/>
                    <a:pt x="348" y="7670"/>
                    <a:pt x="214" y="7630"/>
                  </a:cubicBezTo>
                  <a:cubicBezTo>
                    <a:pt x="148" y="7590"/>
                    <a:pt x="81" y="7576"/>
                    <a:pt x="1" y="7563"/>
                  </a:cubicBezTo>
                  <a:lnTo>
                    <a:pt x="1" y="7563"/>
                  </a:lnTo>
                  <a:cubicBezTo>
                    <a:pt x="67" y="7603"/>
                    <a:pt x="134" y="7630"/>
                    <a:pt x="201" y="7656"/>
                  </a:cubicBezTo>
                  <a:cubicBezTo>
                    <a:pt x="335" y="7710"/>
                    <a:pt x="522" y="7803"/>
                    <a:pt x="776" y="7884"/>
                  </a:cubicBezTo>
                  <a:cubicBezTo>
                    <a:pt x="1484" y="8137"/>
                    <a:pt x="2219" y="8324"/>
                    <a:pt x="2953" y="8445"/>
                  </a:cubicBezTo>
                  <a:cubicBezTo>
                    <a:pt x="3665" y="8563"/>
                    <a:pt x="4377" y="8620"/>
                    <a:pt x="5083" y="8620"/>
                  </a:cubicBezTo>
                  <a:cubicBezTo>
                    <a:pt x="9410" y="8620"/>
                    <a:pt x="13503" y="6454"/>
                    <a:pt x="15927" y="2766"/>
                  </a:cubicBezTo>
                  <a:cubicBezTo>
                    <a:pt x="16354" y="2138"/>
                    <a:pt x="16715" y="1470"/>
                    <a:pt x="17009" y="776"/>
                  </a:cubicBezTo>
                  <a:cubicBezTo>
                    <a:pt x="17116" y="535"/>
                    <a:pt x="17169" y="335"/>
                    <a:pt x="17223" y="201"/>
                  </a:cubicBezTo>
                  <a:cubicBezTo>
                    <a:pt x="17249" y="134"/>
                    <a:pt x="17276" y="68"/>
                    <a:pt x="172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1340;p33">
              <a:extLst>
                <a:ext uri="{FF2B5EF4-FFF2-40B4-BE49-F238E27FC236}">
                  <a16:creationId xmlns:a16="http://schemas.microsoft.com/office/drawing/2014/main" id="{1D5256CC-9948-004F-8F89-41E19B3E2542}"/>
                </a:ext>
              </a:extLst>
            </p:cNvPr>
            <p:cNvSpPr/>
            <p:nvPr/>
          </p:nvSpPr>
          <p:spPr>
            <a:xfrm>
              <a:off x="5689325" y="1171350"/>
              <a:ext cx="556850" cy="282625"/>
            </a:xfrm>
            <a:custGeom>
              <a:avLst/>
              <a:gdLst/>
              <a:ahLst/>
              <a:cxnLst/>
              <a:rect l="l" t="t" r="r" b="b"/>
              <a:pathLst>
                <a:path w="22274" h="11305" extrusionOk="0">
                  <a:moveTo>
                    <a:pt x="22273" y="1"/>
                  </a:moveTo>
                  <a:lnTo>
                    <a:pt x="22273" y="1"/>
                  </a:lnTo>
                  <a:cubicBezTo>
                    <a:pt x="22260" y="81"/>
                    <a:pt x="22246" y="175"/>
                    <a:pt x="22246" y="268"/>
                  </a:cubicBezTo>
                  <a:cubicBezTo>
                    <a:pt x="22206" y="535"/>
                    <a:pt x="22153" y="789"/>
                    <a:pt x="22099" y="1056"/>
                  </a:cubicBezTo>
                  <a:cubicBezTo>
                    <a:pt x="21845" y="1992"/>
                    <a:pt x="21445" y="2887"/>
                    <a:pt x="20884" y="3689"/>
                  </a:cubicBezTo>
                  <a:cubicBezTo>
                    <a:pt x="20496" y="4236"/>
                    <a:pt x="20055" y="4757"/>
                    <a:pt x="19574" y="5225"/>
                  </a:cubicBezTo>
                  <a:cubicBezTo>
                    <a:pt x="19013" y="5746"/>
                    <a:pt x="18412" y="6227"/>
                    <a:pt x="17770" y="6655"/>
                  </a:cubicBezTo>
                  <a:cubicBezTo>
                    <a:pt x="16421" y="7576"/>
                    <a:pt x="14791" y="8351"/>
                    <a:pt x="13067" y="9113"/>
                  </a:cubicBezTo>
                  <a:cubicBezTo>
                    <a:pt x="11344" y="9875"/>
                    <a:pt x="9661" y="10516"/>
                    <a:pt x="8057" y="10850"/>
                  </a:cubicBezTo>
                  <a:cubicBezTo>
                    <a:pt x="7122" y="11064"/>
                    <a:pt x="6163" y="11171"/>
                    <a:pt x="5200" y="11171"/>
                  </a:cubicBezTo>
                  <a:cubicBezTo>
                    <a:pt x="4719" y="11171"/>
                    <a:pt x="4236" y="11144"/>
                    <a:pt x="3755" y="11090"/>
                  </a:cubicBezTo>
                  <a:cubicBezTo>
                    <a:pt x="2793" y="10983"/>
                    <a:pt x="1844" y="10716"/>
                    <a:pt x="949" y="10329"/>
                  </a:cubicBezTo>
                  <a:cubicBezTo>
                    <a:pt x="709" y="10222"/>
                    <a:pt x="468" y="10102"/>
                    <a:pt x="241" y="9968"/>
                  </a:cubicBezTo>
                  <a:cubicBezTo>
                    <a:pt x="161" y="9915"/>
                    <a:pt x="81" y="9875"/>
                    <a:pt x="1" y="9834"/>
                  </a:cubicBezTo>
                  <a:lnTo>
                    <a:pt x="1" y="9834"/>
                  </a:lnTo>
                  <a:cubicBezTo>
                    <a:pt x="67" y="9901"/>
                    <a:pt x="148" y="9955"/>
                    <a:pt x="228" y="9995"/>
                  </a:cubicBezTo>
                  <a:cubicBezTo>
                    <a:pt x="455" y="10142"/>
                    <a:pt x="682" y="10262"/>
                    <a:pt x="923" y="10382"/>
                  </a:cubicBezTo>
                  <a:cubicBezTo>
                    <a:pt x="1818" y="10810"/>
                    <a:pt x="2766" y="11090"/>
                    <a:pt x="3742" y="11211"/>
                  </a:cubicBezTo>
                  <a:cubicBezTo>
                    <a:pt x="4262" y="11273"/>
                    <a:pt x="4783" y="11304"/>
                    <a:pt x="5303" y="11304"/>
                  </a:cubicBezTo>
                  <a:cubicBezTo>
                    <a:pt x="6236" y="11304"/>
                    <a:pt x="7166" y="11203"/>
                    <a:pt x="8084" y="10997"/>
                  </a:cubicBezTo>
                  <a:cubicBezTo>
                    <a:pt x="9701" y="10663"/>
                    <a:pt x="11411" y="10035"/>
                    <a:pt x="13134" y="9273"/>
                  </a:cubicBezTo>
                  <a:cubicBezTo>
                    <a:pt x="14858" y="8498"/>
                    <a:pt x="16501" y="7723"/>
                    <a:pt x="17864" y="6788"/>
                  </a:cubicBezTo>
                  <a:cubicBezTo>
                    <a:pt x="18505" y="6347"/>
                    <a:pt x="19107" y="5866"/>
                    <a:pt x="19668" y="5319"/>
                  </a:cubicBezTo>
                  <a:cubicBezTo>
                    <a:pt x="20162" y="4838"/>
                    <a:pt x="20590" y="4316"/>
                    <a:pt x="20977" y="3755"/>
                  </a:cubicBezTo>
                  <a:cubicBezTo>
                    <a:pt x="21525" y="2940"/>
                    <a:pt x="21926" y="2032"/>
                    <a:pt x="22139" y="1070"/>
                  </a:cubicBezTo>
                  <a:cubicBezTo>
                    <a:pt x="22206" y="803"/>
                    <a:pt x="22246" y="535"/>
                    <a:pt x="22260" y="282"/>
                  </a:cubicBezTo>
                  <a:cubicBezTo>
                    <a:pt x="22273" y="188"/>
                    <a:pt x="22273" y="94"/>
                    <a:pt x="222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1341;p33">
              <a:extLst>
                <a:ext uri="{FF2B5EF4-FFF2-40B4-BE49-F238E27FC236}">
                  <a16:creationId xmlns:a16="http://schemas.microsoft.com/office/drawing/2014/main" id="{C3F41263-664C-A846-9E9C-D2B857B08CB2}"/>
                </a:ext>
              </a:extLst>
            </p:cNvPr>
            <p:cNvSpPr/>
            <p:nvPr/>
          </p:nvSpPr>
          <p:spPr>
            <a:xfrm>
              <a:off x="5689325" y="1225475"/>
              <a:ext cx="650375" cy="353925"/>
            </a:xfrm>
            <a:custGeom>
              <a:avLst/>
              <a:gdLst/>
              <a:ahLst/>
              <a:cxnLst/>
              <a:rect l="l" t="t" r="r" b="b"/>
              <a:pathLst>
                <a:path w="26015" h="14157" extrusionOk="0">
                  <a:moveTo>
                    <a:pt x="26014" y="0"/>
                  </a:moveTo>
                  <a:lnTo>
                    <a:pt x="26014" y="0"/>
                  </a:lnTo>
                  <a:cubicBezTo>
                    <a:pt x="26001" y="27"/>
                    <a:pt x="25987" y="54"/>
                    <a:pt x="25974" y="67"/>
                  </a:cubicBezTo>
                  <a:cubicBezTo>
                    <a:pt x="25947" y="134"/>
                    <a:pt x="25921" y="214"/>
                    <a:pt x="25894" y="308"/>
                  </a:cubicBezTo>
                  <a:cubicBezTo>
                    <a:pt x="25814" y="508"/>
                    <a:pt x="25720" y="802"/>
                    <a:pt x="25560" y="1189"/>
                  </a:cubicBezTo>
                  <a:cubicBezTo>
                    <a:pt x="25119" y="2258"/>
                    <a:pt x="24598" y="3287"/>
                    <a:pt x="23997" y="4276"/>
                  </a:cubicBezTo>
                  <a:cubicBezTo>
                    <a:pt x="23101" y="5732"/>
                    <a:pt x="22033" y="7082"/>
                    <a:pt x="20803" y="8284"/>
                  </a:cubicBezTo>
                  <a:cubicBezTo>
                    <a:pt x="17797" y="11250"/>
                    <a:pt x="13923" y="13174"/>
                    <a:pt x="9741" y="13789"/>
                  </a:cubicBezTo>
                  <a:cubicBezTo>
                    <a:pt x="8722" y="13942"/>
                    <a:pt x="7688" y="14018"/>
                    <a:pt x="6652" y="14018"/>
                  </a:cubicBezTo>
                  <a:cubicBezTo>
                    <a:pt x="5976" y="14018"/>
                    <a:pt x="5299" y="13986"/>
                    <a:pt x="4624" y="13922"/>
                  </a:cubicBezTo>
                  <a:cubicBezTo>
                    <a:pt x="3474" y="13802"/>
                    <a:pt x="2339" y="13602"/>
                    <a:pt x="1230" y="13294"/>
                  </a:cubicBezTo>
                  <a:cubicBezTo>
                    <a:pt x="816" y="13201"/>
                    <a:pt x="522" y="13094"/>
                    <a:pt x="321" y="13027"/>
                  </a:cubicBezTo>
                  <a:lnTo>
                    <a:pt x="81" y="12960"/>
                  </a:lnTo>
                  <a:cubicBezTo>
                    <a:pt x="54" y="12960"/>
                    <a:pt x="27" y="12947"/>
                    <a:pt x="1" y="12947"/>
                  </a:cubicBezTo>
                  <a:cubicBezTo>
                    <a:pt x="1" y="12947"/>
                    <a:pt x="27" y="12960"/>
                    <a:pt x="81" y="12987"/>
                  </a:cubicBezTo>
                  <a:lnTo>
                    <a:pt x="308" y="13067"/>
                  </a:lnTo>
                  <a:cubicBezTo>
                    <a:pt x="508" y="13134"/>
                    <a:pt x="816" y="13254"/>
                    <a:pt x="1203" y="13361"/>
                  </a:cubicBezTo>
                  <a:cubicBezTo>
                    <a:pt x="2325" y="13682"/>
                    <a:pt x="3461" y="13909"/>
                    <a:pt x="4610" y="14029"/>
                  </a:cubicBezTo>
                  <a:cubicBezTo>
                    <a:pt x="5346" y="14115"/>
                    <a:pt x="6081" y="14156"/>
                    <a:pt x="6816" y="14156"/>
                  </a:cubicBezTo>
                  <a:cubicBezTo>
                    <a:pt x="7802" y="14156"/>
                    <a:pt x="8787" y="14081"/>
                    <a:pt x="9767" y="13936"/>
                  </a:cubicBezTo>
                  <a:cubicBezTo>
                    <a:pt x="13989" y="13348"/>
                    <a:pt x="17891" y="11397"/>
                    <a:pt x="20910" y="8391"/>
                  </a:cubicBezTo>
                  <a:cubicBezTo>
                    <a:pt x="22139" y="7188"/>
                    <a:pt x="23208" y="5826"/>
                    <a:pt x="24103" y="4343"/>
                  </a:cubicBezTo>
                  <a:cubicBezTo>
                    <a:pt x="24691" y="3341"/>
                    <a:pt x="25199" y="2298"/>
                    <a:pt x="25613" y="1216"/>
                  </a:cubicBezTo>
                  <a:cubicBezTo>
                    <a:pt x="25774" y="829"/>
                    <a:pt x="25854" y="521"/>
                    <a:pt x="25921" y="321"/>
                  </a:cubicBezTo>
                  <a:cubicBezTo>
                    <a:pt x="25947" y="228"/>
                    <a:pt x="25974" y="147"/>
                    <a:pt x="25987" y="81"/>
                  </a:cubicBezTo>
                  <a:cubicBezTo>
                    <a:pt x="26001" y="54"/>
                    <a:pt x="26014" y="27"/>
                    <a:pt x="260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1342;p33">
              <a:extLst>
                <a:ext uri="{FF2B5EF4-FFF2-40B4-BE49-F238E27FC236}">
                  <a16:creationId xmlns:a16="http://schemas.microsoft.com/office/drawing/2014/main" id="{8ED2C568-63E4-C046-A532-6BAB12C158DA}"/>
                </a:ext>
              </a:extLst>
            </p:cNvPr>
            <p:cNvSpPr/>
            <p:nvPr/>
          </p:nvSpPr>
          <p:spPr>
            <a:xfrm>
              <a:off x="5733075" y="1349050"/>
              <a:ext cx="680425" cy="355575"/>
            </a:xfrm>
            <a:custGeom>
              <a:avLst/>
              <a:gdLst/>
              <a:ahLst/>
              <a:cxnLst/>
              <a:rect l="l" t="t" r="r" b="b"/>
              <a:pathLst>
                <a:path w="27217" h="14223" extrusionOk="0">
                  <a:moveTo>
                    <a:pt x="27212" y="0"/>
                  </a:moveTo>
                  <a:cubicBezTo>
                    <a:pt x="27203" y="0"/>
                    <a:pt x="27183" y="8"/>
                    <a:pt x="27163" y="68"/>
                  </a:cubicBezTo>
                  <a:cubicBezTo>
                    <a:pt x="27137" y="134"/>
                    <a:pt x="27110" y="201"/>
                    <a:pt x="27070" y="295"/>
                  </a:cubicBezTo>
                  <a:cubicBezTo>
                    <a:pt x="26990" y="509"/>
                    <a:pt x="26856" y="816"/>
                    <a:pt x="26696" y="1203"/>
                  </a:cubicBezTo>
                  <a:cubicBezTo>
                    <a:pt x="26215" y="2299"/>
                    <a:pt x="25667" y="3368"/>
                    <a:pt x="25039" y="4397"/>
                  </a:cubicBezTo>
                  <a:cubicBezTo>
                    <a:pt x="24130" y="5920"/>
                    <a:pt x="23035" y="7336"/>
                    <a:pt x="21779" y="8605"/>
                  </a:cubicBezTo>
                  <a:cubicBezTo>
                    <a:pt x="20242" y="10142"/>
                    <a:pt x="18452" y="11424"/>
                    <a:pt x="16488" y="12373"/>
                  </a:cubicBezTo>
                  <a:cubicBezTo>
                    <a:pt x="14524" y="13295"/>
                    <a:pt x="12386" y="13843"/>
                    <a:pt x="10209" y="13990"/>
                  </a:cubicBezTo>
                  <a:cubicBezTo>
                    <a:pt x="9573" y="14035"/>
                    <a:pt x="8925" y="14062"/>
                    <a:pt x="8278" y="14062"/>
                  </a:cubicBezTo>
                  <a:cubicBezTo>
                    <a:pt x="7972" y="14062"/>
                    <a:pt x="7667" y="14056"/>
                    <a:pt x="7363" y="14043"/>
                  </a:cubicBezTo>
                  <a:cubicBezTo>
                    <a:pt x="6481" y="14016"/>
                    <a:pt x="5639" y="13949"/>
                    <a:pt x="4891" y="13883"/>
                  </a:cubicBezTo>
                  <a:cubicBezTo>
                    <a:pt x="3368" y="13736"/>
                    <a:pt x="2139" y="13549"/>
                    <a:pt x="1310" y="13442"/>
                  </a:cubicBezTo>
                  <a:lnTo>
                    <a:pt x="335" y="13308"/>
                  </a:lnTo>
                  <a:lnTo>
                    <a:pt x="81" y="13268"/>
                  </a:lnTo>
                  <a:lnTo>
                    <a:pt x="1" y="13268"/>
                  </a:lnTo>
                  <a:cubicBezTo>
                    <a:pt x="28" y="13281"/>
                    <a:pt x="54" y="13295"/>
                    <a:pt x="81" y="13295"/>
                  </a:cubicBezTo>
                  <a:lnTo>
                    <a:pt x="335" y="13348"/>
                  </a:lnTo>
                  <a:lnTo>
                    <a:pt x="1297" y="13509"/>
                  </a:lnTo>
                  <a:cubicBezTo>
                    <a:pt x="2139" y="13656"/>
                    <a:pt x="3354" y="13843"/>
                    <a:pt x="4878" y="14016"/>
                  </a:cubicBezTo>
                  <a:cubicBezTo>
                    <a:pt x="5639" y="14096"/>
                    <a:pt x="6468" y="14163"/>
                    <a:pt x="7363" y="14190"/>
                  </a:cubicBezTo>
                  <a:cubicBezTo>
                    <a:pt x="7759" y="14212"/>
                    <a:pt x="8157" y="14223"/>
                    <a:pt x="8556" y="14223"/>
                  </a:cubicBezTo>
                  <a:cubicBezTo>
                    <a:pt x="9112" y="14223"/>
                    <a:pt x="9669" y="14202"/>
                    <a:pt x="10222" y="14163"/>
                  </a:cubicBezTo>
                  <a:cubicBezTo>
                    <a:pt x="12426" y="14016"/>
                    <a:pt x="14578" y="13468"/>
                    <a:pt x="16568" y="12533"/>
                  </a:cubicBezTo>
                  <a:cubicBezTo>
                    <a:pt x="18559" y="11585"/>
                    <a:pt x="20349" y="10289"/>
                    <a:pt x="21899" y="8725"/>
                  </a:cubicBezTo>
                  <a:cubicBezTo>
                    <a:pt x="23155" y="7443"/>
                    <a:pt x="24237" y="6013"/>
                    <a:pt x="25159" y="4477"/>
                  </a:cubicBezTo>
                  <a:cubicBezTo>
                    <a:pt x="25760" y="3435"/>
                    <a:pt x="26295" y="2352"/>
                    <a:pt x="26763" y="1243"/>
                  </a:cubicBezTo>
                  <a:cubicBezTo>
                    <a:pt x="26923" y="843"/>
                    <a:pt x="27043" y="535"/>
                    <a:pt x="27110" y="322"/>
                  </a:cubicBezTo>
                  <a:lnTo>
                    <a:pt x="27190" y="81"/>
                  </a:lnTo>
                  <a:cubicBezTo>
                    <a:pt x="27203" y="54"/>
                    <a:pt x="27217" y="28"/>
                    <a:pt x="27217" y="1"/>
                  </a:cubicBezTo>
                  <a:cubicBezTo>
                    <a:pt x="27217" y="1"/>
                    <a:pt x="27215" y="0"/>
                    <a:pt x="272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1343;p33">
              <a:extLst>
                <a:ext uri="{FF2B5EF4-FFF2-40B4-BE49-F238E27FC236}">
                  <a16:creationId xmlns:a16="http://schemas.microsoft.com/office/drawing/2014/main" id="{5AE80A7D-7239-DC48-993C-D37A21998925}"/>
                </a:ext>
              </a:extLst>
            </p:cNvPr>
            <p:cNvSpPr/>
            <p:nvPr/>
          </p:nvSpPr>
          <p:spPr>
            <a:xfrm>
              <a:off x="5772500" y="1045750"/>
              <a:ext cx="109925" cy="43950"/>
            </a:xfrm>
            <a:custGeom>
              <a:avLst/>
              <a:gdLst/>
              <a:ahLst/>
              <a:cxnLst/>
              <a:rect l="l" t="t" r="r" b="b"/>
              <a:pathLst>
                <a:path w="4397" h="1758" extrusionOk="0">
                  <a:moveTo>
                    <a:pt x="4380" y="1"/>
                  </a:moveTo>
                  <a:cubicBezTo>
                    <a:pt x="4348" y="1"/>
                    <a:pt x="4201" y="236"/>
                    <a:pt x="3888" y="522"/>
                  </a:cubicBezTo>
                  <a:cubicBezTo>
                    <a:pt x="3448" y="883"/>
                    <a:pt x="2940" y="1164"/>
                    <a:pt x="2392" y="1324"/>
                  </a:cubicBezTo>
                  <a:cubicBezTo>
                    <a:pt x="1844" y="1471"/>
                    <a:pt x="1283" y="1578"/>
                    <a:pt x="709" y="1631"/>
                  </a:cubicBezTo>
                  <a:cubicBezTo>
                    <a:pt x="268" y="1671"/>
                    <a:pt x="1" y="1711"/>
                    <a:pt x="1" y="1738"/>
                  </a:cubicBezTo>
                  <a:cubicBezTo>
                    <a:pt x="1" y="1748"/>
                    <a:pt x="134" y="1757"/>
                    <a:pt x="373" y="1757"/>
                  </a:cubicBezTo>
                  <a:cubicBezTo>
                    <a:pt x="472" y="1757"/>
                    <a:pt x="589" y="1755"/>
                    <a:pt x="722" y="1752"/>
                  </a:cubicBezTo>
                  <a:cubicBezTo>
                    <a:pt x="1297" y="1725"/>
                    <a:pt x="1884" y="1645"/>
                    <a:pt x="2446" y="1484"/>
                  </a:cubicBezTo>
                  <a:cubicBezTo>
                    <a:pt x="3020" y="1311"/>
                    <a:pt x="3541" y="1017"/>
                    <a:pt x="3969" y="603"/>
                  </a:cubicBezTo>
                  <a:cubicBezTo>
                    <a:pt x="4289" y="282"/>
                    <a:pt x="4396" y="1"/>
                    <a:pt x="4383" y="1"/>
                  </a:cubicBezTo>
                  <a:cubicBezTo>
                    <a:pt x="4382" y="1"/>
                    <a:pt x="4381" y="1"/>
                    <a:pt x="43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1344;p33">
              <a:extLst>
                <a:ext uri="{FF2B5EF4-FFF2-40B4-BE49-F238E27FC236}">
                  <a16:creationId xmlns:a16="http://schemas.microsoft.com/office/drawing/2014/main" id="{D7FAEF31-DFBB-0D4A-845A-1D06DC1DAC44}"/>
                </a:ext>
              </a:extLst>
            </p:cNvPr>
            <p:cNvSpPr/>
            <p:nvPr/>
          </p:nvSpPr>
          <p:spPr>
            <a:xfrm>
              <a:off x="5780275" y="1015575"/>
              <a:ext cx="48700" cy="11600"/>
            </a:xfrm>
            <a:custGeom>
              <a:avLst/>
              <a:gdLst/>
              <a:ahLst/>
              <a:cxnLst/>
              <a:rect l="l" t="t" r="r" b="b"/>
              <a:pathLst>
                <a:path w="1948" h="464" extrusionOk="0">
                  <a:moveTo>
                    <a:pt x="1918" y="1"/>
                  </a:moveTo>
                  <a:cubicBezTo>
                    <a:pt x="1835" y="1"/>
                    <a:pt x="1460" y="174"/>
                    <a:pt x="986" y="260"/>
                  </a:cubicBezTo>
                  <a:cubicBezTo>
                    <a:pt x="464" y="353"/>
                    <a:pt x="24" y="340"/>
                    <a:pt x="10" y="367"/>
                  </a:cubicBezTo>
                  <a:cubicBezTo>
                    <a:pt x="1" y="395"/>
                    <a:pt x="225" y="463"/>
                    <a:pt x="555" y="463"/>
                  </a:cubicBezTo>
                  <a:cubicBezTo>
                    <a:pt x="692" y="463"/>
                    <a:pt x="847" y="451"/>
                    <a:pt x="1012" y="420"/>
                  </a:cubicBezTo>
                  <a:cubicBezTo>
                    <a:pt x="1573" y="313"/>
                    <a:pt x="1947" y="46"/>
                    <a:pt x="1934" y="6"/>
                  </a:cubicBezTo>
                  <a:cubicBezTo>
                    <a:pt x="1932" y="2"/>
                    <a:pt x="1926" y="1"/>
                    <a:pt x="19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1345;p33">
              <a:extLst>
                <a:ext uri="{FF2B5EF4-FFF2-40B4-BE49-F238E27FC236}">
                  <a16:creationId xmlns:a16="http://schemas.microsoft.com/office/drawing/2014/main" id="{F33F6EA3-EBD4-3F45-99C5-981B81D9F2FC}"/>
                </a:ext>
              </a:extLst>
            </p:cNvPr>
            <p:cNvSpPr/>
            <p:nvPr/>
          </p:nvSpPr>
          <p:spPr>
            <a:xfrm>
              <a:off x="5782625" y="987825"/>
              <a:ext cx="41000" cy="10300"/>
            </a:xfrm>
            <a:custGeom>
              <a:avLst/>
              <a:gdLst/>
              <a:ahLst/>
              <a:cxnLst/>
              <a:rect l="l" t="t" r="r" b="b"/>
              <a:pathLst>
                <a:path w="1640" h="412" extrusionOk="0">
                  <a:moveTo>
                    <a:pt x="1595" y="0"/>
                  </a:moveTo>
                  <a:cubicBezTo>
                    <a:pt x="1518" y="0"/>
                    <a:pt x="1201" y="125"/>
                    <a:pt x="811" y="207"/>
                  </a:cubicBezTo>
                  <a:cubicBezTo>
                    <a:pt x="384" y="301"/>
                    <a:pt x="10" y="301"/>
                    <a:pt x="10" y="341"/>
                  </a:cubicBezTo>
                  <a:cubicBezTo>
                    <a:pt x="1" y="367"/>
                    <a:pt x="166" y="411"/>
                    <a:pt x="414" y="411"/>
                  </a:cubicBezTo>
                  <a:cubicBezTo>
                    <a:pt x="542" y="411"/>
                    <a:pt x="692" y="399"/>
                    <a:pt x="851" y="368"/>
                  </a:cubicBezTo>
                  <a:cubicBezTo>
                    <a:pt x="1319" y="274"/>
                    <a:pt x="1640" y="47"/>
                    <a:pt x="1613" y="7"/>
                  </a:cubicBezTo>
                  <a:cubicBezTo>
                    <a:pt x="1611" y="2"/>
                    <a:pt x="1605" y="0"/>
                    <a:pt x="15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1346;p33">
              <a:extLst>
                <a:ext uri="{FF2B5EF4-FFF2-40B4-BE49-F238E27FC236}">
                  <a16:creationId xmlns:a16="http://schemas.microsoft.com/office/drawing/2014/main" id="{5BD6A9AC-45AD-814A-8011-B911497554C3}"/>
                </a:ext>
              </a:extLst>
            </p:cNvPr>
            <p:cNvSpPr/>
            <p:nvPr/>
          </p:nvSpPr>
          <p:spPr>
            <a:xfrm>
              <a:off x="5778350" y="942125"/>
              <a:ext cx="43950" cy="17125"/>
            </a:xfrm>
            <a:custGeom>
              <a:avLst/>
              <a:gdLst/>
              <a:ahLst/>
              <a:cxnLst/>
              <a:rect l="l" t="t" r="r" b="b"/>
              <a:pathLst>
                <a:path w="1758" h="685" extrusionOk="0">
                  <a:moveTo>
                    <a:pt x="1707" y="0"/>
                  </a:moveTo>
                  <a:cubicBezTo>
                    <a:pt x="1642" y="0"/>
                    <a:pt x="1323" y="232"/>
                    <a:pt x="889" y="405"/>
                  </a:cubicBezTo>
                  <a:cubicBezTo>
                    <a:pt x="421" y="579"/>
                    <a:pt x="7" y="592"/>
                    <a:pt x="7" y="646"/>
                  </a:cubicBezTo>
                  <a:cubicBezTo>
                    <a:pt x="1" y="664"/>
                    <a:pt x="88" y="685"/>
                    <a:pt x="233" y="685"/>
                  </a:cubicBezTo>
                  <a:cubicBezTo>
                    <a:pt x="407" y="685"/>
                    <a:pt x="665" y="654"/>
                    <a:pt x="942" y="552"/>
                  </a:cubicBezTo>
                  <a:cubicBezTo>
                    <a:pt x="1463" y="365"/>
                    <a:pt x="1757" y="31"/>
                    <a:pt x="1717" y="4"/>
                  </a:cubicBezTo>
                  <a:cubicBezTo>
                    <a:pt x="1715" y="2"/>
                    <a:pt x="1712" y="0"/>
                    <a:pt x="17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1347;p33">
              <a:extLst>
                <a:ext uri="{FF2B5EF4-FFF2-40B4-BE49-F238E27FC236}">
                  <a16:creationId xmlns:a16="http://schemas.microsoft.com/office/drawing/2014/main" id="{6354EB9E-52B1-4347-8751-F87C7545E122}"/>
                </a:ext>
              </a:extLst>
            </p:cNvPr>
            <p:cNvSpPr/>
            <p:nvPr/>
          </p:nvSpPr>
          <p:spPr>
            <a:xfrm>
              <a:off x="5750125" y="885375"/>
              <a:ext cx="91550" cy="36450"/>
            </a:xfrm>
            <a:custGeom>
              <a:avLst/>
              <a:gdLst/>
              <a:ahLst/>
              <a:cxnLst/>
              <a:rect l="l" t="t" r="r" b="b"/>
              <a:pathLst>
                <a:path w="3662" h="1458" extrusionOk="0">
                  <a:moveTo>
                    <a:pt x="3644" y="1"/>
                  </a:moveTo>
                  <a:cubicBezTo>
                    <a:pt x="3617" y="1"/>
                    <a:pt x="3484" y="180"/>
                    <a:pt x="3234" y="417"/>
                  </a:cubicBezTo>
                  <a:cubicBezTo>
                    <a:pt x="2624" y="993"/>
                    <a:pt x="1825" y="1311"/>
                    <a:pt x="1000" y="1311"/>
                  </a:cubicBezTo>
                  <a:cubicBezTo>
                    <a:pt x="868" y="1311"/>
                    <a:pt x="735" y="1302"/>
                    <a:pt x="602" y="1286"/>
                  </a:cubicBezTo>
                  <a:cubicBezTo>
                    <a:pt x="298" y="1252"/>
                    <a:pt x="89" y="1199"/>
                    <a:pt x="31" y="1199"/>
                  </a:cubicBezTo>
                  <a:cubicBezTo>
                    <a:pt x="19" y="1199"/>
                    <a:pt x="14" y="1201"/>
                    <a:pt x="14" y="1206"/>
                  </a:cubicBezTo>
                  <a:cubicBezTo>
                    <a:pt x="0" y="1219"/>
                    <a:pt x="214" y="1339"/>
                    <a:pt x="588" y="1406"/>
                  </a:cubicBezTo>
                  <a:cubicBezTo>
                    <a:pt x="772" y="1440"/>
                    <a:pt x="956" y="1457"/>
                    <a:pt x="1139" y="1457"/>
                  </a:cubicBezTo>
                  <a:cubicBezTo>
                    <a:pt x="1955" y="1457"/>
                    <a:pt x="2746" y="1122"/>
                    <a:pt x="3314" y="511"/>
                  </a:cubicBezTo>
                  <a:cubicBezTo>
                    <a:pt x="3568" y="230"/>
                    <a:pt x="3661" y="3"/>
                    <a:pt x="3648" y="3"/>
                  </a:cubicBezTo>
                  <a:cubicBezTo>
                    <a:pt x="3647" y="1"/>
                    <a:pt x="3646" y="1"/>
                    <a:pt x="36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A2A2E"/>
        </a:solidFill>
        <a:effectLst/>
      </p:bgPr>
    </p:bg>
    <p:spTree>
      <p:nvGrpSpPr>
        <p:cNvPr id="1" name="Shape 885"/>
        <p:cNvGrpSpPr/>
        <p:nvPr/>
      </p:nvGrpSpPr>
      <p:grpSpPr>
        <a:xfrm>
          <a:off x="0" y="0"/>
          <a:ext cx="0" cy="0"/>
          <a:chOff x="0" y="0"/>
          <a:chExt cx="0" cy="0"/>
        </a:xfrm>
      </p:grpSpPr>
      <p:sp>
        <p:nvSpPr>
          <p:cNvPr id="6" name="Rectangle 5">
            <a:extLst>
              <a:ext uri="{FF2B5EF4-FFF2-40B4-BE49-F238E27FC236}">
                <a16:creationId xmlns:a16="http://schemas.microsoft.com/office/drawing/2014/main" id="{D8FBC371-6E5A-E34A-B19C-5278131BCBDF}"/>
              </a:ext>
            </a:extLst>
          </p:cNvPr>
          <p:cNvSpPr/>
          <p:nvPr/>
        </p:nvSpPr>
        <p:spPr>
          <a:xfrm>
            <a:off x="4769850" y="1095153"/>
            <a:ext cx="3752052" cy="2594343"/>
          </a:xfrm>
          <a:prstGeom prst="rect">
            <a:avLst/>
          </a:prstGeom>
          <a:solidFill>
            <a:srgbClr val="2A2A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87" name="Google Shape;887;p30"/>
          <p:cNvGrpSpPr/>
          <p:nvPr/>
        </p:nvGrpSpPr>
        <p:grpSpPr>
          <a:xfrm flipH="1">
            <a:off x="529157" y="1083993"/>
            <a:ext cx="3628160" cy="3658206"/>
            <a:chOff x="3113750" y="2073100"/>
            <a:chExt cx="2499249" cy="2530405"/>
          </a:xfrm>
        </p:grpSpPr>
        <p:grpSp>
          <p:nvGrpSpPr>
            <p:cNvPr id="888" name="Google Shape;888;p30"/>
            <p:cNvGrpSpPr/>
            <p:nvPr/>
          </p:nvGrpSpPr>
          <p:grpSpPr>
            <a:xfrm>
              <a:off x="3113750" y="2073100"/>
              <a:ext cx="2499249" cy="2530405"/>
              <a:chOff x="3113750" y="2073100"/>
              <a:chExt cx="2499249" cy="2530405"/>
            </a:xfrm>
          </p:grpSpPr>
          <p:sp>
            <p:nvSpPr>
              <p:cNvPr id="889" name="Google Shape;889;p30"/>
              <p:cNvSpPr/>
              <p:nvPr/>
            </p:nvSpPr>
            <p:spPr>
              <a:xfrm>
                <a:off x="3689735" y="2073100"/>
                <a:ext cx="314587" cy="263103"/>
              </a:xfrm>
              <a:custGeom>
                <a:avLst/>
                <a:gdLst/>
                <a:ahLst/>
                <a:cxnLst/>
                <a:rect l="l" t="t" r="r" b="b"/>
                <a:pathLst>
                  <a:path w="9135" h="7640" extrusionOk="0">
                    <a:moveTo>
                      <a:pt x="1927" y="1"/>
                    </a:moveTo>
                    <a:cubicBezTo>
                      <a:pt x="1401" y="1"/>
                      <a:pt x="885" y="206"/>
                      <a:pt x="526" y="643"/>
                    </a:cubicBezTo>
                    <a:cubicBezTo>
                      <a:pt x="138" y="1123"/>
                      <a:pt x="0" y="1809"/>
                      <a:pt x="58" y="2461"/>
                    </a:cubicBezTo>
                    <a:cubicBezTo>
                      <a:pt x="115" y="3101"/>
                      <a:pt x="263" y="3776"/>
                      <a:pt x="629" y="4267"/>
                    </a:cubicBezTo>
                    <a:cubicBezTo>
                      <a:pt x="1944" y="6016"/>
                      <a:pt x="2698" y="6348"/>
                      <a:pt x="4425" y="7640"/>
                    </a:cubicBezTo>
                    <a:cubicBezTo>
                      <a:pt x="6254" y="6508"/>
                      <a:pt x="6837" y="6233"/>
                      <a:pt x="8300" y="4599"/>
                    </a:cubicBezTo>
                    <a:cubicBezTo>
                      <a:pt x="8700" y="4141"/>
                      <a:pt x="8917" y="3490"/>
                      <a:pt x="9020" y="2850"/>
                    </a:cubicBezTo>
                    <a:cubicBezTo>
                      <a:pt x="9135" y="2221"/>
                      <a:pt x="9066" y="1523"/>
                      <a:pt x="8723" y="1009"/>
                    </a:cubicBezTo>
                    <a:cubicBezTo>
                      <a:pt x="8378" y="488"/>
                      <a:pt x="7809" y="239"/>
                      <a:pt x="7223" y="239"/>
                    </a:cubicBezTo>
                    <a:cubicBezTo>
                      <a:pt x="6820" y="239"/>
                      <a:pt x="6409" y="357"/>
                      <a:pt x="6059" y="586"/>
                    </a:cubicBezTo>
                    <a:cubicBezTo>
                      <a:pt x="5214" y="1146"/>
                      <a:pt x="4802" y="1832"/>
                      <a:pt x="4585" y="2918"/>
                    </a:cubicBezTo>
                    <a:cubicBezTo>
                      <a:pt x="4459" y="1821"/>
                      <a:pt x="4036" y="1089"/>
                      <a:pt x="3236" y="460"/>
                    </a:cubicBezTo>
                    <a:cubicBezTo>
                      <a:pt x="2861" y="160"/>
                      <a:pt x="2390"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p:nvPr/>
            </p:nvSpPr>
            <p:spPr>
              <a:xfrm>
                <a:off x="3218856" y="2285310"/>
                <a:ext cx="144534" cy="157586"/>
              </a:xfrm>
              <a:custGeom>
                <a:avLst/>
                <a:gdLst/>
                <a:ahLst/>
                <a:cxnLst/>
                <a:rect l="l" t="t" r="r" b="b"/>
                <a:pathLst>
                  <a:path w="4197" h="4576" extrusionOk="0">
                    <a:moveTo>
                      <a:pt x="1251" y="1"/>
                    </a:moveTo>
                    <a:cubicBezTo>
                      <a:pt x="1115" y="1"/>
                      <a:pt x="978" y="27"/>
                      <a:pt x="847" y="83"/>
                    </a:cubicBezTo>
                    <a:cubicBezTo>
                      <a:pt x="298" y="323"/>
                      <a:pt x="69" y="975"/>
                      <a:pt x="344" y="1500"/>
                    </a:cubicBezTo>
                    <a:cubicBezTo>
                      <a:pt x="515" y="1912"/>
                      <a:pt x="915" y="2175"/>
                      <a:pt x="1350" y="2175"/>
                    </a:cubicBezTo>
                    <a:cubicBezTo>
                      <a:pt x="1" y="3032"/>
                      <a:pt x="767" y="4576"/>
                      <a:pt x="767" y="4576"/>
                    </a:cubicBezTo>
                    <a:lnTo>
                      <a:pt x="4196" y="3078"/>
                    </a:lnTo>
                    <a:cubicBezTo>
                      <a:pt x="4196" y="3078"/>
                      <a:pt x="3701" y="1799"/>
                      <a:pt x="2519" y="1799"/>
                    </a:cubicBezTo>
                    <a:cubicBezTo>
                      <a:pt x="2369" y="1799"/>
                      <a:pt x="2208" y="1820"/>
                      <a:pt x="2036" y="1866"/>
                    </a:cubicBezTo>
                    <a:cubicBezTo>
                      <a:pt x="2333" y="1546"/>
                      <a:pt x="2401" y="1078"/>
                      <a:pt x="2230" y="677"/>
                    </a:cubicBezTo>
                    <a:cubicBezTo>
                      <a:pt x="2074" y="254"/>
                      <a:pt x="1671" y="1"/>
                      <a:pt x="1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0"/>
              <p:cNvSpPr/>
              <p:nvPr/>
            </p:nvSpPr>
            <p:spPr>
              <a:xfrm>
                <a:off x="5197214" y="3101951"/>
                <a:ext cx="281148" cy="303153"/>
              </a:xfrm>
              <a:custGeom>
                <a:avLst/>
                <a:gdLst/>
                <a:ahLst/>
                <a:cxnLst/>
                <a:rect l="l" t="t" r="r" b="b"/>
                <a:pathLst>
                  <a:path w="8164" h="8803" extrusionOk="0">
                    <a:moveTo>
                      <a:pt x="5257" y="0"/>
                    </a:moveTo>
                    <a:cubicBezTo>
                      <a:pt x="4371" y="0"/>
                      <a:pt x="3535" y="625"/>
                      <a:pt x="3259" y="1566"/>
                    </a:cubicBezTo>
                    <a:cubicBezTo>
                      <a:pt x="2996" y="2389"/>
                      <a:pt x="3259" y="3292"/>
                      <a:pt x="3922" y="3853"/>
                    </a:cubicBezTo>
                    <a:cubicBezTo>
                      <a:pt x="3734" y="3827"/>
                      <a:pt x="3554" y="3815"/>
                      <a:pt x="3382" y="3815"/>
                    </a:cubicBezTo>
                    <a:cubicBezTo>
                      <a:pt x="717" y="3815"/>
                      <a:pt x="1" y="6711"/>
                      <a:pt x="1" y="6711"/>
                    </a:cubicBezTo>
                    <a:lnTo>
                      <a:pt x="7043" y="8803"/>
                    </a:lnTo>
                    <a:cubicBezTo>
                      <a:pt x="7043" y="8803"/>
                      <a:pt x="8163" y="5579"/>
                      <a:pt x="5340" y="4276"/>
                    </a:cubicBezTo>
                    <a:cubicBezTo>
                      <a:pt x="6186" y="4161"/>
                      <a:pt x="6894" y="3544"/>
                      <a:pt x="7123" y="2721"/>
                    </a:cubicBezTo>
                    <a:cubicBezTo>
                      <a:pt x="7466" y="1578"/>
                      <a:pt x="6872" y="400"/>
                      <a:pt x="5797" y="80"/>
                    </a:cubicBezTo>
                    <a:cubicBezTo>
                      <a:pt x="5618" y="26"/>
                      <a:pt x="5436" y="0"/>
                      <a:pt x="52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0"/>
              <p:cNvSpPr/>
              <p:nvPr/>
            </p:nvSpPr>
            <p:spPr>
              <a:xfrm>
                <a:off x="3414158" y="4015709"/>
                <a:ext cx="1045660" cy="494522"/>
              </a:xfrm>
              <a:custGeom>
                <a:avLst/>
                <a:gdLst/>
                <a:ahLst/>
                <a:cxnLst/>
                <a:rect l="l" t="t" r="r" b="b"/>
                <a:pathLst>
                  <a:path w="30364" h="14360" extrusionOk="0">
                    <a:moveTo>
                      <a:pt x="29038" y="1"/>
                    </a:moveTo>
                    <a:lnTo>
                      <a:pt x="1292" y="47"/>
                    </a:lnTo>
                    <a:cubicBezTo>
                      <a:pt x="572" y="47"/>
                      <a:pt x="0" y="630"/>
                      <a:pt x="0" y="1338"/>
                    </a:cubicBezTo>
                    <a:lnTo>
                      <a:pt x="11" y="9878"/>
                    </a:lnTo>
                    <a:cubicBezTo>
                      <a:pt x="11" y="10580"/>
                      <a:pt x="583" y="11159"/>
                      <a:pt x="1283" y="11159"/>
                    </a:cubicBezTo>
                    <a:cubicBezTo>
                      <a:pt x="1290" y="11159"/>
                      <a:pt x="1296" y="11159"/>
                      <a:pt x="1303" y="11159"/>
                    </a:cubicBezTo>
                    <a:lnTo>
                      <a:pt x="25425" y="11124"/>
                    </a:lnTo>
                    <a:lnTo>
                      <a:pt x="28626" y="14360"/>
                    </a:lnTo>
                    <a:lnTo>
                      <a:pt x="28626" y="11124"/>
                    </a:lnTo>
                    <a:lnTo>
                      <a:pt x="29072" y="11124"/>
                    </a:lnTo>
                    <a:cubicBezTo>
                      <a:pt x="29781" y="11124"/>
                      <a:pt x="30364" y="10541"/>
                      <a:pt x="30352" y="9832"/>
                    </a:cubicBezTo>
                    <a:lnTo>
                      <a:pt x="30341" y="1293"/>
                    </a:lnTo>
                    <a:cubicBezTo>
                      <a:pt x="30329" y="584"/>
                      <a:pt x="29746" y="1"/>
                      <a:pt x="290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0"/>
              <p:cNvSpPr/>
              <p:nvPr/>
            </p:nvSpPr>
            <p:spPr>
              <a:xfrm>
                <a:off x="3446805" y="4048391"/>
                <a:ext cx="343755" cy="313037"/>
              </a:xfrm>
              <a:custGeom>
                <a:avLst/>
                <a:gdLst/>
                <a:ahLst/>
                <a:cxnLst/>
                <a:rect l="l" t="t" r="r" b="b"/>
                <a:pathLst>
                  <a:path w="9982" h="9090" extrusionOk="0">
                    <a:moveTo>
                      <a:pt x="5031" y="1"/>
                    </a:moveTo>
                    <a:cubicBezTo>
                      <a:pt x="2996" y="1"/>
                      <a:pt x="1201" y="1327"/>
                      <a:pt x="607" y="3270"/>
                    </a:cubicBezTo>
                    <a:cubicBezTo>
                      <a:pt x="1" y="5202"/>
                      <a:pt x="733" y="7317"/>
                      <a:pt x="2402" y="8472"/>
                    </a:cubicBezTo>
                    <a:cubicBezTo>
                      <a:pt x="2173" y="7192"/>
                      <a:pt x="2047" y="5900"/>
                      <a:pt x="2036" y="4596"/>
                    </a:cubicBezTo>
                    <a:lnTo>
                      <a:pt x="2013" y="4596"/>
                    </a:lnTo>
                    <a:cubicBezTo>
                      <a:pt x="2024" y="4516"/>
                      <a:pt x="2036" y="4402"/>
                      <a:pt x="2047" y="4288"/>
                    </a:cubicBezTo>
                    <a:cubicBezTo>
                      <a:pt x="2059" y="4139"/>
                      <a:pt x="2070" y="4002"/>
                      <a:pt x="2104" y="3853"/>
                    </a:cubicBezTo>
                    <a:cubicBezTo>
                      <a:pt x="2630" y="1613"/>
                      <a:pt x="4528" y="1167"/>
                      <a:pt x="4917" y="1155"/>
                    </a:cubicBezTo>
                    <a:cubicBezTo>
                      <a:pt x="5044" y="1152"/>
                      <a:pt x="5202" y="1125"/>
                      <a:pt x="5392" y="1125"/>
                    </a:cubicBezTo>
                    <a:cubicBezTo>
                      <a:pt x="5801" y="1125"/>
                      <a:pt x="6359" y="1248"/>
                      <a:pt x="7077" y="1990"/>
                    </a:cubicBezTo>
                    <a:cubicBezTo>
                      <a:pt x="7695" y="2573"/>
                      <a:pt x="7889" y="3476"/>
                      <a:pt x="7592" y="4265"/>
                    </a:cubicBezTo>
                    <a:cubicBezTo>
                      <a:pt x="7603" y="4985"/>
                      <a:pt x="7626" y="5808"/>
                      <a:pt x="7603" y="6311"/>
                    </a:cubicBezTo>
                    <a:cubicBezTo>
                      <a:pt x="7557" y="7374"/>
                      <a:pt x="6506" y="7512"/>
                      <a:pt x="6506" y="7512"/>
                    </a:cubicBezTo>
                    <a:cubicBezTo>
                      <a:pt x="6506" y="7512"/>
                      <a:pt x="6460" y="8438"/>
                      <a:pt x="6437" y="9089"/>
                    </a:cubicBezTo>
                    <a:cubicBezTo>
                      <a:pt x="8621" y="8392"/>
                      <a:pt x="9981" y="6208"/>
                      <a:pt x="9627" y="3945"/>
                    </a:cubicBezTo>
                    <a:cubicBezTo>
                      <a:pt x="9284" y="1681"/>
                      <a:pt x="7329" y="12"/>
                      <a:pt x="5031" y="12"/>
                    </a:cubicBezTo>
                    <a:lnTo>
                      <a:pt x="503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0"/>
              <p:cNvSpPr/>
              <p:nvPr/>
            </p:nvSpPr>
            <p:spPr>
              <a:xfrm>
                <a:off x="3573987" y="4135796"/>
                <a:ext cx="135064" cy="232660"/>
              </a:xfrm>
              <a:custGeom>
                <a:avLst/>
                <a:gdLst/>
                <a:ahLst/>
                <a:cxnLst/>
                <a:rect l="l" t="t" r="r" b="b"/>
                <a:pathLst>
                  <a:path w="3922" h="6756" extrusionOk="0">
                    <a:moveTo>
                      <a:pt x="3533" y="1715"/>
                    </a:moveTo>
                    <a:cubicBezTo>
                      <a:pt x="3602" y="1715"/>
                      <a:pt x="3682" y="1750"/>
                      <a:pt x="3739" y="1795"/>
                    </a:cubicBezTo>
                    <a:cubicBezTo>
                      <a:pt x="3784" y="1841"/>
                      <a:pt x="3796" y="1876"/>
                      <a:pt x="3784" y="1876"/>
                    </a:cubicBezTo>
                    <a:cubicBezTo>
                      <a:pt x="3784" y="1876"/>
                      <a:pt x="3784" y="1877"/>
                      <a:pt x="3783" y="1877"/>
                    </a:cubicBezTo>
                    <a:cubicBezTo>
                      <a:pt x="3769" y="1877"/>
                      <a:pt x="3661" y="1807"/>
                      <a:pt x="3533" y="1807"/>
                    </a:cubicBezTo>
                    <a:cubicBezTo>
                      <a:pt x="3523" y="1806"/>
                      <a:pt x="3513" y="1806"/>
                      <a:pt x="3504" y="1806"/>
                    </a:cubicBezTo>
                    <a:cubicBezTo>
                      <a:pt x="3389" y="1806"/>
                      <a:pt x="3305" y="1857"/>
                      <a:pt x="3271" y="1857"/>
                    </a:cubicBezTo>
                    <a:cubicBezTo>
                      <a:pt x="3266" y="1857"/>
                      <a:pt x="3261" y="1856"/>
                      <a:pt x="3259" y="1853"/>
                    </a:cubicBezTo>
                    <a:cubicBezTo>
                      <a:pt x="3247" y="1830"/>
                      <a:pt x="3270" y="1818"/>
                      <a:pt x="3316" y="1784"/>
                    </a:cubicBezTo>
                    <a:cubicBezTo>
                      <a:pt x="3384" y="1738"/>
                      <a:pt x="3453" y="1715"/>
                      <a:pt x="3533" y="1715"/>
                    </a:cubicBezTo>
                    <a:close/>
                    <a:moveTo>
                      <a:pt x="1903" y="1747"/>
                    </a:moveTo>
                    <a:cubicBezTo>
                      <a:pt x="1916" y="1747"/>
                      <a:pt x="1930" y="1748"/>
                      <a:pt x="1944" y="1750"/>
                    </a:cubicBezTo>
                    <a:cubicBezTo>
                      <a:pt x="2012" y="1750"/>
                      <a:pt x="2081" y="1784"/>
                      <a:pt x="2150" y="1830"/>
                    </a:cubicBezTo>
                    <a:cubicBezTo>
                      <a:pt x="2184" y="1864"/>
                      <a:pt x="2207" y="1898"/>
                      <a:pt x="2195" y="1910"/>
                    </a:cubicBezTo>
                    <a:cubicBezTo>
                      <a:pt x="2184" y="1910"/>
                      <a:pt x="2081" y="1841"/>
                      <a:pt x="1932" y="1841"/>
                    </a:cubicBezTo>
                    <a:cubicBezTo>
                      <a:pt x="1923" y="1840"/>
                      <a:pt x="1914" y="1840"/>
                      <a:pt x="1905" y="1840"/>
                    </a:cubicBezTo>
                    <a:cubicBezTo>
                      <a:pt x="1797" y="1840"/>
                      <a:pt x="1708" y="1891"/>
                      <a:pt x="1679" y="1891"/>
                    </a:cubicBezTo>
                    <a:cubicBezTo>
                      <a:pt x="1674" y="1891"/>
                      <a:pt x="1671" y="1890"/>
                      <a:pt x="1670" y="1887"/>
                    </a:cubicBezTo>
                    <a:cubicBezTo>
                      <a:pt x="1658" y="1864"/>
                      <a:pt x="1681" y="1841"/>
                      <a:pt x="1727" y="1807"/>
                    </a:cubicBezTo>
                    <a:cubicBezTo>
                      <a:pt x="1774" y="1769"/>
                      <a:pt x="1837" y="1747"/>
                      <a:pt x="1903" y="1747"/>
                    </a:cubicBezTo>
                    <a:close/>
                    <a:moveTo>
                      <a:pt x="3518" y="1883"/>
                    </a:moveTo>
                    <a:cubicBezTo>
                      <a:pt x="3589" y="1883"/>
                      <a:pt x="3659" y="1941"/>
                      <a:pt x="3659" y="2024"/>
                    </a:cubicBezTo>
                    <a:cubicBezTo>
                      <a:pt x="3670" y="2104"/>
                      <a:pt x="3602" y="2161"/>
                      <a:pt x="3533" y="2173"/>
                    </a:cubicBezTo>
                    <a:cubicBezTo>
                      <a:pt x="3528" y="2173"/>
                      <a:pt x="3524" y="2173"/>
                      <a:pt x="3519" y="2173"/>
                    </a:cubicBezTo>
                    <a:cubicBezTo>
                      <a:pt x="3391" y="2173"/>
                      <a:pt x="3330" y="2021"/>
                      <a:pt x="3419" y="1933"/>
                    </a:cubicBezTo>
                    <a:cubicBezTo>
                      <a:pt x="3446" y="1898"/>
                      <a:pt x="3482" y="1883"/>
                      <a:pt x="3518" y="1883"/>
                    </a:cubicBezTo>
                    <a:close/>
                    <a:moveTo>
                      <a:pt x="1970" y="1911"/>
                    </a:moveTo>
                    <a:cubicBezTo>
                      <a:pt x="2044" y="1911"/>
                      <a:pt x="2115" y="1967"/>
                      <a:pt x="2115" y="2058"/>
                    </a:cubicBezTo>
                    <a:cubicBezTo>
                      <a:pt x="2115" y="2127"/>
                      <a:pt x="2058" y="2196"/>
                      <a:pt x="1990" y="2196"/>
                    </a:cubicBezTo>
                    <a:cubicBezTo>
                      <a:pt x="1985" y="2196"/>
                      <a:pt x="1980" y="2196"/>
                      <a:pt x="1975" y="2196"/>
                    </a:cubicBezTo>
                    <a:cubicBezTo>
                      <a:pt x="1848" y="2196"/>
                      <a:pt x="1787" y="2055"/>
                      <a:pt x="1864" y="1956"/>
                    </a:cubicBezTo>
                    <a:cubicBezTo>
                      <a:pt x="1894" y="1925"/>
                      <a:pt x="1932" y="1911"/>
                      <a:pt x="1970" y="1911"/>
                    </a:cubicBezTo>
                    <a:close/>
                    <a:moveTo>
                      <a:pt x="2687" y="1853"/>
                    </a:moveTo>
                    <a:lnTo>
                      <a:pt x="2687" y="1853"/>
                    </a:lnTo>
                    <a:cubicBezTo>
                      <a:pt x="2801" y="2104"/>
                      <a:pt x="2904" y="2367"/>
                      <a:pt x="2984" y="2630"/>
                    </a:cubicBezTo>
                    <a:lnTo>
                      <a:pt x="3076" y="2939"/>
                    </a:lnTo>
                    <a:cubicBezTo>
                      <a:pt x="3099" y="2984"/>
                      <a:pt x="3110" y="3042"/>
                      <a:pt x="3099" y="3087"/>
                    </a:cubicBezTo>
                    <a:cubicBezTo>
                      <a:pt x="3087" y="3122"/>
                      <a:pt x="3064" y="3133"/>
                      <a:pt x="3041" y="3144"/>
                    </a:cubicBezTo>
                    <a:cubicBezTo>
                      <a:pt x="3019" y="3144"/>
                      <a:pt x="2996" y="3156"/>
                      <a:pt x="2973" y="3156"/>
                    </a:cubicBezTo>
                    <a:cubicBezTo>
                      <a:pt x="2893" y="3156"/>
                      <a:pt x="2813" y="3156"/>
                      <a:pt x="2733" y="3144"/>
                    </a:cubicBezTo>
                    <a:cubicBezTo>
                      <a:pt x="2813" y="3122"/>
                      <a:pt x="2893" y="3110"/>
                      <a:pt x="2973" y="3110"/>
                    </a:cubicBezTo>
                    <a:cubicBezTo>
                      <a:pt x="3007" y="3110"/>
                      <a:pt x="3041" y="3099"/>
                      <a:pt x="3053" y="3076"/>
                    </a:cubicBezTo>
                    <a:cubicBezTo>
                      <a:pt x="3053" y="3030"/>
                      <a:pt x="3041" y="2996"/>
                      <a:pt x="3030" y="2950"/>
                    </a:cubicBezTo>
                    <a:cubicBezTo>
                      <a:pt x="2996" y="2859"/>
                      <a:pt x="2961" y="2756"/>
                      <a:pt x="2916" y="2653"/>
                    </a:cubicBezTo>
                    <a:cubicBezTo>
                      <a:pt x="2824" y="2390"/>
                      <a:pt x="2744" y="2127"/>
                      <a:pt x="2687" y="1853"/>
                    </a:cubicBezTo>
                    <a:close/>
                    <a:moveTo>
                      <a:pt x="2264" y="3283"/>
                    </a:moveTo>
                    <a:cubicBezTo>
                      <a:pt x="2360" y="3337"/>
                      <a:pt x="2726" y="3522"/>
                      <a:pt x="2947" y="3522"/>
                    </a:cubicBezTo>
                    <a:cubicBezTo>
                      <a:pt x="2952" y="3522"/>
                      <a:pt x="2957" y="3522"/>
                      <a:pt x="2961" y="3522"/>
                    </a:cubicBezTo>
                    <a:lnTo>
                      <a:pt x="2961" y="3522"/>
                    </a:lnTo>
                    <a:cubicBezTo>
                      <a:pt x="2887" y="3637"/>
                      <a:pt x="2766" y="3699"/>
                      <a:pt x="2639" y="3699"/>
                    </a:cubicBezTo>
                    <a:cubicBezTo>
                      <a:pt x="2590" y="3699"/>
                      <a:pt x="2541" y="3690"/>
                      <a:pt x="2493" y="3670"/>
                    </a:cubicBezTo>
                    <a:cubicBezTo>
                      <a:pt x="2322" y="3625"/>
                      <a:pt x="2219" y="3454"/>
                      <a:pt x="2264" y="3283"/>
                    </a:cubicBezTo>
                    <a:close/>
                    <a:moveTo>
                      <a:pt x="1990" y="1"/>
                    </a:moveTo>
                    <a:cubicBezTo>
                      <a:pt x="1715" y="1601"/>
                      <a:pt x="0" y="1807"/>
                      <a:pt x="0" y="1807"/>
                    </a:cubicBezTo>
                    <a:lnTo>
                      <a:pt x="115" y="5705"/>
                    </a:lnTo>
                    <a:lnTo>
                      <a:pt x="172" y="6608"/>
                    </a:lnTo>
                    <a:cubicBezTo>
                      <a:pt x="555" y="6707"/>
                      <a:pt x="947" y="6756"/>
                      <a:pt x="1339" y="6756"/>
                    </a:cubicBezTo>
                    <a:cubicBezTo>
                      <a:pt x="1813" y="6756"/>
                      <a:pt x="2287" y="6684"/>
                      <a:pt x="2744" y="6540"/>
                    </a:cubicBezTo>
                    <a:cubicBezTo>
                      <a:pt x="2756" y="5900"/>
                      <a:pt x="2813" y="4974"/>
                      <a:pt x="2813" y="4974"/>
                    </a:cubicBezTo>
                    <a:lnTo>
                      <a:pt x="2813" y="4974"/>
                    </a:lnTo>
                    <a:lnTo>
                      <a:pt x="2790" y="5237"/>
                    </a:lnTo>
                    <a:cubicBezTo>
                      <a:pt x="2753" y="5239"/>
                      <a:pt x="2717" y="5240"/>
                      <a:pt x="2682" y="5240"/>
                    </a:cubicBezTo>
                    <a:cubicBezTo>
                      <a:pt x="1727" y="5240"/>
                      <a:pt x="1418" y="4516"/>
                      <a:pt x="1418" y="4516"/>
                    </a:cubicBezTo>
                    <a:lnTo>
                      <a:pt x="1418" y="4516"/>
                    </a:lnTo>
                    <a:cubicBezTo>
                      <a:pt x="1830" y="4802"/>
                      <a:pt x="2310" y="4962"/>
                      <a:pt x="2813" y="4974"/>
                    </a:cubicBezTo>
                    <a:cubicBezTo>
                      <a:pt x="2813" y="4974"/>
                      <a:pt x="3864" y="4836"/>
                      <a:pt x="3899" y="3762"/>
                    </a:cubicBezTo>
                    <a:cubicBezTo>
                      <a:pt x="3922" y="3259"/>
                      <a:pt x="3910" y="2447"/>
                      <a:pt x="3887" y="1727"/>
                    </a:cubicBezTo>
                    <a:lnTo>
                      <a:pt x="3716" y="1567"/>
                    </a:lnTo>
                    <a:lnTo>
                      <a:pt x="2184" y="1190"/>
                    </a:lnTo>
                    <a:cubicBezTo>
                      <a:pt x="2298" y="767"/>
                      <a:pt x="2115" y="252"/>
                      <a:pt x="200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0"/>
              <p:cNvSpPr/>
              <p:nvPr/>
            </p:nvSpPr>
            <p:spPr>
              <a:xfrm>
                <a:off x="3688667" y="4201126"/>
                <a:ext cx="11605" cy="9780"/>
              </a:xfrm>
              <a:custGeom>
                <a:avLst/>
                <a:gdLst/>
                <a:ahLst/>
                <a:cxnLst/>
                <a:rect l="l" t="t" r="r" b="b"/>
                <a:pathLst>
                  <a:path w="337" h="284" extrusionOk="0">
                    <a:moveTo>
                      <a:pt x="179" y="1"/>
                    </a:moveTo>
                    <a:cubicBezTo>
                      <a:pt x="61" y="1"/>
                      <a:pt x="0" y="153"/>
                      <a:pt x="89" y="241"/>
                    </a:cubicBezTo>
                    <a:cubicBezTo>
                      <a:pt x="117" y="270"/>
                      <a:pt x="153" y="283"/>
                      <a:pt x="188" y="283"/>
                    </a:cubicBezTo>
                    <a:cubicBezTo>
                      <a:pt x="264" y="283"/>
                      <a:pt x="337" y="221"/>
                      <a:pt x="329" y="127"/>
                    </a:cubicBezTo>
                    <a:cubicBezTo>
                      <a:pt x="329" y="59"/>
                      <a:pt x="272" y="1"/>
                      <a:pt x="192" y="1"/>
                    </a:cubicBezTo>
                    <a:cubicBezTo>
                      <a:pt x="187" y="1"/>
                      <a:pt x="183" y="1"/>
                      <a:pt x="17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p:nvPr/>
            </p:nvSpPr>
            <p:spPr>
              <a:xfrm>
                <a:off x="3686188" y="4194858"/>
                <a:ext cx="18941" cy="5682"/>
              </a:xfrm>
              <a:custGeom>
                <a:avLst/>
                <a:gdLst/>
                <a:ahLst/>
                <a:cxnLst/>
                <a:rect l="l" t="t" r="r" b="b"/>
                <a:pathLst>
                  <a:path w="550" h="165" extrusionOk="0">
                    <a:moveTo>
                      <a:pt x="275" y="0"/>
                    </a:moveTo>
                    <a:cubicBezTo>
                      <a:pt x="195" y="0"/>
                      <a:pt x="126" y="23"/>
                      <a:pt x="58" y="69"/>
                    </a:cubicBezTo>
                    <a:cubicBezTo>
                      <a:pt x="12" y="103"/>
                      <a:pt x="1" y="126"/>
                      <a:pt x="1" y="138"/>
                    </a:cubicBezTo>
                    <a:cubicBezTo>
                      <a:pt x="1" y="139"/>
                      <a:pt x="3" y="139"/>
                      <a:pt x="5" y="139"/>
                    </a:cubicBezTo>
                    <a:cubicBezTo>
                      <a:pt x="28" y="139"/>
                      <a:pt x="120" y="91"/>
                      <a:pt x="241" y="91"/>
                    </a:cubicBezTo>
                    <a:cubicBezTo>
                      <a:pt x="252" y="91"/>
                      <a:pt x="263" y="91"/>
                      <a:pt x="275" y="92"/>
                    </a:cubicBezTo>
                    <a:cubicBezTo>
                      <a:pt x="397" y="92"/>
                      <a:pt x="492" y="164"/>
                      <a:pt x="519" y="164"/>
                    </a:cubicBezTo>
                    <a:cubicBezTo>
                      <a:pt x="523" y="164"/>
                      <a:pt x="525" y="163"/>
                      <a:pt x="526" y="161"/>
                    </a:cubicBezTo>
                    <a:cubicBezTo>
                      <a:pt x="549" y="149"/>
                      <a:pt x="526" y="126"/>
                      <a:pt x="481" y="80"/>
                    </a:cubicBezTo>
                    <a:cubicBezTo>
                      <a:pt x="424" y="35"/>
                      <a:pt x="344" y="0"/>
                      <a:pt x="2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0"/>
              <p:cNvSpPr/>
              <p:nvPr/>
            </p:nvSpPr>
            <p:spPr>
              <a:xfrm>
                <a:off x="3635391" y="4201953"/>
                <a:ext cx="11743" cy="10056"/>
              </a:xfrm>
              <a:custGeom>
                <a:avLst/>
                <a:gdLst/>
                <a:ahLst/>
                <a:cxnLst/>
                <a:rect l="l" t="t" r="r" b="b"/>
                <a:pathLst>
                  <a:path w="341" h="292" extrusionOk="0">
                    <a:moveTo>
                      <a:pt x="195" y="0"/>
                    </a:moveTo>
                    <a:cubicBezTo>
                      <a:pt x="58" y="0"/>
                      <a:pt x="1" y="160"/>
                      <a:pt x="92" y="252"/>
                    </a:cubicBezTo>
                    <a:cubicBezTo>
                      <a:pt x="120" y="279"/>
                      <a:pt x="153" y="291"/>
                      <a:pt x="187" y="291"/>
                    </a:cubicBezTo>
                    <a:cubicBezTo>
                      <a:pt x="264" y="291"/>
                      <a:pt x="340" y="226"/>
                      <a:pt x="332" y="137"/>
                    </a:cubicBezTo>
                    <a:cubicBezTo>
                      <a:pt x="332" y="57"/>
                      <a:pt x="264" y="0"/>
                      <a:pt x="19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3631086" y="4196029"/>
                <a:ext cx="19319" cy="5682"/>
              </a:xfrm>
              <a:custGeom>
                <a:avLst/>
                <a:gdLst/>
                <a:ahLst/>
                <a:cxnLst/>
                <a:rect l="l" t="t" r="r" b="b"/>
                <a:pathLst>
                  <a:path w="561" h="165" extrusionOk="0">
                    <a:moveTo>
                      <a:pt x="286" y="1"/>
                    </a:moveTo>
                    <a:cubicBezTo>
                      <a:pt x="206" y="1"/>
                      <a:pt x="126" y="24"/>
                      <a:pt x="69" y="69"/>
                    </a:cubicBezTo>
                    <a:cubicBezTo>
                      <a:pt x="23" y="104"/>
                      <a:pt x="0" y="138"/>
                      <a:pt x="12" y="138"/>
                    </a:cubicBezTo>
                    <a:cubicBezTo>
                      <a:pt x="12" y="139"/>
                      <a:pt x="14" y="139"/>
                      <a:pt x="16" y="139"/>
                    </a:cubicBezTo>
                    <a:cubicBezTo>
                      <a:pt x="39" y="139"/>
                      <a:pt x="131" y="91"/>
                      <a:pt x="243" y="91"/>
                    </a:cubicBezTo>
                    <a:cubicBezTo>
                      <a:pt x="253" y="91"/>
                      <a:pt x="264" y="91"/>
                      <a:pt x="274" y="92"/>
                    </a:cubicBezTo>
                    <a:cubicBezTo>
                      <a:pt x="407" y="92"/>
                      <a:pt x="503" y="164"/>
                      <a:pt x="530" y="164"/>
                    </a:cubicBezTo>
                    <a:cubicBezTo>
                      <a:pt x="534" y="164"/>
                      <a:pt x="536" y="163"/>
                      <a:pt x="537" y="161"/>
                    </a:cubicBezTo>
                    <a:cubicBezTo>
                      <a:pt x="560" y="149"/>
                      <a:pt x="526" y="127"/>
                      <a:pt x="492" y="81"/>
                    </a:cubicBezTo>
                    <a:cubicBezTo>
                      <a:pt x="423" y="35"/>
                      <a:pt x="354" y="12"/>
                      <a:pt x="28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3666489" y="4199576"/>
                <a:ext cx="14601" cy="44907"/>
              </a:xfrm>
              <a:custGeom>
                <a:avLst/>
                <a:gdLst/>
                <a:ahLst/>
                <a:cxnLst/>
                <a:rect l="l" t="t" r="r" b="b"/>
                <a:pathLst>
                  <a:path w="424" h="1304" extrusionOk="0">
                    <a:moveTo>
                      <a:pt x="1" y="1"/>
                    </a:moveTo>
                    <a:lnTo>
                      <a:pt x="1" y="1"/>
                    </a:lnTo>
                    <a:cubicBezTo>
                      <a:pt x="58" y="275"/>
                      <a:pt x="138" y="538"/>
                      <a:pt x="241" y="801"/>
                    </a:cubicBezTo>
                    <a:cubicBezTo>
                      <a:pt x="275" y="904"/>
                      <a:pt x="310" y="1007"/>
                      <a:pt x="344" y="1098"/>
                    </a:cubicBezTo>
                    <a:cubicBezTo>
                      <a:pt x="355" y="1144"/>
                      <a:pt x="367" y="1178"/>
                      <a:pt x="367" y="1224"/>
                    </a:cubicBezTo>
                    <a:cubicBezTo>
                      <a:pt x="355" y="1247"/>
                      <a:pt x="321" y="1258"/>
                      <a:pt x="287" y="1258"/>
                    </a:cubicBezTo>
                    <a:cubicBezTo>
                      <a:pt x="207" y="1258"/>
                      <a:pt x="127" y="1270"/>
                      <a:pt x="47" y="1292"/>
                    </a:cubicBezTo>
                    <a:cubicBezTo>
                      <a:pt x="127" y="1304"/>
                      <a:pt x="207" y="1304"/>
                      <a:pt x="287" y="1304"/>
                    </a:cubicBezTo>
                    <a:cubicBezTo>
                      <a:pt x="310" y="1304"/>
                      <a:pt x="333" y="1292"/>
                      <a:pt x="355" y="1292"/>
                    </a:cubicBezTo>
                    <a:cubicBezTo>
                      <a:pt x="378" y="1281"/>
                      <a:pt x="401" y="1270"/>
                      <a:pt x="413" y="1235"/>
                    </a:cubicBezTo>
                    <a:cubicBezTo>
                      <a:pt x="424" y="1190"/>
                      <a:pt x="413" y="1132"/>
                      <a:pt x="390" y="1087"/>
                    </a:cubicBezTo>
                    <a:lnTo>
                      <a:pt x="298" y="778"/>
                    </a:lnTo>
                    <a:cubicBezTo>
                      <a:pt x="218" y="515"/>
                      <a:pt x="115" y="252"/>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3650750" y="4248651"/>
                <a:ext cx="25243" cy="14567"/>
              </a:xfrm>
              <a:custGeom>
                <a:avLst/>
                <a:gdLst/>
                <a:ahLst/>
                <a:cxnLst/>
                <a:rect l="l" t="t" r="r" b="b"/>
                <a:pathLst>
                  <a:path w="733" h="423" extrusionOk="0">
                    <a:moveTo>
                      <a:pt x="10" y="0"/>
                    </a:moveTo>
                    <a:cubicBezTo>
                      <a:pt x="9" y="0"/>
                      <a:pt x="17" y="5"/>
                      <a:pt x="35" y="16"/>
                    </a:cubicBezTo>
                    <a:cubicBezTo>
                      <a:pt x="1" y="188"/>
                      <a:pt x="92" y="348"/>
                      <a:pt x="264" y="393"/>
                    </a:cubicBezTo>
                    <a:cubicBezTo>
                      <a:pt x="312" y="413"/>
                      <a:pt x="363" y="422"/>
                      <a:pt x="412" y="422"/>
                    </a:cubicBezTo>
                    <a:cubicBezTo>
                      <a:pt x="538" y="422"/>
                      <a:pt x="659" y="363"/>
                      <a:pt x="732" y="256"/>
                    </a:cubicBezTo>
                    <a:cubicBezTo>
                      <a:pt x="481" y="256"/>
                      <a:pt x="18" y="0"/>
                      <a:pt x="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3622821" y="4291321"/>
                <a:ext cx="48040" cy="24933"/>
              </a:xfrm>
              <a:custGeom>
                <a:avLst/>
                <a:gdLst/>
                <a:ahLst/>
                <a:cxnLst/>
                <a:rect l="l" t="t" r="r" b="b"/>
                <a:pathLst>
                  <a:path w="1395" h="724" extrusionOk="0">
                    <a:moveTo>
                      <a:pt x="0" y="0"/>
                    </a:moveTo>
                    <a:cubicBezTo>
                      <a:pt x="0" y="0"/>
                      <a:pt x="309" y="724"/>
                      <a:pt x="1264" y="724"/>
                    </a:cubicBezTo>
                    <a:cubicBezTo>
                      <a:pt x="1299" y="724"/>
                      <a:pt x="1335" y="723"/>
                      <a:pt x="1372" y="721"/>
                    </a:cubicBezTo>
                    <a:lnTo>
                      <a:pt x="1395" y="458"/>
                    </a:lnTo>
                    <a:cubicBezTo>
                      <a:pt x="892" y="435"/>
                      <a:pt x="412" y="286"/>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3516096" y="4087135"/>
                <a:ext cx="202424" cy="275466"/>
              </a:xfrm>
              <a:custGeom>
                <a:avLst/>
                <a:gdLst/>
                <a:ahLst/>
                <a:cxnLst/>
                <a:rect l="l" t="t" r="r" b="b"/>
                <a:pathLst>
                  <a:path w="5878" h="7999" extrusionOk="0">
                    <a:moveTo>
                      <a:pt x="3374" y="0"/>
                    </a:moveTo>
                    <a:cubicBezTo>
                      <a:pt x="3183" y="0"/>
                      <a:pt x="3024" y="27"/>
                      <a:pt x="2893" y="30"/>
                    </a:cubicBezTo>
                    <a:cubicBezTo>
                      <a:pt x="2516" y="30"/>
                      <a:pt x="607" y="488"/>
                      <a:pt x="92" y="2728"/>
                    </a:cubicBezTo>
                    <a:cubicBezTo>
                      <a:pt x="58" y="2866"/>
                      <a:pt x="47" y="3014"/>
                      <a:pt x="35" y="3151"/>
                    </a:cubicBezTo>
                    <a:cubicBezTo>
                      <a:pt x="24" y="3277"/>
                      <a:pt x="12" y="3391"/>
                      <a:pt x="1" y="3471"/>
                    </a:cubicBezTo>
                    <a:lnTo>
                      <a:pt x="24" y="3471"/>
                    </a:lnTo>
                    <a:cubicBezTo>
                      <a:pt x="35" y="4763"/>
                      <a:pt x="150" y="6055"/>
                      <a:pt x="390" y="7335"/>
                    </a:cubicBezTo>
                    <a:cubicBezTo>
                      <a:pt x="824" y="7633"/>
                      <a:pt x="1304" y="7861"/>
                      <a:pt x="1819" y="7999"/>
                    </a:cubicBezTo>
                    <a:lnTo>
                      <a:pt x="1796" y="7118"/>
                    </a:lnTo>
                    <a:lnTo>
                      <a:pt x="1681" y="3220"/>
                    </a:lnTo>
                    <a:cubicBezTo>
                      <a:pt x="1681" y="3220"/>
                      <a:pt x="3396" y="3014"/>
                      <a:pt x="3671" y="1414"/>
                    </a:cubicBezTo>
                    <a:lnTo>
                      <a:pt x="3682" y="1414"/>
                    </a:lnTo>
                    <a:cubicBezTo>
                      <a:pt x="3796" y="1665"/>
                      <a:pt x="3968" y="2180"/>
                      <a:pt x="3865" y="2603"/>
                    </a:cubicBezTo>
                    <a:lnTo>
                      <a:pt x="5397" y="2980"/>
                    </a:lnTo>
                    <a:lnTo>
                      <a:pt x="5568" y="3140"/>
                    </a:lnTo>
                    <a:cubicBezTo>
                      <a:pt x="5877" y="2340"/>
                      <a:pt x="5671" y="1448"/>
                      <a:pt x="5065" y="865"/>
                    </a:cubicBezTo>
                    <a:cubicBezTo>
                      <a:pt x="4339" y="123"/>
                      <a:pt x="3784" y="0"/>
                      <a:pt x="33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0"/>
              <p:cNvSpPr/>
              <p:nvPr/>
            </p:nvSpPr>
            <p:spPr>
              <a:xfrm>
                <a:off x="3838544" y="4128323"/>
                <a:ext cx="502409" cy="28755"/>
              </a:xfrm>
              <a:custGeom>
                <a:avLst/>
                <a:gdLst/>
                <a:ahLst/>
                <a:cxnLst/>
                <a:rect l="l" t="t" r="r" b="b"/>
                <a:pathLst>
                  <a:path w="14589" h="835" extrusionOk="0">
                    <a:moveTo>
                      <a:pt x="14588" y="0"/>
                    </a:moveTo>
                    <a:lnTo>
                      <a:pt x="1" y="23"/>
                    </a:lnTo>
                    <a:lnTo>
                      <a:pt x="1" y="835"/>
                    </a:lnTo>
                    <a:lnTo>
                      <a:pt x="14588" y="801"/>
                    </a:lnTo>
                    <a:lnTo>
                      <a:pt x="1458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0"/>
              <p:cNvSpPr/>
              <p:nvPr/>
            </p:nvSpPr>
            <p:spPr>
              <a:xfrm>
                <a:off x="3838544" y="4199576"/>
                <a:ext cx="502788" cy="28376"/>
              </a:xfrm>
              <a:custGeom>
                <a:avLst/>
                <a:gdLst/>
                <a:ahLst/>
                <a:cxnLst/>
                <a:rect l="l" t="t" r="r" b="b"/>
                <a:pathLst>
                  <a:path w="14600" h="824" extrusionOk="0">
                    <a:moveTo>
                      <a:pt x="14588" y="1"/>
                    </a:moveTo>
                    <a:lnTo>
                      <a:pt x="1" y="24"/>
                    </a:lnTo>
                    <a:lnTo>
                      <a:pt x="1" y="824"/>
                    </a:lnTo>
                    <a:lnTo>
                      <a:pt x="14600" y="801"/>
                    </a:lnTo>
                    <a:lnTo>
                      <a:pt x="1458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0"/>
              <p:cNvSpPr/>
              <p:nvPr/>
            </p:nvSpPr>
            <p:spPr>
              <a:xfrm>
                <a:off x="4092115" y="4268867"/>
                <a:ext cx="249224" cy="27998"/>
              </a:xfrm>
              <a:custGeom>
                <a:avLst/>
                <a:gdLst/>
                <a:ahLst/>
                <a:cxnLst/>
                <a:rect l="l" t="t" r="r" b="b"/>
                <a:pathLst>
                  <a:path w="7237" h="813" extrusionOk="0">
                    <a:moveTo>
                      <a:pt x="7237" y="1"/>
                    </a:moveTo>
                    <a:lnTo>
                      <a:pt x="0" y="12"/>
                    </a:lnTo>
                    <a:lnTo>
                      <a:pt x="0" y="812"/>
                    </a:lnTo>
                    <a:lnTo>
                      <a:pt x="7237" y="801"/>
                    </a:lnTo>
                    <a:lnTo>
                      <a:pt x="723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5111806" y="2940125"/>
                <a:ext cx="102761" cy="88608"/>
              </a:xfrm>
              <a:custGeom>
                <a:avLst/>
                <a:gdLst/>
                <a:ahLst/>
                <a:cxnLst/>
                <a:rect l="l" t="t" r="r" b="b"/>
                <a:pathLst>
                  <a:path w="2984" h="2573" extrusionOk="0">
                    <a:moveTo>
                      <a:pt x="2330" y="1"/>
                    </a:moveTo>
                    <a:cubicBezTo>
                      <a:pt x="2159" y="1"/>
                      <a:pt x="1988" y="70"/>
                      <a:pt x="1864" y="206"/>
                    </a:cubicBezTo>
                    <a:cubicBezTo>
                      <a:pt x="1635" y="423"/>
                      <a:pt x="1521" y="732"/>
                      <a:pt x="1543" y="1052"/>
                    </a:cubicBezTo>
                    <a:cubicBezTo>
                      <a:pt x="1452" y="744"/>
                      <a:pt x="1235" y="492"/>
                      <a:pt x="949" y="366"/>
                    </a:cubicBezTo>
                    <a:cubicBezTo>
                      <a:pt x="852" y="316"/>
                      <a:pt x="748" y="292"/>
                      <a:pt x="645" y="292"/>
                    </a:cubicBezTo>
                    <a:cubicBezTo>
                      <a:pt x="423" y="292"/>
                      <a:pt x="209" y="406"/>
                      <a:pt x="92" y="618"/>
                    </a:cubicBezTo>
                    <a:cubicBezTo>
                      <a:pt x="12" y="801"/>
                      <a:pt x="0" y="1029"/>
                      <a:pt x="69" y="1224"/>
                    </a:cubicBezTo>
                    <a:cubicBezTo>
                      <a:pt x="126" y="1429"/>
                      <a:pt x="229" y="1612"/>
                      <a:pt x="389" y="1761"/>
                    </a:cubicBezTo>
                    <a:cubicBezTo>
                      <a:pt x="926" y="2230"/>
                      <a:pt x="1189" y="2287"/>
                      <a:pt x="1841" y="2573"/>
                    </a:cubicBezTo>
                    <a:cubicBezTo>
                      <a:pt x="2344" y="2081"/>
                      <a:pt x="2504" y="1955"/>
                      <a:pt x="2858" y="1327"/>
                    </a:cubicBezTo>
                    <a:cubicBezTo>
                      <a:pt x="2950" y="1144"/>
                      <a:pt x="2984" y="926"/>
                      <a:pt x="2961" y="721"/>
                    </a:cubicBezTo>
                    <a:cubicBezTo>
                      <a:pt x="2961" y="503"/>
                      <a:pt x="2881" y="309"/>
                      <a:pt x="2732" y="149"/>
                    </a:cubicBezTo>
                    <a:cubicBezTo>
                      <a:pt x="2617" y="50"/>
                      <a:pt x="2474" y="1"/>
                      <a:pt x="233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a:off x="3677130" y="2389315"/>
                <a:ext cx="53585" cy="50830"/>
              </a:xfrm>
              <a:custGeom>
                <a:avLst/>
                <a:gdLst/>
                <a:ahLst/>
                <a:cxnLst/>
                <a:rect l="l" t="t" r="r" b="b"/>
                <a:pathLst>
                  <a:path w="1556" h="1476" extrusionOk="0">
                    <a:moveTo>
                      <a:pt x="778" y="1"/>
                    </a:moveTo>
                    <a:lnTo>
                      <a:pt x="538" y="493"/>
                    </a:lnTo>
                    <a:lnTo>
                      <a:pt x="1" y="573"/>
                    </a:lnTo>
                    <a:lnTo>
                      <a:pt x="389" y="950"/>
                    </a:lnTo>
                    <a:lnTo>
                      <a:pt x="298" y="1476"/>
                    </a:lnTo>
                    <a:lnTo>
                      <a:pt x="778" y="1236"/>
                    </a:lnTo>
                    <a:lnTo>
                      <a:pt x="1258" y="1476"/>
                    </a:lnTo>
                    <a:lnTo>
                      <a:pt x="1167" y="950"/>
                    </a:lnTo>
                    <a:lnTo>
                      <a:pt x="1555" y="573"/>
                    </a:lnTo>
                    <a:lnTo>
                      <a:pt x="1018" y="493"/>
                    </a:lnTo>
                    <a:lnTo>
                      <a:pt x="77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3348793" y="2785392"/>
                <a:ext cx="96873" cy="91776"/>
              </a:xfrm>
              <a:custGeom>
                <a:avLst/>
                <a:gdLst/>
                <a:ahLst/>
                <a:cxnLst/>
                <a:rect l="l" t="t" r="r" b="b"/>
                <a:pathLst>
                  <a:path w="2813" h="2665" extrusionOk="0">
                    <a:moveTo>
                      <a:pt x="1406" y="1"/>
                    </a:moveTo>
                    <a:lnTo>
                      <a:pt x="972" y="881"/>
                    </a:lnTo>
                    <a:lnTo>
                      <a:pt x="0" y="1018"/>
                    </a:lnTo>
                    <a:lnTo>
                      <a:pt x="709" y="1704"/>
                    </a:lnTo>
                    <a:lnTo>
                      <a:pt x="538" y="2664"/>
                    </a:lnTo>
                    <a:lnTo>
                      <a:pt x="538" y="2664"/>
                    </a:lnTo>
                    <a:lnTo>
                      <a:pt x="1406" y="2207"/>
                    </a:lnTo>
                    <a:lnTo>
                      <a:pt x="2275" y="2664"/>
                    </a:lnTo>
                    <a:lnTo>
                      <a:pt x="2275" y="2664"/>
                    </a:lnTo>
                    <a:lnTo>
                      <a:pt x="2115" y="1704"/>
                    </a:lnTo>
                    <a:lnTo>
                      <a:pt x="2813" y="1018"/>
                    </a:lnTo>
                    <a:lnTo>
                      <a:pt x="1841" y="881"/>
                    </a:lnTo>
                    <a:lnTo>
                      <a:pt x="14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3596820" y="2805883"/>
                <a:ext cx="26792" cy="25622"/>
              </a:xfrm>
              <a:custGeom>
                <a:avLst/>
                <a:gdLst/>
                <a:ahLst/>
                <a:cxnLst/>
                <a:rect l="l" t="t" r="r" b="b"/>
                <a:pathLst>
                  <a:path w="778" h="744" extrusionOk="0">
                    <a:moveTo>
                      <a:pt x="389" y="0"/>
                    </a:moveTo>
                    <a:lnTo>
                      <a:pt x="275" y="240"/>
                    </a:lnTo>
                    <a:lnTo>
                      <a:pt x="1" y="286"/>
                    </a:lnTo>
                    <a:lnTo>
                      <a:pt x="195" y="469"/>
                    </a:lnTo>
                    <a:lnTo>
                      <a:pt x="149" y="743"/>
                    </a:lnTo>
                    <a:lnTo>
                      <a:pt x="149" y="743"/>
                    </a:lnTo>
                    <a:lnTo>
                      <a:pt x="389" y="617"/>
                    </a:lnTo>
                    <a:lnTo>
                      <a:pt x="629" y="743"/>
                    </a:lnTo>
                    <a:lnTo>
                      <a:pt x="584" y="469"/>
                    </a:lnTo>
                    <a:lnTo>
                      <a:pt x="778" y="286"/>
                    </a:lnTo>
                    <a:lnTo>
                      <a:pt x="515" y="240"/>
                    </a:lnTo>
                    <a:lnTo>
                      <a:pt x="38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4839742" y="3472682"/>
                <a:ext cx="704729" cy="908978"/>
              </a:xfrm>
              <a:custGeom>
                <a:avLst/>
                <a:gdLst/>
                <a:ahLst/>
                <a:cxnLst/>
                <a:rect l="l" t="t" r="r" b="b"/>
                <a:pathLst>
                  <a:path w="20464" h="26395" extrusionOk="0">
                    <a:moveTo>
                      <a:pt x="17918" y="1"/>
                    </a:moveTo>
                    <a:cubicBezTo>
                      <a:pt x="17875" y="1"/>
                      <a:pt x="17832" y="2"/>
                      <a:pt x="17789" y="4"/>
                    </a:cubicBezTo>
                    <a:cubicBezTo>
                      <a:pt x="16760" y="61"/>
                      <a:pt x="15823" y="690"/>
                      <a:pt x="15137" y="1490"/>
                    </a:cubicBezTo>
                    <a:cubicBezTo>
                      <a:pt x="14462" y="2290"/>
                      <a:pt x="13993" y="3251"/>
                      <a:pt x="13525" y="4188"/>
                    </a:cubicBezTo>
                    <a:cubicBezTo>
                      <a:pt x="13045" y="5126"/>
                      <a:pt x="12542" y="6074"/>
                      <a:pt x="11787" y="6806"/>
                    </a:cubicBezTo>
                    <a:cubicBezTo>
                      <a:pt x="11603" y="6981"/>
                      <a:pt x="11369" y="7155"/>
                      <a:pt x="11128" y="7155"/>
                    </a:cubicBezTo>
                    <a:cubicBezTo>
                      <a:pt x="11085" y="7155"/>
                      <a:pt x="11042" y="7150"/>
                      <a:pt x="10998" y="7138"/>
                    </a:cubicBezTo>
                    <a:cubicBezTo>
                      <a:pt x="10712" y="7058"/>
                      <a:pt x="10564" y="6726"/>
                      <a:pt x="10552" y="6429"/>
                    </a:cubicBezTo>
                    <a:cubicBezTo>
                      <a:pt x="10530" y="6120"/>
                      <a:pt x="10587" y="5812"/>
                      <a:pt x="10530" y="5526"/>
                    </a:cubicBezTo>
                    <a:cubicBezTo>
                      <a:pt x="10406" y="4938"/>
                      <a:pt x="9795" y="4562"/>
                      <a:pt x="9199" y="4562"/>
                    </a:cubicBezTo>
                    <a:cubicBezTo>
                      <a:pt x="9076" y="4562"/>
                      <a:pt x="8954" y="4578"/>
                      <a:pt x="8838" y="4611"/>
                    </a:cubicBezTo>
                    <a:cubicBezTo>
                      <a:pt x="8152" y="4794"/>
                      <a:pt x="7649" y="5434"/>
                      <a:pt x="7420" y="6132"/>
                    </a:cubicBezTo>
                    <a:cubicBezTo>
                      <a:pt x="7203" y="6818"/>
                      <a:pt x="7203" y="7561"/>
                      <a:pt x="7203" y="8281"/>
                    </a:cubicBezTo>
                    <a:lnTo>
                      <a:pt x="7226" y="12339"/>
                    </a:lnTo>
                    <a:cubicBezTo>
                      <a:pt x="7237" y="13059"/>
                      <a:pt x="7157" y="13928"/>
                      <a:pt x="6528" y="14271"/>
                    </a:cubicBezTo>
                    <a:cubicBezTo>
                      <a:pt x="6357" y="14370"/>
                      <a:pt x="6170" y="14410"/>
                      <a:pt x="5979" y="14410"/>
                    </a:cubicBezTo>
                    <a:cubicBezTo>
                      <a:pt x="5658" y="14410"/>
                      <a:pt x="5324" y="14296"/>
                      <a:pt x="5031" y="14146"/>
                    </a:cubicBezTo>
                    <a:cubicBezTo>
                      <a:pt x="4322" y="13768"/>
                      <a:pt x="3727" y="13197"/>
                      <a:pt x="3316" y="12511"/>
                    </a:cubicBezTo>
                    <a:cubicBezTo>
                      <a:pt x="3019" y="11985"/>
                      <a:pt x="2779" y="11356"/>
                      <a:pt x="2241" y="11105"/>
                    </a:cubicBezTo>
                    <a:cubicBezTo>
                      <a:pt x="2094" y="11035"/>
                      <a:pt x="1938" y="11003"/>
                      <a:pt x="1780" y="11003"/>
                    </a:cubicBezTo>
                    <a:cubicBezTo>
                      <a:pt x="1242" y="11003"/>
                      <a:pt x="692" y="11375"/>
                      <a:pt x="435" y="11871"/>
                    </a:cubicBezTo>
                    <a:cubicBezTo>
                      <a:pt x="92" y="12522"/>
                      <a:pt x="172" y="13288"/>
                      <a:pt x="149" y="14020"/>
                    </a:cubicBezTo>
                    <a:cubicBezTo>
                      <a:pt x="1" y="18387"/>
                      <a:pt x="847" y="23245"/>
                      <a:pt x="4596" y="25863"/>
                    </a:cubicBezTo>
                    <a:cubicBezTo>
                      <a:pt x="5607" y="26230"/>
                      <a:pt x="6587" y="26394"/>
                      <a:pt x="7564" y="26394"/>
                    </a:cubicBezTo>
                    <a:cubicBezTo>
                      <a:pt x="8808" y="26394"/>
                      <a:pt x="10048" y="26129"/>
                      <a:pt x="11341" y="25680"/>
                    </a:cubicBezTo>
                    <a:cubicBezTo>
                      <a:pt x="13662" y="24880"/>
                      <a:pt x="15708" y="23371"/>
                      <a:pt x="17297" y="21496"/>
                    </a:cubicBezTo>
                    <a:cubicBezTo>
                      <a:pt x="17755" y="20959"/>
                      <a:pt x="18189" y="20376"/>
                      <a:pt x="18395" y="19702"/>
                    </a:cubicBezTo>
                    <a:cubicBezTo>
                      <a:pt x="18612" y="19027"/>
                      <a:pt x="18578" y="18250"/>
                      <a:pt x="18155" y="17678"/>
                    </a:cubicBezTo>
                    <a:cubicBezTo>
                      <a:pt x="17751" y="17130"/>
                      <a:pt x="17092" y="16900"/>
                      <a:pt x="16408" y="16900"/>
                    </a:cubicBezTo>
                    <a:cubicBezTo>
                      <a:pt x="16008" y="16900"/>
                      <a:pt x="15599" y="16979"/>
                      <a:pt x="15228" y="17118"/>
                    </a:cubicBezTo>
                    <a:cubicBezTo>
                      <a:pt x="14702" y="17324"/>
                      <a:pt x="14199" y="17621"/>
                      <a:pt x="13639" y="17724"/>
                    </a:cubicBezTo>
                    <a:cubicBezTo>
                      <a:pt x="13529" y="17746"/>
                      <a:pt x="13415" y="17758"/>
                      <a:pt x="13301" y="17758"/>
                    </a:cubicBezTo>
                    <a:cubicBezTo>
                      <a:pt x="12834" y="17758"/>
                      <a:pt x="12364" y="17566"/>
                      <a:pt x="12153" y="17152"/>
                    </a:cubicBezTo>
                    <a:cubicBezTo>
                      <a:pt x="11901" y="16649"/>
                      <a:pt x="12153" y="15998"/>
                      <a:pt x="12587" y="15620"/>
                    </a:cubicBezTo>
                    <a:cubicBezTo>
                      <a:pt x="13010" y="15243"/>
                      <a:pt x="13582" y="15072"/>
                      <a:pt x="14108" y="14877"/>
                    </a:cubicBezTo>
                    <a:cubicBezTo>
                      <a:pt x="15605" y="14328"/>
                      <a:pt x="16989" y="13528"/>
                      <a:pt x="18212" y="12511"/>
                    </a:cubicBezTo>
                    <a:cubicBezTo>
                      <a:pt x="18829" y="11996"/>
                      <a:pt x="19447" y="11219"/>
                      <a:pt x="19149" y="10487"/>
                    </a:cubicBezTo>
                    <a:cubicBezTo>
                      <a:pt x="18932" y="9939"/>
                      <a:pt x="18315" y="9687"/>
                      <a:pt x="17755" y="9630"/>
                    </a:cubicBezTo>
                    <a:cubicBezTo>
                      <a:pt x="17194" y="9561"/>
                      <a:pt x="16600" y="9618"/>
                      <a:pt x="16063" y="9436"/>
                    </a:cubicBezTo>
                    <a:cubicBezTo>
                      <a:pt x="15582" y="9275"/>
                      <a:pt x="15125" y="8795"/>
                      <a:pt x="15285" y="8315"/>
                    </a:cubicBezTo>
                    <a:cubicBezTo>
                      <a:pt x="15377" y="8041"/>
                      <a:pt x="15617" y="7869"/>
                      <a:pt x="15845" y="7709"/>
                    </a:cubicBezTo>
                    <a:cubicBezTo>
                      <a:pt x="17126" y="6806"/>
                      <a:pt x="18258" y="5720"/>
                      <a:pt x="19218" y="4497"/>
                    </a:cubicBezTo>
                    <a:cubicBezTo>
                      <a:pt x="19870" y="3662"/>
                      <a:pt x="20464" y="2622"/>
                      <a:pt x="20201" y="1605"/>
                    </a:cubicBezTo>
                    <a:cubicBezTo>
                      <a:pt x="19949" y="629"/>
                      <a:pt x="18920" y="1"/>
                      <a:pt x="1791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a:off x="4996058" y="3494069"/>
                <a:ext cx="503166" cy="981124"/>
              </a:xfrm>
              <a:custGeom>
                <a:avLst/>
                <a:gdLst/>
                <a:ahLst/>
                <a:cxnLst/>
                <a:rect l="l" t="t" r="r" b="b"/>
                <a:pathLst>
                  <a:path w="14611" h="28490" extrusionOk="0">
                    <a:moveTo>
                      <a:pt x="14610" y="0"/>
                    </a:moveTo>
                    <a:lnTo>
                      <a:pt x="14610" y="0"/>
                    </a:lnTo>
                    <a:cubicBezTo>
                      <a:pt x="14587" y="12"/>
                      <a:pt x="14553" y="35"/>
                      <a:pt x="14530" y="58"/>
                    </a:cubicBezTo>
                    <a:lnTo>
                      <a:pt x="14313" y="240"/>
                    </a:lnTo>
                    <a:cubicBezTo>
                      <a:pt x="14119" y="389"/>
                      <a:pt x="13833" y="641"/>
                      <a:pt x="13467" y="961"/>
                    </a:cubicBezTo>
                    <a:cubicBezTo>
                      <a:pt x="12461" y="1875"/>
                      <a:pt x="11524" y="2870"/>
                      <a:pt x="10666" y="3933"/>
                    </a:cubicBezTo>
                    <a:cubicBezTo>
                      <a:pt x="10117" y="4608"/>
                      <a:pt x="9546" y="5362"/>
                      <a:pt x="8963" y="6185"/>
                    </a:cubicBezTo>
                    <a:cubicBezTo>
                      <a:pt x="8368" y="7020"/>
                      <a:pt x="7740" y="7900"/>
                      <a:pt x="7122" y="8872"/>
                    </a:cubicBezTo>
                    <a:cubicBezTo>
                      <a:pt x="6459" y="9866"/>
                      <a:pt x="5865" y="10895"/>
                      <a:pt x="5316" y="11970"/>
                    </a:cubicBezTo>
                    <a:cubicBezTo>
                      <a:pt x="5042" y="12530"/>
                      <a:pt x="4790" y="13113"/>
                      <a:pt x="4527" y="13696"/>
                    </a:cubicBezTo>
                    <a:lnTo>
                      <a:pt x="3761" y="15502"/>
                    </a:lnTo>
                    <a:cubicBezTo>
                      <a:pt x="2732" y="17937"/>
                      <a:pt x="1829" y="20292"/>
                      <a:pt x="1178" y="22499"/>
                    </a:cubicBezTo>
                    <a:cubicBezTo>
                      <a:pt x="595" y="24454"/>
                      <a:pt x="206" y="26454"/>
                      <a:pt x="0" y="28478"/>
                    </a:cubicBezTo>
                    <a:lnTo>
                      <a:pt x="92" y="28489"/>
                    </a:lnTo>
                    <a:cubicBezTo>
                      <a:pt x="309" y="26466"/>
                      <a:pt x="709" y="24476"/>
                      <a:pt x="1292" y="22533"/>
                    </a:cubicBezTo>
                    <a:cubicBezTo>
                      <a:pt x="1944" y="20338"/>
                      <a:pt x="2847" y="17983"/>
                      <a:pt x="3887" y="15559"/>
                    </a:cubicBezTo>
                    <a:lnTo>
                      <a:pt x="4653" y="13753"/>
                    </a:lnTo>
                    <a:cubicBezTo>
                      <a:pt x="4904" y="13170"/>
                      <a:pt x="5145" y="12587"/>
                      <a:pt x="5430" y="12027"/>
                    </a:cubicBezTo>
                    <a:cubicBezTo>
                      <a:pt x="5979" y="10964"/>
                      <a:pt x="6574" y="9935"/>
                      <a:pt x="7225" y="8929"/>
                    </a:cubicBezTo>
                    <a:cubicBezTo>
                      <a:pt x="7843" y="7969"/>
                      <a:pt x="8460" y="7088"/>
                      <a:pt x="9043" y="6254"/>
                    </a:cubicBezTo>
                    <a:cubicBezTo>
                      <a:pt x="9637" y="5419"/>
                      <a:pt x="10198" y="4665"/>
                      <a:pt x="10735" y="3990"/>
                    </a:cubicBezTo>
                    <a:cubicBezTo>
                      <a:pt x="11581" y="2927"/>
                      <a:pt x="12507" y="1932"/>
                      <a:pt x="13501" y="1006"/>
                    </a:cubicBezTo>
                    <a:cubicBezTo>
                      <a:pt x="13856" y="675"/>
                      <a:pt x="14142" y="423"/>
                      <a:pt x="14324" y="263"/>
                    </a:cubicBezTo>
                    <a:lnTo>
                      <a:pt x="14542" y="69"/>
                    </a:lnTo>
                    <a:cubicBezTo>
                      <a:pt x="14565" y="46"/>
                      <a:pt x="14587" y="23"/>
                      <a:pt x="146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a:off x="5144075" y="3631065"/>
                <a:ext cx="36642" cy="275225"/>
              </a:xfrm>
              <a:custGeom>
                <a:avLst/>
                <a:gdLst/>
                <a:ahLst/>
                <a:cxnLst/>
                <a:rect l="l" t="t" r="r" b="b"/>
                <a:pathLst>
                  <a:path w="1064" h="7992" extrusionOk="0">
                    <a:moveTo>
                      <a:pt x="1" y="1"/>
                    </a:moveTo>
                    <a:cubicBezTo>
                      <a:pt x="1" y="104"/>
                      <a:pt x="12" y="207"/>
                      <a:pt x="35" y="321"/>
                    </a:cubicBezTo>
                    <a:cubicBezTo>
                      <a:pt x="81" y="527"/>
                      <a:pt x="126" y="812"/>
                      <a:pt x="183" y="1178"/>
                    </a:cubicBezTo>
                    <a:cubicBezTo>
                      <a:pt x="298" y="1887"/>
                      <a:pt x="412" y="2893"/>
                      <a:pt x="526" y="3991"/>
                    </a:cubicBezTo>
                    <a:cubicBezTo>
                      <a:pt x="641" y="5099"/>
                      <a:pt x="755" y="6105"/>
                      <a:pt x="858" y="6826"/>
                    </a:cubicBezTo>
                    <a:cubicBezTo>
                      <a:pt x="904" y="7192"/>
                      <a:pt x="949" y="7477"/>
                      <a:pt x="995" y="7683"/>
                    </a:cubicBezTo>
                    <a:cubicBezTo>
                      <a:pt x="1007" y="7786"/>
                      <a:pt x="1029" y="7889"/>
                      <a:pt x="1064" y="7992"/>
                    </a:cubicBezTo>
                    <a:cubicBezTo>
                      <a:pt x="1064" y="7877"/>
                      <a:pt x="1052" y="7775"/>
                      <a:pt x="1041" y="7660"/>
                    </a:cubicBezTo>
                    <a:cubicBezTo>
                      <a:pt x="1018" y="7432"/>
                      <a:pt x="984" y="7146"/>
                      <a:pt x="938" y="6803"/>
                    </a:cubicBezTo>
                    <a:cubicBezTo>
                      <a:pt x="869" y="6048"/>
                      <a:pt x="778" y="5077"/>
                      <a:pt x="652" y="3968"/>
                    </a:cubicBezTo>
                    <a:cubicBezTo>
                      <a:pt x="538" y="2859"/>
                      <a:pt x="412" y="1864"/>
                      <a:pt x="264" y="1144"/>
                    </a:cubicBezTo>
                    <a:cubicBezTo>
                      <a:pt x="206" y="790"/>
                      <a:pt x="138" y="504"/>
                      <a:pt x="92" y="309"/>
                    </a:cubicBezTo>
                    <a:cubicBezTo>
                      <a:pt x="69" y="195"/>
                      <a:pt x="35" y="104"/>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a:off x="5180683" y="3845755"/>
                <a:ext cx="320889" cy="60541"/>
              </a:xfrm>
              <a:custGeom>
                <a:avLst/>
                <a:gdLst/>
                <a:ahLst/>
                <a:cxnLst/>
                <a:rect l="l" t="t" r="r" b="b"/>
                <a:pathLst>
                  <a:path w="9318" h="1758" extrusionOk="0">
                    <a:moveTo>
                      <a:pt x="9129" y="0"/>
                    </a:moveTo>
                    <a:cubicBezTo>
                      <a:pt x="9066" y="0"/>
                      <a:pt x="9004" y="3"/>
                      <a:pt x="8941" y="9"/>
                    </a:cubicBezTo>
                    <a:cubicBezTo>
                      <a:pt x="8701" y="9"/>
                      <a:pt x="8358" y="20"/>
                      <a:pt x="7923" y="66"/>
                    </a:cubicBezTo>
                    <a:cubicBezTo>
                      <a:pt x="6814" y="157"/>
                      <a:pt x="5694" y="317"/>
                      <a:pt x="4596" y="523"/>
                    </a:cubicBezTo>
                    <a:cubicBezTo>
                      <a:pt x="3305" y="775"/>
                      <a:pt x="2150" y="1060"/>
                      <a:pt x="1315" y="1300"/>
                    </a:cubicBezTo>
                    <a:cubicBezTo>
                      <a:pt x="904" y="1426"/>
                      <a:pt x="572" y="1529"/>
                      <a:pt x="344" y="1609"/>
                    </a:cubicBezTo>
                    <a:cubicBezTo>
                      <a:pt x="229" y="1643"/>
                      <a:pt x="104" y="1701"/>
                      <a:pt x="1" y="1758"/>
                    </a:cubicBezTo>
                    <a:cubicBezTo>
                      <a:pt x="127" y="1735"/>
                      <a:pt x="241" y="1712"/>
                      <a:pt x="367" y="1666"/>
                    </a:cubicBezTo>
                    <a:cubicBezTo>
                      <a:pt x="595" y="1598"/>
                      <a:pt x="927" y="1506"/>
                      <a:pt x="1350" y="1403"/>
                    </a:cubicBezTo>
                    <a:cubicBezTo>
                      <a:pt x="2173" y="1175"/>
                      <a:pt x="3327" y="900"/>
                      <a:pt x="4619" y="660"/>
                    </a:cubicBezTo>
                    <a:cubicBezTo>
                      <a:pt x="5911" y="420"/>
                      <a:pt x="7077" y="249"/>
                      <a:pt x="7935" y="157"/>
                    </a:cubicBezTo>
                    <a:cubicBezTo>
                      <a:pt x="8369" y="112"/>
                      <a:pt x="8712" y="77"/>
                      <a:pt x="8952" y="54"/>
                    </a:cubicBezTo>
                    <a:cubicBezTo>
                      <a:pt x="9078" y="54"/>
                      <a:pt x="9204" y="43"/>
                      <a:pt x="9318" y="9"/>
                    </a:cubicBezTo>
                    <a:cubicBezTo>
                      <a:pt x="9255" y="3"/>
                      <a:pt x="9192" y="0"/>
                      <a:pt x="91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4878726" y="3853125"/>
                <a:ext cx="161822" cy="410254"/>
              </a:xfrm>
              <a:custGeom>
                <a:avLst/>
                <a:gdLst/>
                <a:ahLst/>
                <a:cxnLst/>
                <a:rect l="l" t="t" r="r" b="b"/>
                <a:pathLst>
                  <a:path w="4699" h="11913" extrusionOk="0">
                    <a:moveTo>
                      <a:pt x="0" y="0"/>
                    </a:moveTo>
                    <a:lnTo>
                      <a:pt x="0" y="0"/>
                    </a:lnTo>
                    <a:cubicBezTo>
                      <a:pt x="12" y="46"/>
                      <a:pt x="23" y="80"/>
                      <a:pt x="46" y="126"/>
                    </a:cubicBezTo>
                    <a:cubicBezTo>
                      <a:pt x="80" y="218"/>
                      <a:pt x="126" y="332"/>
                      <a:pt x="183" y="469"/>
                    </a:cubicBezTo>
                    <a:cubicBezTo>
                      <a:pt x="309" y="789"/>
                      <a:pt x="480" y="1224"/>
                      <a:pt x="698" y="1738"/>
                    </a:cubicBezTo>
                    <a:cubicBezTo>
                      <a:pt x="1121" y="2824"/>
                      <a:pt x="1681" y="4322"/>
                      <a:pt x="2298" y="5979"/>
                    </a:cubicBezTo>
                    <a:cubicBezTo>
                      <a:pt x="2904" y="7637"/>
                      <a:pt x="3487" y="9135"/>
                      <a:pt x="3933" y="10198"/>
                    </a:cubicBezTo>
                    <a:cubicBezTo>
                      <a:pt x="4162" y="10735"/>
                      <a:pt x="4333" y="11158"/>
                      <a:pt x="4482" y="11455"/>
                    </a:cubicBezTo>
                    <a:lnTo>
                      <a:pt x="4642" y="11798"/>
                    </a:lnTo>
                    <a:cubicBezTo>
                      <a:pt x="4653" y="11833"/>
                      <a:pt x="4676" y="11867"/>
                      <a:pt x="4699" y="11913"/>
                    </a:cubicBezTo>
                    <a:cubicBezTo>
                      <a:pt x="4699" y="11867"/>
                      <a:pt x="4688" y="11821"/>
                      <a:pt x="4676" y="11775"/>
                    </a:cubicBezTo>
                    <a:cubicBezTo>
                      <a:pt x="4630" y="11684"/>
                      <a:pt x="4596" y="11570"/>
                      <a:pt x="4539" y="11433"/>
                    </a:cubicBezTo>
                    <a:cubicBezTo>
                      <a:pt x="4413" y="11112"/>
                      <a:pt x="4230" y="10678"/>
                      <a:pt x="4024" y="10164"/>
                    </a:cubicBezTo>
                    <a:cubicBezTo>
                      <a:pt x="3601" y="9078"/>
                      <a:pt x="3041" y="7580"/>
                      <a:pt x="2424" y="5922"/>
                    </a:cubicBezTo>
                    <a:cubicBezTo>
                      <a:pt x="1818" y="4265"/>
                      <a:pt x="1235" y="2767"/>
                      <a:pt x="789" y="1704"/>
                    </a:cubicBezTo>
                    <a:cubicBezTo>
                      <a:pt x="561" y="1167"/>
                      <a:pt x="389" y="744"/>
                      <a:pt x="240" y="446"/>
                    </a:cubicBezTo>
                    <a:lnTo>
                      <a:pt x="69" y="115"/>
                    </a:lnTo>
                    <a:cubicBezTo>
                      <a:pt x="58" y="69"/>
                      <a:pt x="35" y="35"/>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5040518" y="4125568"/>
                <a:ext cx="426818" cy="137440"/>
              </a:xfrm>
              <a:custGeom>
                <a:avLst/>
                <a:gdLst/>
                <a:ahLst/>
                <a:cxnLst/>
                <a:rect l="l" t="t" r="r" b="b"/>
                <a:pathLst>
                  <a:path w="12394" h="3991" extrusionOk="0">
                    <a:moveTo>
                      <a:pt x="12393" y="0"/>
                    </a:moveTo>
                    <a:cubicBezTo>
                      <a:pt x="12348" y="0"/>
                      <a:pt x="12302" y="12"/>
                      <a:pt x="12268" y="23"/>
                    </a:cubicBezTo>
                    <a:lnTo>
                      <a:pt x="11902" y="115"/>
                    </a:lnTo>
                    <a:cubicBezTo>
                      <a:pt x="11582" y="206"/>
                      <a:pt x="11124" y="343"/>
                      <a:pt x="10564" y="515"/>
                    </a:cubicBezTo>
                    <a:cubicBezTo>
                      <a:pt x="9432" y="846"/>
                      <a:pt x="7878" y="1349"/>
                      <a:pt x="6186" y="1932"/>
                    </a:cubicBezTo>
                    <a:cubicBezTo>
                      <a:pt x="4482" y="2504"/>
                      <a:pt x="2939" y="3030"/>
                      <a:pt x="1819" y="3396"/>
                    </a:cubicBezTo>
                    <a:lnTo>
                      <a:pt x="493" y="3819"/>
                    </a:lnTo>
                    <a:lnTo>
                      <a:pt x="127" y="3944"/>
                    </a:lnTo>
                    <a:cubicBezTo>
                      <a:pt x="81" y="3956"/>
                      <a:pt x="47" y="3967"/>
                      <a:pt x="1" y="3990"/>
                    </a:cubicBezTo>
                    <a:cubicBezTo>
                      <a:pt x="47" y="3990"/>
                      <a:pt x="92" y="3979"/>
                      <a:pt x="138" y="3967"/>
                    </a:cubicBezTo>
                    <a:lnTo>
                      <a:pt x="504" y="3876"/>
                    </a:lnTo>
                    <a:cubicBezTo>
                      <a:pt x="824" y="3784"/>
                      <a:pt x="1270" y="3659"/>
                      <a:pt x="1841" y="3487"/>
                    </a:cubicBezTo>
                    <a:cubicBezTo>
                      <a:pt x="2973" y="3144"/>
                      <a:pt x="4517" y="2630"/>
                      <a:pt x="6220" y="2058"/>
                    </a:cubicBezTo>
                    <a:cubicBezTo>
                      <a:pt x="7923" y="1475"/>
                      <a:pt x="9467" y="961"/>
                      <a:pt x="10587" y="595"/>
                    </a:cubicBezTo>
                    <a:lnTo>
                      <a:pt x="11913" y="172"/>
                    </a:lnTo>
                    <a:lnTo>
                      <a:pt x="12279" y="46"/>
                    </a:lnTo>
                    <a:cubicBezTo>
                      <a:pt x="12313" y="35"/>
                      <a:pt x="12359" y="12"/>
                      <a:pt x="1239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5314959" y="2204690"/>
                <a:ext cx="225221" cy="193332"/>
              </a:xfrm>
              <a:custGeom>
                <a:avLst/>
                <a:gdLst/>
                <a:ahLst/>
                <a:cxnLst/>
                <a:rect l="l" t="t" r="r" b="b"/>
                <a:pathLst>
                  <a:path w="6540" h="5614" extrusionOk="0">
                    <a:moveTo>
                      <a:pt x="972" y="0"/>
                    </a:moveTo>
                    <a:cubicBezTo>
                      <a:pt x="435" y="0"/>
                      <a:pt x="12" y="423"/>
                      <a:pt x="12" y="961"/>
                    </a:cubicBezTo>
                    <a:lnTo>
                      <a:pt x="12" y="3476"/>
                    </a:lnTo>
                    <a:cubicBezTo>
                      <a:pt x="0" y="3922"/>
                      <a:pt x="343" y="4287"/>
                      <a:pt x="789" y="4333"/>
                    </a:cubicBezTo>
                    <a:lnTo>
                      <a:pt x="1521" y="5613"/>
                    </a:lnTo>
                    <a:lnTo>
                      <a:pt x="1521" y="4264"/>
                    </a:lnTo>
                    <a:lnTo>
                      <a:pt x="5579" y="4264"/>
                    </a:lnTo>
                    <a:cubicBezTo>
                      <a:pt x="6105" y="4264"/>
                      <a:pt x="6539" y="3830"/>
                      <a:pt x="6539" y="3304"/>
                    </a:cubicBezTo>
                    <a:lnTo>
                      <a:pt x="6539" y="961"/>
                    </a:lnTo>
                    <a:cubicBezTo>
                      <a:pt x="6539" y="435"/>
                      <a:pt x="6105" y="0"/>
                      <a:pt x="5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5464147" y="2268849"/>
                <a:ext cx="27206" cy="27206"/>
              </a:xfrm>
              <a:custGeom>
                <a:avLst/>
                <a:gdLst/>
                <a:ahLst/>
                <a:cxnLst/>
                <a:rect l="l" t="t" r="r" b="b"/>
                <a:pathLst>
                  <a:path w="790" h="790" extrusionOk="0">
                    <a:moveTo>
                      <a:pt x="390" y="1"/>
                    </a:moveTo>
                    <a:cubicBezTo>
                      <a:pt x="172" y="1"/>
                      <a:pt x="1" y="172"/>
                      <a:pt x="1" y="401"/>
                    </a:cubicBezTo>
                    <a:cubicBezTo>
                      <a:pt x="1" y="618"/>
                      <a:pt x="172" y="790"/>
                      <a:pt x="390" y="790"/>
                    </a:cubicBezTo>
                    <a:cubicBezTo>
                      <a:pt x="607" y="790"/>
                      <a:pt x="790" y="618"/>
                      <a:pt x="790" y="401"/>
                    </a:cubicBezTo>
                    <a:cubicBezTo>
                      <a:pt x="790" y="172"/>
                      <a:pt x="607" y="1"/>
                      <a:pt x="3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a:off x="5412179" y="2268849"/>
                <a:ext cx="27206" cy="27206"/>
              </a:xfrm>
              <a:custGeom>
                <a:avLst/>
                <a:gdLst/>
                <a:ahLst/>
                <a:cxnLst/>
                <a:rect l="l" t="t" r="r" b="b"/>
                <a:pathLst>
                  <a:path w="790" h="790" extrusionOk="0">
                    <a:moveTo>
                      <a:pt x="401" y="1"/>
                    </a:moveTo>
                    <a:cubicBezTo>
                      <a:pt x="184" y="1"/>
                      <a:pt x="1" y="172"/>
                      <a:pt x="1" y="401"/>
                    </a:cubicBezTo>
                    <a:cubicBezTo>
                      <a:pt x="1" y="618"/>
                      <a:pt x="184" y="790"/>
                      <a:pt x="401" y="790"/>
                    </a:cubicBezTo>
                    <a:cubicBezTo>
                      <a:pt x="618" y="790"/>
                      <a:pt x="790" y="618"/>
                      <a:pt x="790" y="401"/>
                    </a:cubicBezTo>
                    <a:cubicBezTo>
                      <a:pt x="790" y="172"/>
                      <a:pt x="618" y="1"/>
                      <a:pt x="40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a:off x="5360212" y="2268849"/>
                <a:ext cx="31924" cy="27309"/>
              </a:xfrm>
              <a:custGeom>
                <a:avLst/>
                <a:gdLst/>
                <a:ahLst/>
                <a:cxnLst/>
                <a:rect l="l" t="t" r="r" b="b"/>
                <a:pathLst>
                  <a:path w="927" h="793" extrusionOk="0">
                    <a:moveTo>
                      <a:pt x="392" y="0"/>
                    </a:moveTo>
                    <a:cubicBezTo>
                      <a:pt x="173" y="0"/>
                      <a:pt x="1" y="179"/>
                      <a:pt x="1" y="401"/>
                    </a:cubicBezTo>
                    <a:cubicBezTo>
                      <a:pt x="1" y="633"/>
                      <a:pt x="195" y="792"/>
                      <a:pt x="399" y="792"/>
                    </a:cubicBezTo>
                    <a:cubicBezTo>
                      <a:pt x="495" y="792"/>
                      <a:pt x="594" y="756"/>
                      <a:pt x="675" y="675"/>
                    </a:cubicBezTo>
                    <a:cubicBezTo>
                      <a:pt x="927" y="424"/>
                      <a:pt x="755" y="1"/>
                      <a:pt x="412" y="1"/>
                    </a:cubicBezTo>
                    <a:cubicBezTo>
                      <a:pt x="406" y="0"/>
                      <a:pt x="399" y="0"/>
                      <a:pt x="39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a:off x="3413744" y="2403159"/>
                <a:ext cx="236241" cy="295646"/>
              </a:xfrm>
              <a:custGeom>
                <a:avLst/>
                <a:gdLst/>
                <a:ahLst/>
                <a:cxnLst/>
                <a:rect l="l" t="t" r="r" b="b"/>
                <a:pathLst>
                  <a:path w="6860" h="8585" extrusionOk="0">
                    <a:moveTo>
                      <a:pt x="6860" y="4115"/>
                    </a:moveTo>
                    <a:cubicBezTo>
                      <a:pt x="6860" y="4115"/>
                      <a:pt x="6860" y="4116"/>
                      <a:pt x="6860" y="4117"/>
                    </a:cubicBezTo>
                    <a:lnTo>
                      <a:pt x="6860" y="4117"/>
                    </a:lnTo>
                    <a:cubicBezTo>
                      <a:pt x="6860" y="4116"/>
                      <a:pt x="6860" y="4115"/>
                      <a:pt x="6860" y="4115"/>
                    </a:cubicBezTo>
                    <a:close/>
                    <a:moveTo>
                      <a:pt x="6860" y="4117"/>
                    </a:moveTo>
                    <a:cubicBezTo>
                      <a:pt x="6859" y="4139"/>
                      <a:pt x="6848" y="4161"/>
                      <a:pt x="6848" y="4183"/>
                    </a:cubicBezTo>
                    <a:lnTo>
                      <a:pt x="6820" y="4326"/>
                    </a:lnTo>
                    <a:lnTo>
                      <a:pt x="6820" y="4326"/>
                    </a:lnTo>
                    <a:cubicBezTo>
                      <a:pt x="6832" y="4279"/>
                      <a:pt x="6842" y="4239"/>
                      <a:pt x="6848" y="4206"/>
                    </a:cubicBezTo>
                    <a:cubicBezTo>
                      <a:pt x="6858" y="4158"/>
                      <a:pt x="6860" y="4126"/>
                      <a:pt x="6860" y="4117"/>
                    </a:cubicBezTo>
                    <a:close/>
                    <a:moveTo>
                      <a:pt x="5217" y="1"/>
                    </a:moveTo>
                    <a:cubicBezTo>
                      <a:pt x="4972" y="1"/>
                      <a:pt x="4735" y="103"/>
                      <a:pt x="4562" y="285"/>
                    </a:cubicBezTo>
                    <a:cubicBezTo>
                      <a:pt x="4333" y="502"/>
                      <a:pt x="4173" y="788"/>
                      <a:pt x="4093" y="1097"/>
                    </a:cubicBezTo>
                    <a:cubicBezTo>
                      <a:pt x="4013" y="1417"/>
                      <a:pt x="3945" y="1748"/>
                      <a:pt x="3910" y="2080"/>
                    </a:cubicBezTo>
                    <a:cubicBezTo>
                      <a:pt x="3876" y="2240"/>
                      <a:pt x="3853" y="2411"/>
                      <a:pt x="3819" y="2583"/>
                    </a:cubicBezTo>
                    <a:cubicBezTo>
                      <a:pt x="3796" y="2674"/>
                      <a:pt x="3785" y="2754"/>
                      <a:pt x="3762" y="2846"/>
                    </a:cubicBezTo>
                    <a:cubicBezTo>
                      <a:pt x="3752" y="2876"/>
                      <a:pt x="3741" y="2916"/>
                      <a:pt x="3731" y="2949"/>
                    </a:cubicBezTo>
                    <a:lnTo>
                      <a:pt x="3727" y="2949"/>
                    </a:lnTo>
                    <a:cubicBezTo>
                      <a:pt x="3007" y="2777"/>
                      <a:pt x="2264" y="2651"/>
                      <a:pt x="1521" y="2571"/>
                    </a:cubicBezTo>
                    <a:cubicBezTo>
                      <a:pt x="1475" y="2566"/>
                      <a:pt x="1427" y="2563"/>
                      <a:pt x="1377" y="2563"/>
                    </a:cubicBezTo>
                    <a:cubicBezTo>
                      <a:pt x="1327" y="2563"/>
                      <a:pt x="1275" y="2566"/>
                      <a:pt x="1224" y="2571"/>
                    </a:cubicBezTo>
                    <a:cubicBezTo>
                      <a:pt x="1201" y="2571"/>
                      <a:pt x="1167" y="2583"/>
                      <a:pt x="1144" y="2594"/>
                    </a:cubicBezTo>
                    <a:cubicBezTo>
                      <a:pt x="1110" y="2617"/>
                      <a:pt x="1098" y="2640"/>
                      <a:pt x="1075" y="2674"/>
                    </a:cubicBezTo>
                    <a:cubicBezTo>
                      <a:pt x="1052" y="2720"/>
                      <a:pt x="1029" y="2766"/>
                      <a:pt x="1018" y="2811"/>
                    </a:cubicBezTo>
                    <a:cubicBezTo>
                      <a:pt x="938" y="2994"/>
                      <a:pt x="881" y="3189"/>
                      <a:pt x="824" y="3372"/>
                    </a:cubicBezTo>
                    <a:cubicBezTo>
                      <a:pt x="709" y="3760"/>
                      <a:pt x="606" y="4149"/>
                      <a:pt x="504" y="4538"/>
                    </a:cubicBezTo>
                    <a:cubicBezTo>
                      <a:pt x="424" y="4869"/>
                      <a:pt x="332" y="5212"/>
                      <a:pt x="252" y="5544"/>
                    </a:cubicBezTo>
                    <a:cubicBezTo>
                      <a:pt x="206" y="5715"/>
                      <a:pt x="161" y="5875"/>
                      <a:pt x="126" y="6047"/>
                    </a:cubicBezTo>
                    <a:cubicBezTo>
                      <a:pt x="81" y="6207"/>
                      <a:pt x="46" y="6378"/>
                      <a:pt x="23" y="6550"/>
                    </a:cubicBezTo>
                    <a:cubicBezTo>
                      <a:pt x="1" y="6893"/>
                      <a:pt x="92" y="7236"/>
                      <a:pt x="298" y="7521"/>
                    </a:cubicBezTo>
                    <a:cubicBezTo>
                      <a:pt x="492" y="7807"/>
                      <a:pt x="789" y="7990"/>
                      <a:pt x="1132" y="8036"/>
                    </a:cubicBezTo>
                    <a:cubicBezTo>
                      <a:pt x="1761" y="8116"/>
                      <a:pt x="2378" y="8162"/>
                      <a:pt x="2962" y="8207"/>
                    </a:cubicBezTo>
                    <a:cubicBezTo>
                      <a:pt x="3556" y="8253"/>
                      <a:pt x="4116" y="8287"/>
                      <a:pt x="4653" y="8310"/>
                    </a:cubicBezTo>
                    <a:lnTo>
                      <a:pt x="4642" y="8310"/>
                    </a:lnTo>
                    <a:lnTo>
                      <a:pt x="5865" y="8585"/>
                    </a:lnTo>
                    <a:lnTo>
                      <a:pt x="5900" y="8585"/>
                    </a:lnTo>
                    <a:lnTo>
                      <a:pt x="5911" y="8550"/>
                    </a:lnTo>
                    <a:cubicBezTo>
                      <a:pt x="6208" y="7190"/>
                      <a:pt x="6448" y="6081"/>
                      <a:pt x="6608" y="5304"/>
                    </a:cubicBezTo>
                    <a:cubicBezTo>
                      <a:pt x="6688" y="4926"/>
                      <a:pt x="6757" y="4629"/>
                      <a:pt x="6803" y="4412"/>
                    </a:cubicBezTo>
                    <a:lnTo>
                      <a:pt x="6820" y="4326"/>
                    </a:lnTo>
                    <a:lnTo>
                      <a:pt x="6820" y="4326"/>
                    </a:lnTo>
                    <a:cubicBezTo>
                      <a:pt x="6811" y="4362"/>
                      <a:pt x="6801" y="4402"/>
                      <a:pt x="6791" y="4446"/>
                    </a:cubicBezTo>
                    <a:cubicBezTo>
                      <a:pt x="6746" y="4652"/>
                      <a:pt x="6677" y="4949"/>
                      <a:pt x="6585" y="5338"/>
                    </a:cubicBezTo>
                    <a:cubicBezTo>
                      <a:pt x="6416" y="6096"/>
                      <a:pt x="6168" y="7189"/>
                      <a:pt x="5864" y="8519"/>
                    </a:cubicBezTo>
                    <a:lnTo>
                      <a:pt x="5864" y="8519"/>
                    </a:lnTo>
                    <a:lnTo>
                      <a:pt x="4676" y="8253"/>
                    </a:lnTo>
                    <a:lnTo>
                      <a:pt x="2984" y="8139"/>
                    </a:lnTo>
                    <a:cubicBezTo>
                      <a:pt x="2401" y="8093"/>
                      <a:pt x="1784" y="8059"/>
                      <a:pt x="1167" y="7967"/>
                    </a:cubicBezTo>
                    <a:cubicBezTo>
                      <a:pt x="847" y="7922"/>
                      <a:pt x="572" y="7750"/>
                      <a:pt x="389" y="7499"/>
                    </a:cubicBezTo>
                    <a:cubicBezTo>
                      <a:pt x="206" y="7224"/>
                      <a:pt x="115" y="6904"/>
                      <a:pt x="138" y="6584"/>
                    </a:cubicBezTo>
                    <a:cubicBezTo>
                      <a:pt x="161" y="6412"/>
                      <a:pt x="184" y="6252"/>
                      <a:pt x="229" y="6092"/>
                    </a:cubicBezTo>
                    <a:cubicBezTo>
                      <a:pt x="275" y="5921"/>
                      <a:pt x="321" y="5761"/>
                      <a:pt x="355" y="5589"/>
                    </a:cubicBezTo>
                    <a:cubicBezTo>
                      <a:pt x="446" y="5258"/>
                      <a:pt x="526" y="4926"/>
                      <a:pt x="618" y="4583"/>
                    </a:cubicBezTo>
                    <a:cubicBezTo>
                      <a:pt x="721" y="4195"/>
                      <a:pt x="824" y="3806"/>
                      <a:pt x="938" y="3429"/>
                    </a:cubicBezTo>
                    <a:cubicBezTo>
                      <a:pt x="995" y="3234"/>
                      <a:pt x="1052" y="3051"/>
                      <a:pt x="1121" y="2869"/>
                    </a:cubicBezTo>
                    <a:cubicBezTo>
                      <a:pt x="1132" y="2823"/>
                      <a:pt x="1155" y="2789"/>
                      <a:pt x="1178" y="2743"/>
                    </a:cubicBezTo>
                    <a:cubicBezTo>
                      <a:pt x="1190" y="2731"/>
                      <a:pt x="1201" y="2720"/>
                      <a:pt x="1212" y="2708"/>
                    </a:cubicBezTo>
                    <a:cubicBezTo>
                      <a:pt x="1224" y="2697"/>
                      <a:pt x="1235" y="2697"/>
                      <a:pt x="1258" y="2697"/>
                    </a:cubicBezTo>
                    <a:cubicBezTo>
                      <a:pt x="1304" y="2691"/>
                      <a:pt x="1350" y="2688"/>
                      <a:pt x="1395" y="2688"/>
                    </a:cubicBezTo>
                    <a:cubicBezTo>
                      <a:pt x="1441" y="2688"/>
                      <a:pt x="1487" y="2691"/>
                      <a:pt x="1532" y="2697"/>
                    </a:cubicBezTo>
                    <a:cubicBezTo>
                      <a:pt x="2264" y="2776"/>
                      <a:pt x="2984" y="2888"/>
                      <a:pt x="3693" y="3055"/>
                    </a:cubicBezTo>
                    <a:lnTo>
                      <a:pt x="3693" y="3055"/>
                    </a:lnTo>
                    <a:cubicBezTo>
                      <a:pt x="3693" y="3057"/>
                      <a:pt x="3693" y="3060"/>
                      <a:pt x="3693" y="3063"/>
                    </a:cubicBezTo>
                    <a:lnTo>
                      <a:pt x="3705" y="3086"/>
                    </a:lnTo>
                    <a:cubicBezTo>
                      <a:pt x="3705" y="3097"/>
                      <a:pt x="3727" y="3120"/>
                      <a:pt x="3750" y="3120"/>
                    </a:cubicBezTo>
                    <a:cubicBezTo>
                      <a:pt x="3773" y="3120"/>
                      <a:pt x="3785" y="3109"/>
                      <a:pt x="3796" y="3097"/>
                    </a:cubicBezTo>
                    <a:lnTo>
                      <a:pt x="3819" y="3074"/>
                    </a:lnTo>
                    <a:lnTo>
                      <a:pt x="3830" y="3040"/>
                    </a:lnTo>
                    <a:cubicBezTo>
                      <a:pt x="3842" y="2994"/>
                      <a:pt x="3853" y="2949"/>
                      <a:pt x="3865" y="2903"/>
                    </a:cubicBezTo>
                    <a:cubicBezTo>
                      <a:pt x="3887" y="2823"/>
                      <a:pt x="3910" y="2731"/>
                      <a:pt x="3922" y="2651"/>
                    </a:cubicBezTo>
                    <a:cubicBezTo>
                      <a:pt x="3956" y="2468"/>
                      <a:pt x="3990" y="2297"/>
                      <a:pt x="4013" y="2137"/>
                    </a:cubicBezTo>
                    <a:cubicBezTo>
                      <a:pt x="4059" y="1805"/>
                      <a:pt x="4116" y="1474"/>
                      <a:pt x="4196" y="1154"/>
                    </a:cubicBezTo>
                    <a:cubicBezTo>
                      <a:pt x="4265" y="856"/>
                      <a:pt x="4413" y="582"/>
                      <a:pt x="4619" y="353"/>
                    </a:cubicBezTo>
                    <a:cubicBezTo>
                      <a:pt x="4790" y="182"/>
                      <a:pt x="5016" y="90"/>
                      <a:pt x="5252" y="90"/>
                    </a:cubicBezTo>
                    <a:cubicBezTo>
                      <a:pt x="5290" y="90"/>
                      <a:pt x="5329" y="93"/>
                      <a:pt x="5367" y="98"/>
                    </a:cubicBezTo>
                    <a:lnTo>
                      <a:pt x="5367" y="98"/>
                    </a:lnTo>
                    <a:cubicBezTo>
                      <a:pt x="5255" y="600"/>
                      <a:pt x="5155" y="1059"/>
                      <a:pt x="5065" y="1474"/>
                    </a:cubicBezTo>
                    <a:lnTo>
                      <a:pt x="5065" y="1485"/>
                    </a:lnTo>
                    <a:lnTo>
                      <a:pt x="5065" y="1497"/>
                    </a:lnTo>
                    <a:cubicBezTo>
                      <a:pt x="5557" y="2617"/>
                      <a:pt x="5922" y="3463"/>
                      <a:pt x="6151" y="3977"/>
                    </a:cubicBezTo>
                    <a:lnTo>
                      <a:pt x="6677" y="4092"/>
                    </a:lnTo>
                    <a:lnTo>
                      <a:pt x="6814" y="4115"/>
                    </a:lnTo>
                    <a:lnTo>
                      <a:pt x="6860" y="4115"/>
                    </a:lnTo>
                    <a:lnTo>
                      <a:pt x="6814" y="4103"/>
                    </a:lnTo>
                    <a:lnTo>
                      <a:pt x="6688" y="4069"/>
                    </a:lnTo>
                    <a:lnTo>
                      <a:pt x="6158" y="3945"/>
                    </a:lnTo>
                    <a:lnTo>
                      <a:pt x="6158" y="3945"/>
                    </a:lnTo>
                    <a:lnTo>
                      <a:pt x="5114" y="1459"/>
                    </a:lnTo>
                    <a:lnTo>
                      <a:pt x="5114" y="1459"/>
                    </a:lnTo>
                    <a:cubicBezTo>
                      <a:pt x="5216" y="1029"/>
                      <a:pt x="5318" y="565"/>
                      <a:pt x="5431" y="68"/>
                    </a:cubicBezTo>
                    <a:lnTo>
                      <a:pt x="5442" y="33"/>
                    </a:lnTo>
                    <a:lnTo>
                      <a:pt x="5408" y="22"/>
                    </a:lnTo>
                    <a:cubicBezTo>
                      <a:pt x="5344" y="8"/>
                      <a:pt x="5281" y="1"/>
                      <a:pt x="5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a:off x="3627126" y="2536195"/>
                <a:ext cx="95323" cy="175597"/>
              </a:xfrm>
              <a:custGeom>
                <a:avLst/>
                <a:gdLst/>
                <a:ahLst/>
                <a:cxnLst/>
                <a:rect l="l" t="t" r="r" b="b"/>
                <a:pathLst>
                  <a:path w="2768" h="5099" extrusionOk="0">
                    <a:moveTo>
                      <a:pt x="1127" y="73"/>
                    </a:moveTo>
                    <a:lnTo>
                      <a:pt x="2321" y="252"/>
                    </a:lnTo>
                    <a:lnTo>
                      <a:pt x="2653" y="297"/>
                    </a:lnTo>
                    <a:cubicBezTo>
                      <a:pt x="2686" y="297"/>
                      <a:pt x="2730" y="308"/>
                      <a:pt x="2764" y="309"/>
                    </a:cubicBezTo>
                    <a:lnTo>
                      <a:pt x="2764" y="309"/>
                    </a:lnTo>
                    <a:cubicBezTo>
                      <a:pt x="2758" y="324"/>
                      <a:pt x="2748" y="354"/>
                      <a:pt x="2733" y="400"/>
                    </a:cubicBezTo>
                    <a:cubicBezTo>
                      <a:pt x="2710" y="469"/>
                      <a:pt x="2676" y="560"/>
                      <a:pt x="2642" y="663"/>
                    </a:cubicBezTo>
                    <a:cubicBezTo>
                      <a:pt x="2562" y="915"/>
                      <a:pt x="2459" y="1246"/>
                      <a:pt x="2310" y="1669"/>
                    </a:cubicBezTo>
                    <a:lnTo>
                      <a:pt x="1234" y="4999"/>
                    </a:lnTo>
                    <a:lnTo>
                      <a:pt x="1234" y="4999"/>
                    </a:lnTo>
                    <a:lnTo>
                      <a:pt x="114" y="4743"/>
                    </a:lnTo>
                    <a:lnTo>
                      <a:pt x="138" y="4630"/>
                    </a:lnTo>
                    <a:cubicBezTo>
                      <a:pt x="535" y="2827"/>
                      <a:pt x="887" y="1215"/>
                      <a:pt x="1127" y="73"/>
                    </a:cubicBezTo>
                    <a:close/>
                    <a:moveTo>
                      <a:pt x="1075" y="0"/>
                    </a:moveTo>
                    <a:lnTo>
                      <a:pt x="1064" y="34"/>
                    </a:lnTo>
                    <a:cubicBezTo>
                      <a:pt x="812" y="1166"/>
                      <a:pt x="447" y="2790"/>
                      <a:pt x="47" y="4607"/>
                    </a:cubicBezTo>
                    <a:lnTo>
                      <a:pt x="12" y="4767"/>
                    </a:lnTo>
                    <a:lnTo>
                      <a:pt x="1" y="4813"/>
                    </a:lnTo>
                    <a:lnTo>
                      <a:pt x="47" y="4824"/>
                    </a:lnTo>
                    <a:lnTo>
                      <a:pt x="1258" y="5087"/>
                    </a:lnTo>
                    <a:lnTo>
                      <a:pt x="1293" y="5099"/>
                    </a:lnTo>
                    <a:lnTo>
                      <a:pt x="1304" y="5053"/>
                    </a:lnTo>
                    <a:lnTo>
                      <a:pt x="2367" y="1646"/>
                    </a:lnTo>
                    <a:cubicBezTo>
                      <a:pt x="2493" y="1223"/>
                      <a:pt x="2596" y="892"/>
                      <a:pt x="2676" y="652"/>
                    </a:cubicBezTo>
                    <a:lnTo>
                      <a:pt x="2744" y="389"/>
                    </a:lnTo>
                    <a:cubicBezTo>
                      <a:pt x="2755" y="358"/>
                      <a:pt x="2765" y="337"/>
                      <a:pt x="2767" y="309"/>
                    </a:cubicBezTo>
                    <a:lnTo>
                      <a:pt x="2767" y="309"/>
                    </a:lnTo>
                    <a:cubicBezTo>
                      <a:pt x="2767" y="309"/>
                      <a:pt x="2767" y="309"/>
                      <a:pt x="2767" y="309"/>
                    </a:cubicBezTo>
                    <a:cubicBezTo>
                      <a:pt x="2767" y="309"/>
                      <a:pt x="2767" y="309"/>
                      <a:pt x="2767" y="309"/>
                    </a:cubicBezTo>
                    <a:lnTo>
                      <a:pt x="2767" y="309"/>
                    </a:lnTo>
                    <a:cubicBezTo>
                      <a:pt x="2767" y="305"/>
                      <a:pt x="2767" y="301"/>
                      <a:pt x="2767" y="297"/>
                    </a:cubicBezTo>
                    <a:lnTo>
                      <a:pt x="2767" y="297"/>
                    </a:lnTo>
                    <a:cubicBezTo>
                      <a:pt x="2767" y="297"/>
                      <a:pt x="2766" y="301"/>
                      <a:pt x="2764" y="308"/>
                    </a:cubicBezTo>
                    <a:lnTo>
                      <a:pt x="2764" y="308"/>
                    </a:lnTo>
                    <a:cubicBezTo>
                      <a:pt x="2731" y="297"/>
                      <a:pt x="2698" y="286"/>
                      <a:pt x="2664" y="274"/>
                    </a:cubicBezTo>
                    <a:lnTo>
                      <a:pt x="2333" y="217"/>
                    </a:lnTo>
                    <a:lnTo>
                      <a:pt x="11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5052744" y="2323571"/>
                <a:ext cx="138198" cy="131930"/>
              </a:xfrm>
              <a:custGeom>
                <a:avLst/>
                <a:gdLst/>
                <a:ahLst/>
                <a:cxnLst/>
                <a:rect l="l" t="t" r="r" b="b"/>
                <a:pathLst>
                  <a:path w="4013" h="3831" extrusionOk="0">
                    <a:moveTo>
                      <a:pt x="2001" y="1"/>
                    </a:moveTo>
                    <a:lnTo>
                      <a:pt x="1384" y="1258"/>
                    </a:lnTo>
                    <a:lnTo>
                      <a:pt x="0" y="1464"/>
                    </a:lnTo>
                    <a:lnTo>
                      <a:pt x="995" y="2447"/>
                    </a:lnTo>
                    <a:lnTo>
                      <a:pt x="766" y="3831"/>
                    </a:lnTo>
                    <a:lnTo>
                      <a:pt x="2001" y="3167"/>
                    </a:lnTo>
                    <a:lnTo>
                      <a:pt x="3247" y="3831"/>
                    </a:lnTo>
                    <a:lnTo>
                      <a:pt x="3007" y="2447"/>
                    </a:lnTo>
                    <a:lnTo>
                      <a:pt x="4013" y="1464"/>
                    </a:lnTo>
                    <a:lnTo>
                      <a:pt x="2630" y="1258"/>
                    </a:lnTo>
                    <a:lnTo>
                      <a:pt x="2001" y="1"/>
                    </a:lnTo>
                    <a:close/>
                    <a:moveTo>
                      <a:pt x="766" y="3831"/>
                    </a:moveTo>
                    <a:lnTo>
                      <a:pt x="766" y="3831"/>
                    </a:lnTo>
                    <a:lnTo>
                      <a:pt x="766" y="383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5442899" y="2995640"/>
                <a:ext cx="69323" cy="65776"/>
              </a:xfrm>
              <a:custGeom>
                <a:avLst/>
                <a:gdLst/>
                <a:ahLst/>
                <a:cxnLst/>
                <a:rect l="l" t="t" r="r" b="b"/>
                <a:pathLst>
                  <a:path w="2013" h="1910" extrusionOk="0">
                    <a:moveTo>
                      <a:pt x="1007" y="0"/>
                    </a:moveTo>
                    <a:lnTo>
                      <a:pt x="698" y="629"/>
                    </a:lnTo>
                    <a:lnTo>
                      <a:pt x="1" y="732"/>
                    </a:lnTo>
                    <a:lnTo>
                      <a:pt x="504" y="1224"/>
                    </a:lnTo>
                    <a:lnTo>
                      <a:pt x="389" y="1910"/>
                    </a:lnTo>
                    <a:lnTo>
                      <a:pt x="1007" y="1589"/>
                    </a:lnTo>
                    <a:lnTo>
                      <a:pt x="1624" y="1910"/>
                    </a:lnTo>
                    <a:lnTo>
                      <a:pt x="1510" y="1224"/>
                    </a:lnTo>
                    <a:lnTo>
                      <a:pt x="2013" y="732"/>
                    </a:lnTo>
                    <a:lnTo>
                      <a:pt x="1315" y="629"/>
                    </a:lnTo>
                    <a:lnTo>
                      <a:pt x="100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3428312" y="3505468"/>
                <a:ext cx="69323" cy="65810"/>
              </a:xfrm>
              <a:custGeom>
                <a:avLst/>
                <a:gdLst/>
                <a:ahLst/>
                <a:cxnLst/>
                <a:rect l="l" t="t" r="r" b="b"/>
                <a:pathLst>
                  <a:path w="2013" h="1911" extrusionOk="0">
                    <a:moveTo>
                      <a:pt x="1007" y="1"/>
                    </a:moveTo>
                    <a:lnTo>
                      <a:pt x="698" y="630"/>
                    </a:lnTo>
                    <a:lnTo>
                      <a:pt x="1" y="733"/>
                    </a:lnTo>
                    <a:lnTo>
                      <a:pt x="504" y="1224"/>
                    </a:lnTo>
                    <a:lnTo>
                      <a:pt x="389" y="1910"/>
                    </a:lnTo>
                    <a:lnTo>
                      <a:pt x="1007" y="1579"/>
                    </a:lnTo>
                    <a:lnTo>
                      <a:pt x="1624" y="1910"/>
                    </a:lnTo>
                    <a:lnTo>
                      <a:pt x="1510" y="1224"/>
                    </a:lnTo>
                    <a:lnTo>
                      <a:pt x="2013" y="733"/>
                    </a:lnTo>
                    <a:lnTo>
                      <a:pt x="1315" y="630"/>
                    </a:lnTo>
                    <a:lnTo>
                      <a:pt x="100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3864924" y="2272775"/>
                <a:ext cx="1149627" cy="2330730"/>
              </a:xfrm>
              <a:custGeom>
                <a:avLst/>
                <a:gdLst/>
                <a:ahLst/>
                <a:cxnLst/>
                <a:rect l="l" t="t" r="r" b="b"/>
                <a:pathLst>
                  <a:path w="33383" h="67680" extrusionOk="0">
                    <a:moveTo>
                      <a:pt x="27971" y="1"/>
                    </a:moveTo>
                    <a:cubicBezTo>
                      <a:pt x="27957" y="1"/>
                      <a:pt x="27943" y="1"/>
                      <a:pt x="27929" y="1"/>
                    </a:cubicBezTo>
                    <a:lnTo>
                      <a:pt x="4985" y="138"/>
                    </a:lnTo>
                    <a:cubicBezTo>
                      <a:pt x="2230" y="161"/>
                      <a:pt x="1" y="2413"/>
                      <a:pt x="24" y="5180"/>
                    </a:cubicBezTo>
                    <a:lnTo>
                      <a:pt x="424" y="62706"/>
                    </a:lnTo>
                    <a:cubicBezTo>
                      <a:pt x="447" y="65465"/>
                      <a:pt x="2687" y="67679"/>
                      <a:pt x="5433" y="67679"/>
                    </a:cubicBezTo>
                    <a:cubicBezTo>
                      <a:pt x="5440" y="67679"/>
                      <a:pt x="5447" y="67679"/>
                      <a:pt x="5454" y="67679"/>
                    </a:cubicBezTo>
                    <a:lnTo>
                      <a:pt x="28398" y="67530"/>
                    </a:lnTo>
                    <a:cubicBezTo>
                      <a:pt x="31165" y="67507"/>
                      <a:pt x="33382" y="65255"/>
                      <a:pt x="33371" y="62500"/>
                    </a:cubicBezTo>
                    <a:lnTo>
                      <a:pt x="32971" y="4963"/>
                    </a:lnTo>
                    <a:cubicBezTo>
                      <a:pt x="32948" y="2221"/>
                      <a:pt x="30719" y="1"/>
                      <a:pt x="27971" y="1"/>
                    </a:cubicBezTo>
                    <a:close/>
                  </a:path>
                </a:pathLst>
              </a:custGeom>
              <a:solidFill>
                <a:schemeClr val="accent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 name="Google Shape;926;p30"/>
              <p:cNvSpPr/>
              <p:nvPr/>
            </p:nvSpPr>
            <p:spPr>
              <a:xfrm>
                <a:off x="3917684" y="2341307"/>
                <a:ext cx="1044111" cy="2180686"/>
              </a:xfrm>
              <a:custGeom>
                <a:avLst/>
                <a:gdLst/>
                <a:ahLst/>
                <a:cxnLst/>
                <a:rect l="l" t="t" r="r" b="b"/>
                <a:pathLst>
                  <a:path w="30319" h="63323" extrusionOk="0">
                    <a:moveTo>
                      <a:pt x="26418" y="0"/>
                    </a:moveTo>
                    <a:cubicBezTo>
                      <a:pt x="26411" y="0"/>
                      <a:pt x="26404" y="0"/>
                      <a:pt x="26397" y="0"/>
                    </a:cubicBezTo>
                    <a:lnTo>
                      <a:pt x="21939" y="23"/>
                    </a:lnTo>
                    <a:cubicBezTo>
                      <a:pt x="21333" y="46"/>
                      <a:pt x="20853" y="560"/>
                      <a:pt x="20876" y="1166"/>
                    </a:cubicBezTo>
                    <a:lnTo>
                      <a:pt x="20876" y="1978"/>
                    </a:lnTo>
                    <a:cubicBezTo>
                      <a:pt x="20887" y="2584"/>
                      <a:pt x="20407" y="3098"/>
                      <a:pt x="19801" y="3110"/>
                    </a:cubicBezTo>
                    <a:lnTo>
                      <a:pt x="11124" y="3167"/>
                    </a:lnTo>
                    <a:cubicBezTo>
                      <a:pt x="10518" y="3156"/>
                      <a:pt x="10027" y="2664"/>
                      <a:pt x="10038" y="2047"/>
                    </a:cubicBezTo>
                    <a:lnTo>
                      <a:pt x="10038" y="1246"/>
                    </a:lnTo>
                    <a:cubicBezTo>
                      <a:pt x="10049" y="629"/>
                      <a:pt x="9558" y="126"/>
                      <a:pt x="8952" y="115"/>
                    </a:cubicBezTo>
                    <a:lnTo>
                      <a:pt x="7386" y="126"/>
                    </a:lnTo>
                    <a:lnTo>
                      <a:pt x="3487" y="149"/>
                    </a:lnTo>
                    <a:cubicBezTo>
                      <a:pt x="1555" y="172"/>
                      <a:pt x="1" y="1749"/>
                      <a:pt x="12" y="3681"/>
                    </a:cubicBezTo>
                    <a:lnTo>
                      <a:pt x="401" y="59836"/>
                    </a:lnTo>
                    <a:cubicBezTo>
                      <a:pt x="412" y="61761"/>
                      <a:pt x="1978" y="63323"/>
                      <a:pt x="3901" y="63323"/>
                    </a:cubicBezTo>
                    <a:cubicBezTo>
                      <a:pt x="3908" y="63323"/>
                      <a:pt x="3915" y="63323"/>
                      <a:pt x="3922" y="63323"/>
                    </a:cubicBezTo>
                    <a:lnTo>
                      <a:pt x="26832" y="63162"/>
                    </a:lnTo>
                    <a:cubicBezTo>
                      <a:pt x="28764" y="63151"/>
                      <a:pt x="30319" y="61573"/>
                      <a:pt x="30307" y="59641"/>
                    </a:cubicBezTo>
                    <a:lnTo>
                      <a:pt x="29918" y="3476"/>
                    </a:lnTo>
                    <a:cubicBezTo>
                      <a:pt x="29907" y="1551"/>
                      <a:pt x="28341" y="0"/>
                      <a:pt x="26418" y="0"/>
                    </a:cubicBezTo>
                    <a:close/>
                  </a:path>
                </a:pathLst>
              </a:custGeom>
              <a:solidFill>
                <a:srgbClr val="2A2A2E">
                  <a:alpha val="83137"/>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a:off x="3953672" y="2872660"/>
                <a:ext cx="290825" cy="598352"/>
              </a:xfrm>
              <a:custGeom>
                <a:avLst/>
                <a:gdLst/>
                <a:ahLst/>
                <a:cxnLst/>
                <a:rect l="l" t="t" r="r" b="b"/>
                <a:pathLst>
                  <a:path w="8445" h="17375" extrusionOk="0">
                    <a:moveTo>
                      <a:pt x="2536" y="1"/>
                    </a:moveTo>
                    <a:cubicBezTo>
                      <a:pt x="2078" y="1"/>
                      <a:pt x="1859" y="2331"/>
                      <a:pt x="1837" y="2554"/>
                    </a:cubicBezTo>
                    <a:cubicBezTo>
                      <a:pt x="1831" y="2624"/>
                      <a:pt x="1780" y="2657"/>
                      <a:pt x="1725" y="2657"/>
                    </a:cubicBezTo>
                    <a:cubicBezTo>
                      <a:pt x="1655" y="2657"/>
                      <a:pt x="1579" y="2604"/>
                      <a:pt x="1585" y="2508"/>
                    </a:cubicBezTo>
                    <a:cubicBezTo>
                      <a:pt x="1608" y="2337"/>
                      <a:pt x="2031" y="256"/>
                      <a:pt x="1539" y="153"/>
                    </a:cubicBezTo>
                    <a:cubicBezTo>
                      <a:pt x="1531" y="151"/>
                      <a:pt x="1523" y="150"/>
                      <a:pt x="1516" y="150"/>
                    </a:cubicBezTo>
                    <a:cubicBezTo>
                      <a:pt x="1169" y="150"/>
                      <a:pt x="1315" y="2162"/>
                      <a:pt x="1002" y="2531"/>
                    </a:cubicBezTo>
                    <a:cubicBezTo>
                      <a:pt x="972" y="2566"/>
                      <a:pt x="948" y="2582"/>
                      <a:pt x="929" y="2582"/>
                    </a:cubicBezTo>
                    <a:cubicBezTo>
                      <a:pt x="730" y="2582"/>
                      <a:pt x="1004" y="936"/>
                      <a:pt x="670" y="873"/>
                    </a:cubicBezTo>
                    <a:cubicBezTo>
                      <a:pt x="654" y="871"/>
                      <a:pt x="637" y="868"/>
                      <a:pt x="622" y="868"/>
                    </a:cubicBezTo>
                    <a:cubicBezTo>
                      <a:pt x="509" y="868"/>
                      <a:pt x="425" y="994"/>
                      <a:pt x="385" y="2017"/>
                    </a:cubicBezTo>
                    <a:cubicBezTo>
                      <a:pt x="362" y="2645"/>
                      <a:pt x="465" y="3834"/>
                      <a:pt x="568" y="4817"/>
                    </a:cubicBezTo>
                    <a:cubicBezTo>
                      <a:pt x="344" y="7955"/>
                      <a:pt x="1" y="17375"/>
                      <a:pt x="4086" y="17375"/>
                    </a:cubicBezTo>
                    <a:cubicBezTo>
                      <a:pt x="4184" y="17375"/>
                      <a:pt x="4283" y="17369"/>
                      <a:pt x="4386" y="17358"/>
                    </a:cubicBezTo>
                    <a:cubicBezTo>
                      <a:pt x="6192" y="17176"/>
                      <a:pt x="7507" y="16547"/>
                      <a:pt x="8444" y="15815"/>
                    </a:cubicBezTo>
                    <a:lnTo>
                      <a:pt x="6489" y="13586"/>
                    </a:lnTo>
                    <a:lnTo>
                      <a:pt x="6444" y="13540"/>
                    </a:lnTo>
                    <a:lnTo>
                      <a:pt x="5529" y="12500"/>
                    </a:lnTo>
                    <a:lnTo>
                      <a:pt x="5609" y="12408"/>
                    </a:lnTo>
                    <a:lnTo>
                      <a:pt x="5609" y="12408"/>
                    </a:lnTo>
                    <a:cubicBezTo>
                      <a:pt x="5069" y="12828"/>
                      <a:pt x="4634" y="13118"/>
                      <a:pt x="4468" y="13118"/>
                    </a:cubicBezTo>
                    <a:cubicBezTo>
                      <a:pt x="4430" y="13118"/>
                      <a:pt x="4406" y="13103"/>
                      <a:pt x="4397" y="13071"/>
                    </a:cubicBezTo>
                    <a:cubicBezTo>
                      <a:pt x="3597" y="10133"/>
                      <a:pt x="3689" y="6349"/>
                      <a:pt x="3769" y="4897"/>
                    </a:cubicBezTo>
                    <a:cubicBezTo>
                      <a:pt x="3849" y="4772"/>
                      <a:pt x="3940" y="4623"/>
                      <a:pt x="4043" y="4474"/>
                    </a:cubicBezTo>
                    <a:cubicBezTo>
                      <a:pt x="4157" y="4292"/>
                      <a:pt x="4317" y="4143"/>
                      <a:pt x="4489" y="4017"/>
                    </a:cubicBezTo>
                    <a:cubicBezTo>
                      <a:pt x="4695" y="3846"/>
                      <a:pt x="4935" y="3709"/>
                      <a:pt x="5175" y="3606"/>
                    </a:cubicBezTo>
                    <a:cubicBezTo>
                      <a:pt x="5415" y="3526"/>
                      <a:pt x="5438" y="3206"/>
                      <a:pt x="5232" y="3137"/>
                    </a:cubicBezTo>
                    <a:cubicBezTo>
                      <a:pt x="5205" y="3128"/>
                      <a:pt x="5172" y="3124"/>
                      <a:pt x="5132" y="3124"/>
                    </a:cubicBezTo>
                    <a:cubicBezTo>
                      <a:pt x="4860" y="3124"/>
                      <a:pt x="4298" y="3330"/>
                      <a:pt x="3780" y="3789"/>
                    </a:cubicBezTo>
                    <a:cubicBezTo>
                      <a:pt x="3676" y="3879"/>
                      <a:pt x="3596" y="3918"/>
                      <a:pt x="3536" y="3918"/>
                    </a:cubicBezTo>
                    <a:cubicBezTo>
                      <a:pt x="3244" y="3918"/>
                      <a:pt x="3403" y="3015"/>
                      <a:pt x="3460" y="2645"/>
                    </a:cubicBezTo>
                    <a:cubicBezTo>
                      <a:pt x="3528" y="2188"/>
                      <a:pt x="3689" y="805"/>
                      <a:pt x="3563" y="679"/>
                    </a:cubicBezTo>
                    <a:cubicBezTo>
                      <a:pt x="3516" y="629"/>
                      <a:pt x="3464" y="605"/>
                      <a:pt x="3412" y="605"/>
                    </a:cubicBezTo>
                    <a:cubicBezTo>
                      <a:pt x="3274" y="605"/>
                      <a:pt x="3136" y="778"/>
                      <a:pt x="3094" y="1102"/>
                    </a:cubicBezTo>
                    <a:cubicBezTo>
                      <a:pt x="3038" y="1542"/>
                      <a:pt x="2769" y="2840"/>
                      <a:pt x="2532" y="2840"/>
                    </a:cubicBezTo>
                    <a:cubicBezTo>
                      <a:pt x="2529" y="2840"/>
                      <a:pt x="2526" y="2840"/>
                      <a:pt x="2522" y="2840"/>
                    </a:cubicBezTo>
                    <a:cubicBezTo>
                      <a:pt x="2282" y="2794"/>
                      <a:pt x="2683" y="530"/>
                      <a:pt x="2683" y="530"/>
                    </a:cubicBezTo>
                    <a:cubicBezTo>
                      <a:pt x="2683" y="530"/>
                      <a:pt x="2843" y="62"/>
                      <a:pt x="2568" y="5"/>
                    </a:cubicBezTo>
                    <a:cubicBezTo>
                      <a:pt x="2557" y="2"/>
                      <a:pt x="2546" y="1"/>
                      <a:pt x="2536"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a:off x="4527935" y="3613364"/>
                <a:ext cx="127970" cy="126386"/>
              </a:xfrm>
              <a:custGeom>
                <a:avLst/>
                <a:gdLst/>
                <a:ahLst/>
                <a:cxnLst/>
                <a:rect l="l" t="t" r="r" b="b"/>
                <a:pathLst>
                  <a:path w="3716" h="3670" extrusionOk="0">
                    <a:moveTo>
                      <a:pt x="80" y="0"/>
                    </a:moveTo>
                    <a:cubicBezTo>
                      <a:pt x="46" y="1155"/>
                      <a:pt x="12" y="2332"/>
                      <a:pt x="0" y="3556"/>
                    </a:cubicBezTo>
                    <a:cubicBezTo>
                      <a:pt x="1349" y="3601"/>
                      <a:pt x="2595" y="3636"/>
                      <a:pt x="3670" y="3670"/>
                    </a:cubicBezTo>
                    <a:cubicBezTo>
                      <a:pt x="3693" y="2550"/>
                      <a:pt x="3704" y="1452"/>
                      <a:pt x="3716" y="400"/>
                    </a:cubicBezTo>
                    <a:cubicBezTo>
                      <a:pt x="3704" y="355"/>
                      <a:pt x="3681" y="309"/>
                      <a:pt x="3670" y="252"/>
                    </a:cubicBezTo>
                    <a:lnTo>
                      <a:pt x="3670" y="92"/>
                    </a:lnTo>
                    <a:cubicBezTo>
                      <a:pt x="2607" y="57"/>
                      <a:pt x="1395" y="35"/>
                      <a:pt x="8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4383431" y="3609403"/>
                <a:ext cx="143742" cy="126420"/>
              </a:xfrm>
              <a:custGeom>
                <a:avLst/>
                <a:gdLst/>
                <a:ahLst/>
                <a:cxnLst/>
                <a:rect l="l" t="t" r="r" b="b"/>
                <a:pathLst>
                  <a:path w="4174" h="3671" extrusionOk="0">
                    <a:moveTo>
                      <a:pt x="138" y="1"/>
                    </a:moveTo>
                    <a:cubicBezTo>
                      <a:pt x="92" y="1144"/>
                      <a:pt x="47" y="2345"/>
                      <a:pt x="1" y="3556"/>
                    </a:cubicBezTo>
                    <a:lnTo>
                      <a:pt x="1944" y="3614"/>
                    </a:lnTo>
                    <a:lnTo>
                      <a:pt x="4093" y="3671"/>
                    </a:lnTo>
                    <a:cubicBezTo>
                      <a:pt x="4116" y="2447"/>
                      <a:pt x="4139" y="1259"/>
                      <a:pt x="4174" y="115"/>
                    </a:cubicBezTo>
                    <a:lnTo>
                      <a:pt x="2241" y="58"/>
                    </a:lnTo>
                    <a:lnTo>
                      <a:pt x="13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4524767" y="4242487"/>
                <a:ext cx="125249" cy="127212"/>
              </a:xfrm>
              <a:custGeom>
                <a:avLst/>
                <a:gdLst/>
                <a:ahLst/>
                <a:cxnLst/>
                <a:rect l="l" t="t" r="r" b="b"/>
                <a:pathLst>
                  <a:path w="3637" h="3694" extrusionOk="0">
                    <a:moveTo>
                      <a:pt x="1" y="1"/>
                    </a:moveTo>
                    <a:cubicBezTo>
                      <a:pt x="1" y="309"/>
                      <a:pt x="1" y="618"/>
                      <a:pt x="12" y="915"/>
                    </a:cubicBezTo>
                    <a:cubicBezTo>
                      <a:pt x="24" y="1921"/>
                      <a:pt x="47" y="2813"/>
                      <a:pt x="58" y="3579"/>
                    </a:cubicBezTo>
                    <a:cubicBezTo>
                      <a:pt x="1418" y="3625"/>
                      <a:pt x="2642" y="3659"/>
                      <a:pt x="3636" y="3693"/>
                    </a:cubicBezTo>
                    <a:cubicBezTo>
                      <a:pt x="3625" y="3007"/>
                      <a:pt x="3613" y="2230"/>
                      <a:pt x="3613" y="1373"/>
                    </a:cubicBezTo>
                    <a:cubicBezTo>
                      <a:pt x="3602" y="961"/>
                      <a:pt x="3602" y="527"/>
                      <a:pt x="3602" y="81"/>
                    </a:cubicBezTo>
                    <a:cubicBezTo>
                      <a:pt x="2596" y="58"/>
                      <a:pt x="1373" y="35"/>
                      <a:pt x="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4651156" y="4245242"/>
                <a:ext cx="49246" cy="125249"/>
              </a:xfrm>
              <a:custGeom>
                <a:avLst/>
                <a:gdLst/>
                <a:ahLst/>
                <a:cxnLst/>
                <a:rect l="l" t="t" r="r" b="b"/>
                <a:pathLst>
                  <a:path w="1430" h="3637" extrusionOk="0">
                    <a:moveTo>
                      <a:pt x="1" y="1"/>
                    </a:moveTo>
                    <a:cubicBezTo>
                      <a:pt x="1" y="447"/>
                      <a:pt x="1" y="881"/>
                      <a:pt x="1" y="1293"/>
                    </a:cubicBezTo>
                    <a:cubicBezTo>
                      <a:pt x="1" y="2150"/>
                      <a:pt x="12" y="2927"/>
                      <a:pt x="23" y="3613"/>
                    </a:cubicBezTo>
                    <a:lnTo>
                      <a:pt x="767" y="3636"/>
                    </a:lnTo>
                    <a:cubicBezTo>
                      <a:pt x="972" y="2596"/>
                      <a:pt x="1201" y="1361"/>
                      <a:pt x="1430" y="35"/>
                    </a:cubicBezTo>
                    <a:lnTo>
                      <a:pt x="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4657458" y="3633820"/>
                <a:ext cx="53171" cy="107927"/>
              </a:xfrm>
              <a:custGeom>
                <a:avLst/>
                <a:gdLst/>
                <a:ahLst/>
                <a:cxnLst/>
                <a:rect l="l" t="t" r="r" b="b"/>
                <a:pathLst>
                  <a:path w="1544" h="3134" extrusionOk="0">
                    <a:moveTo>
                      <a:pt x="46" y="1"/>
                    </a:moveTo>
                    <a:cubicBezTo>
                      <a:pt x="35" y="995"/>
                      <a:pt x="23" y="2024"/>
                      <a:pt x="1" y="3076"/>
                    </a:cubicBezTo>
                    <a:lnTo>
                      <a:pt x="1544" y="3133"/>
                    </a:lnTo>
                    <a:cubicBezTo>
                      <a:pt x="846" y="824"/>
                      <a:pt x="332" y="481"/>
                      <a:pt x="4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4373581" y="3861011"/>
                <a:ext cx="148460" cy="126386"/>
              </a:xfrm>
              <a:custGeom>
                <a:avLst/>
                <a:gdLst/>
                <a:ahLst/>
                <a:cxnLst/>
                <a:rect l="l" t="t" r="r" b="b"/>
                <a:pathLst>
                  <a:path w="4311" h="3670" extrusionOk="0">
                    <a:moveTo>
                      <a:pt x="138" y="0"/>
                    </a:moveTo>
                    <a:cubicBezTo>
                      <a:pt x="92" y="1223"/>
                      <a:pt x="47" y="2412"/>
                      <a:pt x="1" y="3555"/>
                    </a:cubicBezTo>
                    <a:lnTo>
                      <a:pt x="1624" y="3601"/>
                    </a:lnTo>
                    <a:lnTo>
                      <a:pt x="4288" y="3670"/>
                    </a:lnTo>
                    <a:cubicBezTo>
                      <a:pt x="4288" y="2527"/>
                      <a:pt x="4299" y="1338"/>
                      <a:pt x="4311" y="114"/>
                    </a:cubicBezTo>
                    <a:lnTo>
                      <a:pt x="1933" y="46"/>
                    </a:lnTo>
                    <a:lnTo>
                      <a:pt x="1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4655495" y="3742095"/>
                <a:ext cx="77967" cy="126007"/>
              </a:xfrm>
              <a:custGeom>
                <a:avLst/>
                <a:gdLst/>
                <a:ahLst/>
                <a:cxnLst/>
                <a:rect l="l" t="t" r="r" b="b"/>
                <a:pathLst>
                  <a:path w="2264" h="3659" extrusionOk="0">
                    <a:moveTo>
                      <a:pt x="58" y="1"/>
                    </a:moveTo>
                    <a:cubicBezTo>
                      <a:pt x="46" y="755"/>
                      <a:pt x="35" y="1510"/>
                      <a:pt x="23" y="2276"/>
                    </a:cubicBezTo>
                    <a:cubicBezTo>
                      <a:pt x="12" y="2710"/>
                      <a:pt x="12" y="3144"/>
                      <a:pt x="0" y="3579"/>
                    </a:cubicBezTo>
                    <a:cubicBezTo>
                      <a:pt x="915" y="3613"/>
                      <a:pt x="1692" y="3636"/>
                      <a:pt x="2264" y="3659"/>
                    </a:cubicBezTo>
                    <a:cubicBezTo>
                      <a:pt x="2241" y="2801"/>
                      <a:pt x="2127" y="1944"/>
                      <a:pt x="1921" y="1109"/>
                    </a:cubicBezTo>
                    <a:cubicBezTo>
                      <a:pt x="1818" y="709"/>
                      <a:pt x="1727" y="355"/>
                      <a:pt x="1624" y="35"/>
                    </a:cubicBezTo>
                    <a:cubicBezTo>
                      <a:pt x="1166" y="23"/>
                      <a:pt x="641" y="12"/>
                      <a:pt x="5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4378713" y="3735414"/>
                <a:ext cx="145705" cy="126386"/>
              </a:xfrm>
              <a:custGeom>
                <a:avLst/>
                <a:gdLst/>
                <a:ahLst/>
                <a:cxnLst/>
                <a:rect l="l" t="t" r="r" b="b"/>
                <a:pathLst>
                  <a:path w="4231" h="3670" extrusionOk="0">
                    <a:moveTo>
                      <a:pt x="138" y="0"/>
                    </a:moveTo>
                    <a:cubicBezTo>
                      <a:pt x="126" y="389"/>
                      <a:pt x="104" y="778"/>
                      <a:pt x="92" y="1178"/>
                    </a:cubicBezTo>
                    <a:cubicBezTo>
                      <a:pt x="58" y="1978"/>
                      <a:pt x="35" y="2778"/>
                      <a:pt x="1" y="3556"/>
                    </a:cubicBezTo>
                    <a:lnTo>
                      <a:pt x="1784" y="3601"/>
                    </a:lnTo>
                    <a:lnTo>
                      <a:pt x="4173" y="3670"/>
                    </a:lnTo>
                    <a:cubicBezTo>
                      <a:pt x="4173" y="3098"/>
                      <a:pt x="4185" y="2515"/>
                      <a:pt x="4196" y="1921"/>
                    </a:cubicBezTo>
                    <a:cubicBezTo>
                      <a:pt x="4208" y="1303"/>
                      <a:pt x="4208" y="698"/>
                      <a:pt x="4230" y="103"/>
                    </a:cubicBezTo>
                    <a:lnTo>
                      <a:pt x="2081" y="46"/>
                    </a:lnTo>
                    <a:lnTo>
                      <a:pt x="1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4524388" y="3864937"/>
                <a:ext cx="127591" cy="126420"/>
              </a:xfrm>
              <a:custGeom>
                <a:avLst/>
                <a:gdLst/>
                <a:ahLst/>
                <a:cxnLst/>
                <a:rect l="l" t="t" r="r" b="b"/>
                <a:pathLst>
                  <a:path w="3705" h="3671" extrusionOk="0">
                    <a:moveTo>
                      <a:pt x="35" y="0"/>
                    </a:moveTo>
                    <a:cubicBezTo>
                      <a:pt x="12" y="1224"/>
                      <a:pt x="12" y="2413"/>
                      <a:pt x="0" y="3556"/>
                    </a:cubicBezTo>
                    <a:cubicBezTo>
                      <a:pt x="1372" y="3601"/>
                      <a:pt x="2607" y="3636"/>
                      <a:pt x="3659" y="3670"/>
                    </a:cubicBezTo>
                    <a:cubicBezTo>
                      <a:pt x="3670" y="2515"/>
                      <a:pt x="3693" y="1315"/>
                      <a:pt x="3704" y="92"/>
                    </a:cubicBezTo>
                    <a:cubicBezTo>
                      <a:pt x="2653" y="69"/>
                      <a:pt x="1395" y="35"/>
                      <a:pt x="3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4525559" y="3738961"/>
                <a:ext cx="128383" cy="126386"/>
              </a:xfrm>
              <a:custGeom>
                <a:avLst/>
                <a:gdLst/>
                <a:ahLst/>
                <a:cxnLst/>
                <a:rect l="l" t="t" r="r" b="b"/>
                <a:pathLst>
                  <a:path w="3728" h="3670" extrusionOk="0">
                    <a:moveTo>
                      <a:pt x="58" y="0"/>
                    </a:moveTo>
                    <a:cubicBezTo>
                      <a:pt x="47" y="606"/>
                      <a:pt x="35" y="1212"/>
                      <a:pt x="24" y="1818"/>
                    </a:cubicBezTo>
                    <a:cubicBezTo>
                      <a:pt x="12" y="2412"/>
                      <a:pt x="1" y="2984"/>
                      <a:pt x="1" y="3567"/>
                    </a:cubicBezTo>
                    <a:cubicBezTo>
                      <a:pt x="1361" y="3601"/>
                      <a:pt x="2619" y="3636"/>
                      <a:pt x="3682" y="3670"/>
                    </a:cubicBezTo>
                    <a:cubicBezTo>
                      <a:pt x="3682" y="3235"/>
                      <a:pt x="3693" y="2801"/>
                      <a:pt x="3693" y="2367"/>
                    </a:cubicBezTo>
                    <a:cubicBezTo>
                      <a:pt x="3705" y="1589"/>
                      <a:pt x="3716" y="835"/>
                      <a:pt x="3728" y="92"/>
                    </a:cubicBezTo>
                    <a:cubicBezTo>
                      <a:pt x="2664" y="69"/>
                      <a:pt x="1418" y="34"/>
                      <a:pt x="5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a:off x="4655874" y="3153127"/>
                <a:ext cx="84303" cy="83098"/>
              </a:xfrm>
              <a:custGeom>
                <a:avLst/>
                <a:gdLst/>
                <a:ahLst/>
                <a:cxnLst/>
                <a:rect l="l" t="t" r="r" b="b"/>
                <a:pathLst>
                  <a:path w="2448" h="2413" extrusionOk="0">
                    <a:moveTo>
                      <a:pt x="149" y="0"/>
                    </a:moveTo>
                    <a:cubicBezTo>
                      <a:pt x="104" y="80"/>
                      <a:pt x="58" y="160"/>
                      <a:pt x="1" y="229"/>
                    </a:cubicBezTo>
                    <a:cubicBezTo>
                      <a:pt x="12" y="297"/>
                      <a:pt x="12" y="377"/>
                      <a:pt x="24" y="492"/>
                    </a:cubicBezTo>
                    <a:cubicBezTo>
                      <a:pt x="24" y="755"/>
                      <a:pt x="35" y="1132"/>
                      <a:pt x="58" y="1612"/>
                    </a:cubicBezTo>
                    <a:cubicBezTo>
                      <a:pt x="58" y="1784"/>
                      <a:pt x="69" y="1967"/>
                      <a:pt x="69" y="2161"/>
                    </a:cubicBezTo>
                    <a:cubicBezTo>
                      <a:pt x="69" y="2218"/>
                      <a:pt x="81" y="2275"/>
                      <a:pt x="81" y="2344"/>
                    </a:cubicBezTo>
                    <a:cubicBezTo>
                      <a:pt x="950" y="2367"/>
                      <a:pt x="1738" y="2389"/>
                      <a:pt x="2447" y="2412"/>
                    </a:cubicBezTo>
                    <a:cubicBezTo>
                      <a:pt x="2036" y="1235"/>
                      <a:pt x="1121" y="480"/>
                      <a:pt x="14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a:off x="4637381" y="3161392"/>
                <a:ext cx="19319" cy="56340"/>
              </a:xfrm>
              <a:custGeom>
                <a:avLst/>
                <a:gdLst/>
                <a:ahLst/>
                <a:cxnLst/>
                <a:rect l="l" t="t" r="r" b="b"/>
                <a:pathLst>
                  <a:path w="561" h="1636" extrusionOk="0">
                    <a:moveTo>
                      <a:pt x="538" y="0"/>
                    </a:moveTo>
                    <a:cubicBezTo>
                      <a:pt x="515" y="12"/>
                      <a:pt x="515" y="35"/>
                      <a:pt x="503" y="46"/>
                    </a:cubicBezTo>
                    <a:cubicBezTo>
                      <a:pt x="481" y="57"/>
                      <a:pt x="469" y="80"/>
                      <a:pt x="446" y="103"/>
                    </a:cubicBezTo>
                    <a:cubicBezTo>
                      <a:pt x="343" y="320"/>
                      <a:pt x="195" y="526"/>
                      <a:pt x="0" y="698"/>
                    </a:cubicBezTo>
                    <a:cubicBezTo>
                      <a:pt x="275" y="949"/>
                      <a:pt x="469" y="1269"/>
                      <a:pt x="561" y="1635"/>
                    </a:cubicBezTo>
                    <a:lnTo>
                      <a:pt x="561" y="1372"/>
                    </a:lnTo>
                    <a:cubicBezTo>
                      <a:pt x="549" y="892"/>
                      <a:pt x="538" y="515"/>
                      <a:pt x="538" y="252"/>
                    </a:cubicBezTo>
                    <a:lnTo>
                      <a:pt x="5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4278324" y="3344468"/>
                <a:ext cx="116950" cy="136235"/>
              </a:xfrm>
              <a:custGeom>
                <a:avLst/>
                <a:gdLst/>
                <a:ahLst/>
                <a:cxnLst/>
                <a:rect l="l" t="t" r="r" b="b"/>
                <a:pathLst>
                  <a:path w="3396" h="3956" extrusionOk="0">
                    <a:moveTo>
                      <a:pt x="229" y="0"/>
                    </a:moveTo>
                    <a:cubicBezTo>
                      <a:pt x="183" y="355"/>
                      <a:pt x="149" y="709"/>
                      <a:pt x="103" y="1086"/>
                    </a:cubicBezTo>
                    <a:cubicBezTo>
                      <a:pt x="69" y="1418"/>
                      <a:pt x="35" y="1738"/>
                      <a:pt x="0" y="2058"/>
                    </a:cubicBezTo>
                    <a:cubicBezTo>
                      <a:pt x="23" y="2561"/>
                      <a:pt x="126" y="3304"/>
                      <a:pt x="389" y="3876"/>
                    </a:cubicBezTo>
                    <a:lnTo>
                      <a:pt x="3247" y="3956"/>
                    </a:lnTo>
                    <a:cubicBezTo>
                      <a:pt x="3304" y="2561"/>
                      <a:pt x="3350" y="1258"/>
                      <a:pt x="3396" y="92"/>
                    </a:cubicBezTo>
                    <a:lnTo>
                      <a:pt x="229"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a:off x="4539747" y="3233817"/>
                <a:ext cx="61850" cy="115400"/>
              </a:xfrm>
              <a:custGeom>
                <a:avLst/>
                <a:gdLst/>
                <a:ahLst/>
                <a:cxnLst/>
                <a:rect l="l" t="t" r="r" b="b"/>
                <a:pathLst>
                  <a:path w="1796" h="3351" extrusionOk="0">
                    <a:moveTo>
                      <a:pt x="149" y="1"/>
                    </a:moveTo>
                    <a:cubicBezTo>
                      <a:pt x="103" y="790"/>
                      <a:pt x="69" y="1727"/>
                      <a:pt x="12" y="2779"/>
                    </a:cubicBezTo>
                    <a:cubicBezTo>
                      <a:pt x="12" y="2962"/>
                      <a:pt x="0" y="3133"/>
                      <a:pt x="0" y="3316"/>
                    </a:cubicBezTo>
                    <a:lnTo>
                      <a:pt x="1269" y="3350"/>
                    </a:lnTo>
                    <a:cubicBezTo>
                      <a:pt x="1326" y="3339"/>
                      <a:pt x="1395" y="3328"/>
                      <a:pt x="1464" y="3328"/>
                    </a:cubicBezTo>
                    <a:cubicBezTo>
                      <a:pt x="1429" y="3282"/>
                      <a:pt x="1418" y="3247"/>
                      <a:pt x="1429" y="3236"/>
                    </a:cubicBezTo>
                    <a:lnTo>
                      <a:pt x="1452" y="3236"/>
                    </a:lnTo>
                    <a:cubicBezTo>
                      <a:pt x="1304" y="3087"/>
                      <a:pt x="1212" y="2893"/>
                      <a:pt x="1212" y="2687"/>
                    </a:cubicBezTo>
                    <a:cubicBezTo>
                      <a:pt x="1212" y="2253"/>
                      <a:pt x="1509" y="1876"/>
                      <a:pt x="1795" y="1521"/>
                    </a:cubicBezTo>
                    <a:cubicBezTo>
                      <a:pt x="1521" y="1075"/>
                      <a:pt x="1406" y="550"/>
                      <a:pt x="1452" y="35"/>
                    </a:cubicBezTo>
                    <a:lnTo>
                      <a:pt x="149"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a:off x="4387770" y="3483840"/>
                <a:ext cx="143329" cy="126007"/>
              </a:xfrm>
              <a:custGeom>
                <a:avLst/>
                <a:gdLst/>
                <a:ahLst/>
                <a:cxnLst/>
                <a:rect l="l" t="t" r="r" b="b"/>
                <a:pathLst>
                  <a:path w="4162" h="3659" extrusionOk="0">
                    <a:moveTo>
                      <a:pt x="138" y="0"/>
                    </a:moveTo>
                    <a:cubicBezTo>
                      <a:pt x="92" y="1120"/>
                      <a:pt x="46" y="2321"/>
                      <a:pt x="1" y="3556"/>
                    </a:cubicBezTo>
                    <a:lnTo>
                      <a:pt x="2115" y="3613"/>
                    </a:lnTo>
                    <a:lnTo>
                      <a:pt x="4048" y="3658"/>
                    </a:lnTo>
                    <a:cubicBezTo>
                      <a:pt x="4082" y="2424"/>
                      <a:pt x="4128" y="1235"/>
                      <a:pt x="4162" y="103"/>
                    </a:cubicBezTo>
                    <a:lnTo>
                      <a:pt x="2424" y="57"/>
                    </a:lnTo>
                    <a:lnTo>
                      <a:pt x="1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a:off x="4656287" y="3151164"/>
                <a:ext cx="1997" cy="3960"/>
              </a:xfrm>
              <a:custGeom>
                <a:avLst/>
                <a:gdLst/>
                <a:ahLst/>
                <a:cxnLst/>
                <a:rect l="l" t="t" r="r" b="b"/>
                <a:pathLst>
                  <a:path w="58" h="115" extrusionOk="0">
                    <a:moveTo>
                      <a:pt x="35" y="0"/>
                    </a:moveTo>
                    <a:cubicBezTo>
                      <a:pt x="23" y="34"/>
                      <a:pt x="12" y="80"/>
                      <a:pt x="0" y="114"/>
                    </a:cubicBezTo>
                    <a:cubicBezTo>
                      <a:pt x="23" y="80"/>
                      <a:pt x="35" y="46"/>
                      <a:pt x="5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a:off x="4392488" y="3347601"/>
                <a:ext cx="144534" cy="136648"/>
              </a:xfrm>
              <a:custGeom>
                <a:avLst/>
                <a:gdLst/>
                <a:ahLst/>
                <a:cxnLst/>
                <a:rect l="l" t="t" r="r" b="b"/>
                <a:pathLst>
                  <a:path w="4197" h="3968" extrusionOk="0">
                    <a:moveTo>
                      <a:pt x="149" y="1"/>
                    </a:moveTo>
                    <a:cubicBezTo>
                      <a:pt x="104" y="1178"/>
                      <a:pt x="58" y="2470"/>
                      <a:pt x="1" y="3865"/>
                    </a:cubicBezTo>
                    <a:cubicBezTo>
                      <a:pt x="732" y="3876"/>
                      <a:pt x="1498" y="3899"/>
                      <a:pt x="2287" y="3922"/>
                    </a:cubicBezTo>
                    <a:lnTo>
                      <a:pt x="4036" y="3968"/>
                    </a:lnTo>
                    <a:cubicBezTo>
                      <a:pt x="4036" y="3773"/>
                      <a:pt x="4048" y="3590"/>
                      <a:pt x="4059" y="3396"/>
                    </a:cubicBezTo>
                    <a:lnTo>
                      <a:pt x="4059" y="3396"/>
                    </a:lnTo>
                    <a:cubicBezTo>
                      <a:pt x="3856" y="3449"/>
                      <a:pt x="3654" y="3476"/>
                      <a:pt x="3451" y="3476"/>
                    </a:cubicBezTo>
                    <a:cubicBezTo>
                      <a:pt x="3345" y="3476"/>
                      <a:pt x="3239" y="3469"/>
                      <a:pt x="3133" y="3453"/>
                    </a:cubicBezTo>
                    <a:cubicBezTo>
                      <a:pt x="2722" y="3396"/>
                      <a:pt x="2333" y="3236"/>
                      <a:pt x="2013" y="2984"/>
                    </a:cubicBezTo>
                    <a:cubicBezTo>
                      <a:pt x="1910" y="2904"/>
                      <a:pt x="1818" y="2824"/>
                      <a:pt x="1738" y="2733"/>
                    </a:cubicBezTo>
                    <a:cubicBezTo>
                      <a:pt x="1681" y="2664"/>
                      <a:pt x="1647" y="2630"/>
                      <a:pt x="1658" y="2619"/>
                    </a:cubicBezTo>
                    <a:lnTo>
                      <a:pt x="1658" y="2619"/>
                    </a:lnTo>
                    <a:cubicBezTo>
                      <a:pt x="1658" y="2619"/>
                      <a:pt x="1796" y="2756"/>
                      <a:pt x="2047" y="2927"/>
                    </a:cubicBezTo>
                    <a:cubicBezTo>
                      <a:pt x="2379" y="3156"/>
                      <a:pt x="2756" y="3305"/>
                      <a:pt x="3145" y="3362"/>
                    </a:cubicBezTo>
                    <a:cubicBezTo>
                      <a:pt x="3255" y="3374"/>
                      <a:pt x="3366" y="3380"/>
                      <a:pt x="3476" y="3380"/>
                    </a:cubicBezTo>
                    <a:cubicBezTo>
                      <a:pt x="3673" y="3380"/>
                      <a:pt x="3869" y="3360"/>
                      <a:pt x="4059" y="3316"/>
                    </a:cubicBezTo>
                    <a:cubicBezTo>
                      <a:pt x="4105" y="2173"/>
                      <a:pt x="4151" y="1087"/>
                      <a:pt x="4196" y="104"/>
                    </a:cubicBezTo>
                    <a:lnTo>
                      <a:pt x="1990" y="46"/>
                    </a:lnTo>
                    <a:lnTo>
                      <a:pt x="149"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a:off x="4658250" y="3236572"/>
                <a:ext cx="102383" cy="118155"/>
              </a:xfrm>
              <a:custGeom>
                <a:avLst/>
                <a:gdLst/>
                <a:ahLst/>
                <a:cxnLst/>
                <a:rect l="l" t="t" r="r" b="b"/>
                <a:pathLst>
                  <a:path w="2973" h="3431" extrusionOk="0">
                    <a:moveTo>
                      <a:pt x="0" y="1"/>
                    </a:moveTo>
                    <a:lnTo>
                      <a:pt x="0" y="35"/>
                    </a:lnTo>
                    <a:cubicBezTo>
                      <a:pt x="12" y="321"/>
                      <a:pt x="23" y="630"/>
                      <a:pt x="23" y="973"/>
                    </a:cubicBezTo>
                    <a:cubicBezTo>
                      <a:pt x="35" y="1658"/>
                      <a:pt x="46" y="2447"/>
                      <a:pt x="58" y="3316"/>
                    </a:cubicBezTo>
                    <a:lnTo>
                      <a:pt x="58" y="3339"/>
                    </a:lnTo>
                    <a:cubicBezTo>
                      <a:pt x="1292" y="3373"/>
                      <a:pt x="2298" y="3408"/>
                      <a:pt x="2973" y="3430"/>
                    </a:cubicBezTo>
                    <a:cubicBezTo>
                      <a:pt x="2893" y="2767"/>
                      <a:pt x="2744" y="1864"/>
                      <a:pt x="2538" y="618"/>
                    </a:cubicBezTo>
                    <a:cubicBezTo>
                      <a:pt x="2504" y="435"/>
                      <a:pt x="2458" y="241"/>
                      <a:pt x="2401" y="58"/>
                    </a:cubicBezTo>
                    <a:lnTo>
                      <a:pt x="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a:off x="4534616" y="3351527"/>
                <a:ext cx="123252" cy="136648"/>
              </a:xfrm>
              <a:custGeom>
                <a:avLst/>
                <a:gdLst/>
                <a:ahLst/>
                <a:cxnLst/>
                <a:rect l="l" t="t" r="r" b="b"/>
                <a:pathLst>
                  <a:path w="3579" h="3968" extrusionOk="0">
                    <a:moveTo>
                      <a:pt x="138" y="1"/>
                    </a:moveTo>
                    <a:cubicBezTo>
                      <a:pt x="104" y="973"/>
                      <a:pt x="58" y="2036"/>
                      <a:pt x="24" y="3179"/>
                    </a:cubicBezTo>
                    <a:cubicBezTo>
                      <a:pt x="81" y="3168"/>
                      <a:pt x="138" y="3145"/>
                      <a:pt x="195" y="3122"/>
                    </a:cubicBezTo>
                    <a:cubicBezTo>
                      <a:pt x="456" y="3038"/>
                      <a:pt x="621" y="2936"/>
                      <a:pt x="657" y="2936"/>
                    </a:cubicBezTo>
                    <a:cubicBezTo>
                      <a:pt x="661" y="2936"/>
                      <a:pt x="663" y="2937"/>
                      <a:pt x="664" y="2939"/>
                    </a:cubicBezTo>
                    <a:cubicBezTo>
                      <a:pt x="664" y="2950"/>
                      <a:pt x="629" y="2973"/>
                      <a:pt x="549" y="3019"/>
                    </a:cubicBezTo>
                    <a:cubicBezTo>
                      <a:pt x="447" y="3088"/>
                      <a:pt x="332" y="3145"/>
                      <a:pt x="218" y="3191"/>
                    </a:cubicBezTo>
                    <a:cubicBezTo>
                      <a:pt x="161" y="3213"/>
                      <a:pt x="92" y="3236"/>
                      <a:pt x="12" y="3259"/>
                    </a:cubicBezTo>
                    <a:cubicBezTo>
                      <a:pt x="12" y="3465"/>
                      <a:pt x="1" y="3659"/>
                      <a:pt x="1" y="3865"/>
                    </a:cubicBezTo>
                    <a:lnTo>
                      <a:pt x="3522" y="3968"/>
                    </a:lnTo>
                    <a:lnTo>
                      <a:pt x="3545" y="1659"/>
                    </a:lnTo>
                    <a:cubicBezTo>
                      <a:pt x="2516" y="1567"/>
                      <a:pt x="1761" y="1487"/>
                      <a:pt x="1761" y="1464"/>
                    </a:cubicBezTo>
                    <a:cubicBezTo>
                      <a:pt x="1761" y="1460"/>
                      <a:pt x="1792" y="1457"/>
                      <a:pt x="1850" y="1457"/>
                    </a:cubicBezTo>
                    <a:cubicBezTo>
                      <a:pt x="2083" y="1457"/>
                      <a:pt x="2747" y="1494"/>
                      <a:pt x="3579" y="1567"/>
                    </a:cubicBezTo>
                    <a:lnTo>
                      <a:pt x="3579" y="81"/>
                    </a:lnTo>
                    <a:lnTo>
                      <a:pt x="2196" y="47"/>
                    </a:lnTo>
                    <a:cubicBezTo>
                      <a:pt x="2161" y="52"/>
                      <a:pt x="2130" y="55"/>
                      <a:pt x="2099" y="55"/>
                    </a:cubicBezTo>
                    <a:cubicBezTo>
                      <a:pt x="2067" y="55"/>
                      <a:pt x="2036" y="52"/>
                      <a:pt x="2001" y="47"/>
                    </a:cubicBezTo>
                    <a:lnTo>
                      <a:pt x="1864" y="47"/>
                    </a:lnTo>
                    <a:cubicBezTo>
                      <a:pt x="1876" y="58"/>
                      <a:pt x="1887" y="70"/>
                      <a:pt x="1887" y="81"/>
                    </a:cubicBezTo>
                    <a:cubicBezTo>
                      <a:pt x="1882" y="86"/>
                      <a:pt x="1872" y="88"/>
                      <a:pt x="1858" y="88"/>
                    </a:cubicBezTo>
                    <a:cubicBezTo>
                      <a:pt x="1838" y="88"/>
                      <a:pt x="1811" y="83"/>
                      <a:pt x="1784" y="70"/>
                    </a:cubicBezTo>
                    <a:lnTo>
                      <a:pt x="1784" y="70"/>
                    </a:lnTo>
                    <a:lnTo>
                      <a:pt x="1796" y="104"/>
                    </a:lnTo>
                    <a:cubicBezTo>
                      <a:pt x="1807" y="115"/>
                      <a:pt x="1830" y="138"/>
                      <a:pt x="1841" y="161"/>
                    </a:cubicBezTo>
                    <a:cubicBezTo>
                      <a:pt x="2024" y="447"/>
                      <a:pt x="2036" y="801"/>
                      <a:pt x="1887" y="1098"/>
                    </a:cubicBezTo>
                    <a:cubicBezTo>
                      <a:pt x="1864" y="1144"/>
                      <a:pt x="1830" y="1178"/>
                      <a:pt x="1796" y="1213"/>
                    </a:cubicBezTo>
                    <a:cubicBezTo>
                      <a:pt x="1773" y="1236"/>
                      <a:pt x="1761" y="1247"/>
                      <a:pt x="1750" y="1247"/>
                    </a:cubicBezTo>
                    <a:cubicBezTo>
                      <a:pt x="1750" y="1247"/>
                      <a:pt x="1750" y="1224"/>
                      <a:pt x="1773" y="1190"/>
                    </a:cubicBezTo>
                    <a:cubicBezTo>
                      <a:pt x="1784" y="1167"/>
                      <a:pt x="1807" y="1121"/>
                      <a:pt x="1818" y="1064"/>
                    </a:cubicBezTo>
                    <a:cubicBezTo>
                      <a:pt x="1921" y="824"/>
                      <a:pt x="1921" y="561"/>
                      <a:pt x="1841" y="321"/>
                    </a:cubicBezTo>
                    <a:lnTo>
                      <a:pt x="1841" y="321"/>
                    </a:lnTo>
                    <a:cubicBezTo>
                      <a:pt x="1910" y="961"/>
                      <a:pt x="1567" y="1579"/>
                      <a:pt x="984" y="1864"/>
                    </a:cubicBezTo>
                    <a:cubicBezTo>
                      <a:pt x="1018" y="1716"/>
                      <a:pt x="1052" y="1579"/>
                      <a:pt x="1075" y="1430"/>
                    </a:cubicBezTo>
                    <a:lnTo>
                      <a:pt x="1075" y="1430"/>
                    </a:lnTo>
                    <a:cubicBezTo>
                      <a:pt x="961" y="1579"/>
                      <a:pt x="778" y="1659"/>
                      <a:pt x="595" y="1659"/>
                    </a:cubicBezTo>
                    <a:cubicBezTo>
                      <a:pt x="618" y="1464"/>
                      <a:pt x="664" y="1281"/>
                      <a:pt x="755" y="1098"/>
                    </a:cubicBezTo>
                    <a:lnTo>
                      <a:pt x="755" y="1098"/>
                    </a:lnTo>
                    <a:lnTo>
                      <a:pt x="424" y="1236"/>
                    </a:lnTo>
                    <a:cubicBezTo>
                      <a:pt x="412" y="893"/>
                      <a:pt x="538" y="561"/>
                      <a:pt x="778" y="310"/>
                    </a:cubicBezTo>
                    <a:cubicBezTo>
                      <a:pt x="892" y="195"/>
                      <a:pt x="1030" y="92"/>
                      <a:pt x="1178" y="24"/>
                    </a:cubicBezTo>
                    <a:lnTo>
                      <a:pt x="13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a:off x="4660213" y="3353904"/>
                <a:ext cx="108685" cy="62229"/>
              </a:xfrm>
              <a:custGeom>
                <a:avLst/>
                <a:gdLst/>
                <a:ahLst/>
                <a:cxnLst/>
                <a:rect l="l" t="t" r="r" b="b"/>
                <a:pathLst>
                  <a:path w="3156" h="1807" extrusionOk="0">
                    <a:moveTo>
                      <a:pt x="1" y="1"/>
                    </a:moveTo>
                    <a:cubicBezTo>
                      <a:pt x="1" y="481"/>
                      <a:pt x="1" y="984"/>
                      <a:pt x="12" y="1498"/>
                    </a:cubicBezTo>
                    <a:lnTo>
                      <a:pt x="561" y="1544"/>
                    </a:lnTo>
                    <a:cubicBezTo>
                      <a:pt x="1898" y="1658"/>
                      <a:pt x="2984" y="1773"/>
                      <a:pt x="2984" y="1795"/>
                    </a:cubicBezTo>
                    <a:cubicBezTo>
                      <a:pt x="2975" y="1798"/>
                      <a:pt x="2966" y="1800"/>
                      <a:pt x="2957" y="1801"/>
                    </a:cubicBezTo>
                    <a:lnTo>
                      <a:pt x="2957" y="1801"/>
                    </a:lnTo>
                    <a:lnTo>
                      <a:pt x="2847" y="1795"/>
                    </a:lnTo>
                    <a:lnTo>
                      <a:pt x="2847" y="1795"/>
                    </a:lnTo>
                    <a:cubicBezTo>
                      <a:pt x="2870" y="1801"/>
                      <a:pt x="2893" y="1804"/>
                      <a:pt x="2916" y="1804"/>
                    </a:cubicBezTo>
                    <a:cubicBezTo>
                      <a:pt x="2929" y="1804"/>
                      <a:pt x="2943" y="1803"/>
                      <a:pt x="2957" y="1801"/>
                    </a:cubicBezTo>
                    <a:lnTo>
                      <a:pt x="2957" y="1801"/>
                    </a:lnTo>
                    <a:lnTo>
                      <a:pt x="3076" y="1807"/>
                    </a:lnTo>
                    <a:cubicBezTo>
                      <a:pt x="3076" y="1807"/>
                      <a:pt x="3156" y="1681"/>
                      <a:pt x="2939" y="69"/>
                    </a:cubicBezTo>
                    <a:cubicBezTo>
                      <a:pt x="2253" y="58"/>
                      <a:pt x="1247" y="35"/>
                      <a:pt x="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a:off x="4397619" y="3229891"/>
                <a:ext cx="145292" cy="118155"/>
              </a:xfrm>
              <a:custGeom>
                <a:avLst/>
                <a:gdLst/>
                <a:ahLst/>
                <a:cxnLst/>
                <a:rect l="l" t="t" r="r" b="b"/>
                <a:pathLst>
                  <a:path w="4219" h="3431" extrusionOk="0">
                    <a:moveTo>
                      <a:pt x="115" y="0"/>
                    </a:moveTo>
                    <a:cubicBezTo>
                      <a:pt x="92" y="686"/>
                      <a:pt x="69" y="1464"/>
                      <a:pt x="35" y="2333"/>
                    </a:cubicBezTo>
                    <a:cubicBezTo>
                      <a:pt x="23" y="2653"/>
                      <a:pt x="12" y="2984"/>
                      <a:pt x="0" y="3316"/>
                    </a:cubicBezTo>
                    <a:lnTo>
                      <a:pt x="1841" y="3373"/>
                    </a:lnTo>
                    <a:lnTo>
                      <a:pt x="4059" y="3430"/>
                    </a:lnTo>
                    <a:cubicBezTo>
                      <a:pt x="4059" y="3247"/>
                      <a:pt x="4070" y="3064"/>
                      <a:pt x="4082" y="2893"/>
                    </a:cubicBezTo>
                    <a:cubicBezTo>
                      <a:pt x="4127" y="1830"/>
                      <a:pt x="4173" y="904"/>
                      <a:pt x="4219" y="115"/>
                    </a:cubicBezTo>
                    <a:lnTo>
                      <a:pt x="3396" y="92"/>
                    </a:lnTo>
                    <a:cubicBezTo>
                      <a:pt x="2252" y="58"/>
                      <a:pt x="1144" y="23"/>
                      <a:pt x="11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a:off x="4300778" y="3125163"/>
                <a:ext cx="103554" cy="101591"/>
              </a:xfrm>
              <a:custGeom>
                <a:avLst/>
                <a:gdLst/>
                <a:ahLst/>
                <a:cxnLst/>
                <a:rect l="l" t="t" r="r" b="b"/>
                <a:pathLst>
                  <a:path w="3007" h="2950" extrusionOk="0">
                    <a:moveTo>
                      <a:pt x="2925" y="0"/>
                    </a:moveTo>
                    <a:cubicBezTo>
                      <a:pt x="2026" y="0"/>
                      <a:pt x="1129" y="182"/>
                      <a:pt x="297" y="526"/>
                    </a:cubicBezTo>
                    <a:cubicBezTo>
                      <a:pt x="252" y="904"/>
                      <a:pt x="183" y="1395"/>
                      <a:pt x="114" y="1978"/>
                    </a:cubicBezTo>
                    <a:cubicBezTo>
                      <a:pt x="80" y="2253"/>
                      <a:pt x="46" y="2561"/>
                      <a:pt x="0" y="2881"/>
                    </a:cubicBezTo>
                    <a:cubicBezTo>
                      <a:pt x="857" y="2904"/>
                      <a:pt x="1829" y="2927"/>
                      <a:pt x="2881" y="2950"/>
                    </a:cubicBezTo>
                    <a:cubicBezTo>
                      <a:pt x="2915" y="2298"/>
                      <a:pt x="2938" y="1738"/>
                      <a:pt x="2950" y="1269"/>
                    </a:cubicBezTo>
                    <a:cubicBezTo>
                      <a:pt x="2972" y="801"/>
                      <a:pt x="2995" y="412"/>
                      <a:pt x="3007" y="149"/>
                    </a:cubicBezTo>
                    <a:cubicBezTo>
                      <a:pt x="3007" y="92"/>
                      <a:pt x="3007" y="46"/>
                      <a:pt x="3007" y="1"/>
                    </a:cubicBezTo>
                    <a:cubicBezTo>
                      <a:pt x="2979" y="0"/>
                      <a:pt x="2952" y="0"/>
                      <a:pt x="292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a:off x="4293271" y="3481085"/>
                <a:ext cx="96907" cy="125215"/>
              </a:xfrm>
              <a:custGeom>
                <a:avLst/>
                <a:gdLst/>
                <a:ahLst/>
                <a:cxnLst/>
                <a:rect l="l" t="t" r="r" b="b"/>
                <a:pathLst>
                  <a:path w="2814" h="3636" extrusionOk="0">
                    <a:moveTo>
                      <a:pt x="1" y="0"/>
                    </a:moveTo>
                    <a:lnTo>
                      <a:pt x="1" y="0"/>
                    </a:lnTo>
                    <a:cubicBezTo>
                      <a:pt x="24" y="46"/>
                      <a:pt x="58" y="103"/>
                      <a:pt x="81" y="149"/>
                    </a:cubicBezTo>
                    <a:lnTo>
                      <a:pt x="1441" y="2401"/>
                    </a:lnTo>
                    <a:lnTo>
                      <a:pt x="1224" y="3601"/>
                    </a:lnTo>
                    <a:lnTo>
                      <a:pt x="2676" y="3636"/>
                    </a:lnTo>
                    <a:cubicBezTo>
                      <a:pt x="2722" y="2389"/>
                      <a:pt x="2767" y="1200"/>
                      <a:pt x="2813" y="80"/>
                    </a:cubicBezTo>
                    <a:cubicBezTo>
                      <a:pt x="1796" y="46"/>
                      <a:pt x="858" y="23"/>
                      <a:pt x="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a:off x="4530277" y="3487766"/>
                <a:ext cx="125628" cy="126007"/>
              </a:xfrm>
              <a:custGeom>
                <a:avLst/>
                <a:gdLst/>
                <a:ahLst/>
                <a:cxnLst/>
                <a:rect l="l" t="t" r="r" b="b"/>
                <a:pathLst>
                  <a:path w="3648" h="3659" extrusionOk="0">
                    <a:moveTo>
                      <a:pt x="115" y="0"/>
                    </a:moveTo>
                    <a:cubicBezTo>
                      <a:pt x="81" y="1121"/>
                      <a:pt x="35" y="2310"/>
                      <a:pt x="1" y="3556"/>
                    </a:cubicBezTo>
                    <a:cubicBezTo>
                      <a:pt x="1327" y="3590"/>
                      <a:pt x="2539" y="3624"/>
                      <a:pt x="3591" y="3659"/>
                    </a:cubicBezTo>
                    <a:lnTo>
                      <a:pt x="3648" y="80"/>
                    </a:lnTo>
                    <a:cubicBezTo>
                      <a:pt x="2596" y="58"/>
                      <a:pt x="1396" y="35"/>
                      <a:pt x="11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a:off x="4281079" y="3733451"/>
                <a:ext cx="99249" cy="124423"/>
              </a:xfrm>
              <a:custGeom>
                <a:avLst/>
                <a:gdLst/>
                <a:ahLst/>
                <a:cxnLst/>
                <a:rect l="l" t="t" r="r" b="b"/>
                <a:pathLst>
                  <a:path w="2882" h="3613" extrusionOk="0">
                    <a:moveTo>
                      <a:pt x="789" y="0"/>
                    </a:moveTo>
                    <a:cubicBezTo>
                      <a:pt x="469" y="1166"/>
                      <a:pt x="195" y="2344"/>
                      <a:pt x="0" y="3544"/>
                    </a:cubicBezTo>
                    <a:lnTo>
                      <a:pt x="2744" y="3613"/>
                    </a:lnTo>
                    <a:cubicBezTo>
                      <a:pt x="2778" y="2824"/>
                      <a:pt x="2801" y="2035"/>
                      <a:pt x="2836" y="1235"/>
                    </a:cubicBezTo>
                    <a:cubicBezTo>
                      <a:pt x="2847" y="835"/>
                      <a:pt x="2858" y="446"/>
                      <a:pt x="2881" y="57"/>
                    </a:cubicBezTo>
                    <a:lnTo>
                      <a:pt x="789"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a:off x="4401959" y="3124371"/>
                <a:ext cx="207107" cy="107514"/>
              </a:xfrm>
              <a:custGeom>
                <a:avLst/>
                <a:gdLst/>
                <a:ahLst/>
                <a:cxnLst/>
                <a:rect l="l" t="t" r="r" b="b"/>
                <a:pathLst>
                  <a:path w="6014" h="3122" extrusionOk="0">
                    <a:moveTo>
                      <a:pt x="4436" y="1"/>
                    </a:moveTo>
                    <a:cubicBezTo>
                      <a:pt x="4379" y="12"/>
                      <a:pt x="4321" y="24"/>
                      <a:pt x="4264" y="24"/>
                    </a:cubicBezTo>
                    <a:cubicBezTo>
                      <a:pt x="4161" y="24"/>
                      <a:pt x="4001" y="35"/>
                      <a:pt x="3807" y="46"/>
                    </a:cubicBezTo>
                    <a:cubicBezTo>
                      <a:pt x="3407" y="58"/>
                      <a:pt x="2858" y="58"/>
                      <a:pt x="2264" y="58"/>
                    </a:cubicBezTo>
                    <a:lnTo>
                      <a:pt x="720" y="46"/>
                    </a:lnTo>
                    <a:cubicBezTo>
                      <a:pt x="366" y="46"/>
                      <a:pt x="137" y="35"/>
                      <a:pt x="92" y="35"/>
                    </a:cubicBezTo>
                    <a:lnTo>
                      <a:pt x="92" y="184"/>
                    </a:lnTo>
                    <a:cubicBezTo>
                      <a:pt x="80" y="447"/>
                      <a:pt x="69" y="812"/>
                      <a:pt x="57" y="1292"/>
                    </a:cubicBezTo>
                    <a:cubicBezTo>
                      <a:pt x="46" y="1773"/>
                      <a:pt x="23" y="2333"/>
                      <a:pt x="0" y="2984"/>
                    </a:cubicBezTo>
                    <a:cubicBezTo>
                      <a:pt x="1018" y="3007"/>
                      <a:pt x="2126" y="3030"/>
                      <a:pt x="3270" y="3064"/>
                    </a:cubicBezTo>
                    <a:lnTo>
                      <a:pt x="4104" y="3087"/>
                    </a:lnTo>
                    <a:cubicBezTo>
                      <a:pt x="4127" y="2607"/>
                      <a:pt x="4150" y="2173"/>
                      <a:pt x="4173" y="1807"/>
                    </a:cubicBezTo>
                    <a:cubicBezTo>
                      <a:pt x="4207" y="1327"/>
                      <a:pt x="4230" y="950"/>
                      <a:pt x="4253" y="687"/>
                    </a:cubicBezTo>
                    <a:cubicBezTo>
                      <a:pt x="4253" y="561"/>
                      <a:pt x="4264" y="458"/>
                      <a:pt x="4264" y="389"/>
                    </a:cubicBezTo>
                    <a:cubicBezTo>
                      <a:pt x="4276" y="321"/>
                      <a:pt x="4276" y="286"/>
                      <a:pt x="4276" y="286"/>
                    </a:cubicBezTo>
                    <a:lnTo>
                      <a:pt x="4276" y="389"/>
                    </a:lnTo>
                    <a:cubicBezTo>
                      <a:pt x="4276" y="458"/>
                      <a:pt x="4276" y="561"/>
                      <a:pt x="4264" y="675"/>
                    </a:cubicBezTo>
                    <a:cubicBezTo>
                      <a:pt x="4253" y="938"/>
                      <a:pt x="4241" y="1315"/>
                      <a:pt x="4219" y="1807"/>
                    </a:cubicBezTo>
                    <a:cubicBezTo>
                      <a:pt x="4196" y="2173"/>
                      <a:pt x="4173" y="2596"/>
                      <a:pt x="4161" y="3076"/>
                    </a:cubicBezTo>
                    <a:lnTo>
                      <a:pt x="5465" y="3122"/>
                    </a:lnTo>
                    <a:cubicBezTo>
                      <a:pt x="5522" y="2630"/>
                      <a:pt x="5705" y="2173"/>
                      <a:pt x="6013" y="1784"/>
                    </a:cubicBezTo>
                    <a:cubicBezTo>
                      <a:pt x="5556" y="1373"/>
                      <a:pt x="5339" y="755"/>
                      <a:pt x="5419" y="138"/>
                    </a:cubicBezTo>
                    <a:cubicBezTo>
                      <a:pt x="5099" y="69"/>
                      <a:pt x="4767" y="24"/>
                      <a:pt x="443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a:off x="4618095" y="3248384"/>
                <a:ext cx="39775" cy="103175"/>
              </a:xfrm>
              <a:custGeom>
                <a:avLst/>
                <a:gdLst/>
                <a:ahLst/>
                <a:cxnLst/>
                <a:rect l="l" t="t" r="r" b="b"/>
                <a:pathLst>
                  <a:path w="1155" h="2996" extrusionOk="0">
                    <a:moveTo>
                      <a:pt x="1132" y="1"/>
                    </a:moveTo>
                    <a:cubicBezTo>
                      <a:pt x="1052" y="435"/>
                      <a:pt x="812" y="824"/>
                      <a:pt x="469" y="1110"/>
                    </a:cubicBezTo>
                    <a:cubicBezTo>
                      <a:pt x="652" y="1578"/>
                      <a:pt x="629" y="2104"/>
                      <a:pt x="389" y="2550"/>
                    </a:cubicBezTo>
                    <a:cubicBezTo>
                      <a:pt x="298" y="2722"/>
                      <a:pt x="172" y="2859"/>
                      <a:pt x="0" y="2962"/>
                    </a:cubicBezTo>
                    <a:lnTo>
                      <a:pt x="1155" y="2996"/>
                    </a:lnTo>
                    <a:lnTo>
                      <a:pt x="1155" y="2985"/>
                    </a:lnTo>
                    <a:cubicBezTo>
                      <a:pt x="1155" y="2104"/>
                      <a:pt x="1144" y="1315"/>
                      <a:pt x="1132" y="630"/>
                    </a:cubicBezTo>
                    <a:lnTo>
                      <a:pt x="1132"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0"/>
              <p:cNvSpPr/>
              <p:nvPr/>
            </p:nvSpPr>
            <p:spPr>
              <a:xfrm>
                <a:off x="4309043" y="3607854"/>
                <a:ext cx="76004" cy="124044"/>
              </a:xfrm>
              <a:custGeom>
                <a:avLst/>
                <a:gdLst/>
                <a:ahLst/>
                <a:cxnLst/>
                <a:rect l="l" t="t" r="r" b="b"/>
                <a:pathLst>
                  <a:path w="2207" h="3602" extrusionOk="0">
                    <a:moveTo>
                      <a:pt x="743" y="0"/>
                    </a:moveTo>
                    <a:lnTo>
                      <a:pt x="240" y="2767"/>
                    </a:lnTo>
                    <a:cubicBezTo>
                      <a:pt x="172" y="2961"/>
                      <a:pt x="92" y="3236"/>
                      <a:pt x="0" y="3556"/>
                    </a:cubicBezTo>
                    <a:lnTo>
                      <a:pt x="2069" y="3601"/>
                    </a:lnTo>
                    <a:cubicBezTo>
                      <a:pt x="2115" y="2378"/>
                      <a:pt x="2161" y="1189"/>
                      <a:pt x="2207" y="46"/>
                    </a:cubicBezTo>
                    <a:lnTo>
                      <a:pt x="743"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0"/>
              <p:cNvSpPr/>
              <p:nvPr/>
            </p:nvSpPr>
            <p:spPr>
              <a:xfrm>
                <a:off x="4651156" y="4119645"/>
                <a:ext cx="67739" cy="125249"/>
              </a:xfrm>
              <a:custGeom>
                <a:avLst/>
                <a:gdLst/>
                <a:ahLst/>
                <a:cxnLst/>
                <a:rect l="l" t="t" r="r" b="b"/>
                <a:pathLst>
                  <a:path w="1967" h="3637" extrusionOk="0">
                    <a:moveTo>
                      <a:pt x="23" y="1"/>
                    </a:moveTo>
                    <a:cubicBezTo>
                      <a:pt x="12" y="1281"/>
                      <a:pt x="1" y="2482"/>
                      <a:pt x="1" y="3591"/>
                    </a:cubicBezTo>
                    <a:lnTo>
                      <a:pt x="1430" y="3636"/>
                    </a:lnTo>
                    <a:cubicBezTo>
                      <a:pt x="1624" y="2493"/>
                      <a:pt x="1807" y="1270"/>
                      <a:pt x="1967" y="35"/>
                    </a:cubicBezTo>
                    <a:cubicBezTo>
                      <a:pt x="1475" y="24"/>
                      <a:pt x="812" y="12"/>
                      <a:pt x="2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0"/>
              <p:cNvSpPr/>
              <p:nvPr/>
            </p:nvSpPr>
            <p:spPr>
              <a:xfrm>
                <a:off x="4288174" y="4236185"/>
                <a:ext cx="73249" cy="125249"/>
              </a:xfrm>
              <a:custGeom>
                <a:avLst/>
                <a:gdLst/>
                <a:ahLst/>
                <a:cxnLst/>
                <a:rect l="l" t="t" r="r" b="b"/>
                <a:pathLst>
                  <a:path w="2127" h="3637" extrusionOk="0">
                    <a:moveTo>
                      <a:pt x="0" y="1"/>
                    </a:moveTo>
                    <a:lnTo>
                      <a:pt x="0" y="1"/>
                    </a:lnTo>
                    <a:cubicBezTo>
                      <a:pt x="229" y="1510"/>
                      <a:pt x="389" y="2699"/>
                      <a:pt x="515" y="3591"/>
                    </a:cubicBezTo>
                    <a:lnTo>
                      <a:pt x="2012" y="3636"/>
                    </a:lnTo>
                    <a:cubicBezTo>
                      <a:pt x="2047" y="2722"/>
                      <a:pt x="2081" y="1544"/>
                      <a:pt x="2127" y="149"/>
                    </a:cubicBezTo>
                    <a:lnTo>
                      <a:pt x="2127" y="58"/>
                    </a:lnTo>
                    <a:lnTo>
                      <a:pt x="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0"/>
              <p:cNvSpPr/>
              <p:nvPr/>
            </p:nvSpPr>
            <p:spPr>
              <a:xfrm>
                <a:off x="4524388" y="4116511"/>
                <a:ext cx="124457" cy="126420"/>
              </a:xfrm>
              <a:custGeom>
                <a:avLst/>
                <a:gdLst/>
                <a:ahLst/>
                <a:cxnLst/>
                <a:rect l="l" t="t" r="r" b="b"/>
                <a:pathLst>
                  <a:path w="3614" h="3671" extrusionOk="0">
                    <a:moveTo>
                      <a:pt x="0" y="0"/>
                    </a:moveTo>
                    <a:cubicBezTo>
                      <a:pt x="0" y="1292"/>
                      <a:pt x="0" y="2481"/>
                      <a:pt x="12" y="3567"/>
                    </a:cubicBezTo>
                    <a:cubicBezTo>
                      <a:pt x="1384" y="3602"/>
                      <a:pt x="2607" y="3636"/>
                      <a:pt x="3613" y="3670"/>
                    </a:cubicBezTo>
                    <a:cubicBezTo>
                      <a:pt x="3602" y="2573"/>
                      <a:pt x="3613" y="1372"/>
                      <a:pt x="3613" y="92"/>
                    </a:cubicBezTo>
                    <a:cubicBezTo>
                      <a:pt x="2596" y="69"/>
                      <a:pt x="1361" y="35"/>
                      <a:pt x="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0"/>
              <p:cNvSpPr/>
              <p:nvPr/>
            </p:nvSpPr>
            <p:spPr>
              <a:xfrm>
                <a:off x="4264928" y="3983819"/>
                <a:ext cx="105930" cy="125249"/>
              </a:xfrm>
              <a:custGeom>
                <a:avLst/>
                <a:gdLst/>
                <a:ahLst/>
                <a:cxnLst/>
                <a:rect l="l" t="t" r="r" b="b"/>
                <a:pathLst>
                  <a:path w="3076" h="3637" extrusionOk="0">
                    <a:moveTo>
                      <a:pt x="58" y="1"/>
                    </a:moveTo>
                    <a:lnTo>
                      <a:pt x="58" y="1"/>
                    </a:lnTo>
                    <a:cubicBezTo>
                      <a:pt x="1" y="1190"/>
                      <a:pt x="24" y="2379"/>
                      <a:pt x="138" y="3568"/>
                    </a:cubicBezTo>
                    <a:cubicBezTo>
                      <a:pt x="1007" y="3591"/>
                      <a:pt x="1956" y="3613"/>
                      <a:pt x="2950" y="3636"/>
                    </a:cubicBezTo>
                    <a:cubicBezTo>
                      <a:pt x="2985" y="2516"/>
                      <a:pt x="3030" y="1327"/>
                      <a:pt x="3076" y="81"/>
                    </a:cubicBezTo>
                    <a:cubicBezTo>
                      <a:pt x="2001" y="58"/>
                      <a:pt x="984" y="24"/>
                      <a:pt x="5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0"/>
              <p:cNvSpPr/>
              <p:nvPr/>
            </p:nvSpPr>
            <p:spPr>
              <a:xfrm>
                <a:off x="4270059" y="4109830"/>
                <a:ext cx="96081" cy="125215"/>
              </a:xfrm>
              <a:custGeom>
                <a:avLst/>
                <a:gdLst/>
                <a:ahLst/>
                <a:cxnLst/>
                <a:rect l="l" t="t" r="r" b="b"/>
                <a:pathLst>
                  <a:path w="2790" h="3636" extrusionOk="0">
                    <a:moveTo>
                      <a:pt x="0" y="0"/>
                    </a:moveTo>
                    <a:lnTo>
                      <a:pt x="0" y="0"/>
                    </a:lnTo>
                    <a:cubicBezTo>
                      <a:pt x="35" y="309"/>
                      <a:pt x="69" y="629"/>
                      <a:pt x="126" y="938"/>
                    </a:cubicBezTo>
                    <a:cubicBezTo>
                      <a:pt x="263" y="1921"/>
                      <a:pt x="400" y="2790"/>
                      <a:pt x="515" y="3578"/>
                    </a:cubicBezTo>
                    <a:cubicBezTo>
                      <a:pt x="1201" y="3601"/>
                      <a:pt x="1910" y="3613"/>
                      <a:pt x="2664" y="3636"/>
                    </a:cubicBezTo>
                    <a:cubicBezTo>
                      <a:pt x="2698" y="2561"/>
                      <a:pt x="2744" y="1372"/>
                      <a:pt x="2790" y="69"/>
                    </a:cubicBez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0"/>
              <p:cNvSpPr/>
              <p:nvPr/>
            </p:nvSpPr>
            <p:spPr>
              <a:xfrm>
                <a:off x="4364145" y="4112585"/>
                <a:ext cx="158309" cy="126799"/>
              </a:xfrm>
              <a:custGeom>
                <a:avLst/>
                <a:gdLst/>
                <a:ahLst/>
                <a:cxnLst/>
                <a:rect l="l" t="t" r="r" b="b"/>
                <a:pathLst>
                  <a:path w="4597" h="3682" extrusionOk="0">
                    <a:moveTo>
                      <a:pt x="138" y="0"/>
                    </a:moveTo>
                    <a:cubicBezTo>
                      <a:pt x="92" y="1281"/>
                      <a:pt x="46" y="2481"/>
                      <a:pt x="1" y="3556"/>
                    </a:cubicBezTo>
                    <a:lnTo>
                      <a:pt x="1304" y="3590"/>
                    </a:lnTo>
                    <a:cubicBezTo>
                      <a:pt x="2459" y="3624"/>
                      <a:pt x="3567" y="3647"/>
                      <a:pt x="4596" y="3681"/>
                    </a:cubicBezTo>
                    <a:cubicBezTo>
                      <a:pt x="4573" y="2584"/>
                      <a:pt x="4562" y="1395"/>
                      <a:pt x="4562" y="103"/>
                    </a:cubicBezTo>
                    <a:lnTo>
                      <a:pt x="1613" y="34"/>
                    </a:lnTo>
                    <a:lnTo>
                      <a:pt x="1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0"/>
              <p:cNvSpPr/>
              <p:nvPr/>
            </p:nvSpPr>
            <p:spPr>
              <a:xfrm>
                <a:off x="4359048" y="4238182"/>
                <a:ext cx="165748" cy="127557"/>
              </a:xfrm>
              <a:custGeom>
                <a:avLst/>
                <a:gdLst/>
                <a:ahLst/>
                <a:cxnLst/>
                <a:rect l="l" t="t" r="r" b="b"/>
                <a:pathLst>
                  <a:path w="4813" h="3704" extrusionOk="0">
                    <a:moveTo>
                      <a:pt x="137" y="0"/>
                    </a:moveTo>
                    <a:lnTo>
                      <a:pt x="137" y="103"/>
                    </a:lnTo>
                    <a:cubicBezTo>
                      <a:pt x="80" y="1486"/>
                      <a:pt x="34" y="2664"/>
                      <a:pt x="0" y="3578"/>
                    </a:cubicBezTo>
                    <a:lnTo>
                      <a:pt x="1578" y="3613"/>
                    </a:lnTo>
                    <a:lnTo>
                      <a:pt x="4813" y="3704"/>
                    </a:lnTo>
                    <a:cubicBezTo>
                      <a:pt x="4801" y="2938"/>
                      <a:pt x="4779" y="2046"/>
                      <a:pt x="4767" y="1040"/>
                    </a:cubicBezTo>
                    <a:cubicBezTo>
                      <a:pt x="4756" y="743"/>
                      <a:pt x="4756" y="446"/>
                      <a:pt x="4744" y="126"/>
                    </a:cubicBezTo>
                    <a:lnTo>
                      <a:pt x="1452" y="34"/>
                    </a:lnTo>
                    <a:lnTo>
                      <a:pt x="137"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0"/>
              <p:cNvSpPr/>
              <p:nvPr/>
            </p:nvSpPr>
            <p:spPr>
              <a:xfrm>
                <a:off x="4653911" y="3868071"/>
                <a:ext cx="81548" cy="126041"/>
              </a:xfrm>
              <a:custGeom>
                <a:avLst/>
                <a:gdLst/>
                <a:ahLst/>
                <a:cxnLst/>
                <a:rect l="l" t="t" r="r" b="b"/>
                <a:pathLst>
                  <a:path w="2368" h="3660" extrusionOk="0">
                    <a:moveTo>
                      <a:pt x="58" y="1"/>
                    </a:moveTo>
                    <a:cubicBezTo>
                      <a:pt x="35" y="1224"/>
                      <a:pt x="12" y="2424"/>
                      <a:pt x="1" y="3579"/>
                    </a:cubicBezTo>
                    <a:cubicBezTo>
                      <a:pt x="938" y="3613"/>
                      <a:pt x="1715" y="3636"/>
                      <a:pt x="2264" y="3659"/>
                    </a:cubicBezTo>
                    <a:cubicBezTo>
                      <a:pt x="2344" y="2459"/>
                      <a:pt x="2367" y="1247"/>
                      <a:pt x="2321" y="47"/>
                    </a:cubicBezTo>
                    <a:cubicBezTo>
                      <a:pt x="1738" y="47"/>
                      <a:pt x="961" y="24"/>
                      <a:pt x="5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0"/>
              <p:cNvSpPr/>
              <p:nvPr/>
            </p:nvSpPr>
            <p:spPr>
              <a:xfrm>
                <a:off x="4651948" y="3993668"/>
                <a:ext cx="79551" cy="125628"/>
              </a:xfrm>
              <a:custGeom>
                <a:avLst/>
                <a:gdLst/>
                <a:ahLst/>
                <a:cxnLst/>
                <a:rect l="l" t="t" r="r" b="b"/>
                <a:pathLst>
                  <a:path w="2310" h="3648" extrusionOk="0">
                    <a:moveTo>
                      <a:pt x="46" y="1"/>
                    </a:moveTo>
                    <a:cubicBezTo>
                      <a:pt x="35" y="847"/>
                      <a:pt x="23" y="1670"/>
                      <a:pt x="12" y="2470"/>
                    </a:cubicBezTo>
                    <a:cubicBezTo>
                      <a:pt x="12" y="2847"/>
                      <a:pt x="0" y="3225"/>
                      <a:pt x="0" y="3590"/>
                    </a:cubicBezTo>
                    <a:cubicBezTo>
                      <a:pt x="789" y="3613"/>
                      <a:pt x="1452" y="3636"/>
                      <a:pt x="1955" y="3648"/>
                    </a:cubicBezTo>
                    <a:cubicBezTo>
                      <a:pt x="2104" y="2447"/>
                      <a:pt x="2241" y="1224"/>
                      <a:pt x="2310" y="46"/>
                    </a:cubicBezTo>
                    <a:cubicBezTo>
                      <a:pt x="1761" y="35"/>
                      <a:pt x="984" y="24"/>
                      <a:pt x="4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0"/>
              <p:cNvSpPr/>
              <p:nvPr/>
            </p:nvSpPr>
            <p:spPr>
              <a:xfrm>
                <a:off x="4368863" y="3986574"/>
                <a:ext cx="152799" cy="126833"/>
              </a:xfrm>
              <a:custGeom>
                <a:avLst/>
                <a:gdLst/>
                <a:ahLst/>
                <a:cxnLst/>
                <a:rect l="l" t="t" r="r" b="b"/>
                <a:pathLst>
                  <a:path w="4437" h="3683" extrusionOk="0">
                    <a:moveTo>
                      <a:pt x="138" y="1"/>
                    </a:moveTo>
                    <a:cubicBezTo>
                      <a:pt x="92" y="1258"/>
                      <a:pt x="47" y="2447"/>
                      <a:pt x="1" y="3556"/>
                    </a:cubicBezTo>
                    <a:lnTo>
                      <a:pt x="1476" y="3602"/>
                    </a:lnTo>
                    <a:lnTo>
                      <a:pt x="4436" y="3682"/>
                    </a:lnTo>
                    <a:cubicBezTo>
                      <a:pt x="4425" y="2550"/>
                      <a:pt x="4425" y="1361"/>
                      <a:pt x="4425" y="115"/>
                    </a:cubicBezTo>
                    <a:lnTo>
                      <a:pt x="1761" y="47"/>
                    </a:lnTo>
                    <a:lnTo>
                      <a:pt x="13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p:nvPr/>
            </p:nvSpPr>
            <p:spPr>
              <a:xfrm>
                <a:off x="4266891" y="3858256"/>
                <a:ext cx="108719" cy="125215"/>
              </a:xfrm>
              <a:custGeom>
                <a:avLst/>
                <a:gdLst/>
                <a:ahLst/>
                <a:cxnLst/>
                <a:rect l="l" t="t" r="r" b="b"/>
                <a:pathLst>
                  <a:path w="3157" h="3636" extrusionOk="0">
                    <a:moveTo>
                      <a:pt x="401" y="0"/>
                    </a:moveTo>
                    <a:cubicBezTo>
                      <a:pt x="195" y="1178"/>
                      <a:pt x="69" y="2366"/>
                      <a:pt x="1" y="3555"/>
                    </a:cubicBezTo>
                    <a:lnTo>
                      <a:pt x="3019" y="3635"/>
                    </a:lnTo>
                    <a:cubicBezTo>
                      <a:pt x="3065" y="2492"/>
                      <a:pt x="3110" y="1303"/>
                      <a:pt x="3156" y="80"/>
                    </a:cubicBezTo>
                    <a:cubicBezTo>
                      <a:pt x="2173" y="46"/>
                      <a:pt x="1247" y="23"/>
                      <a:pt x="40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0"/>
              <p:cNvSpPr/>
              <p:nvPr/>
            </p:nvSpPr>
            <p:spPr>
              <a:xfrm>
                <a:off x="4524009" y="3990535"/>
                <a:ext cx="126386" cy="126799"/>
              </a:xfrm>
              <a:custGeom>
                <a:avLst/>
                <a:gdLst/>
                <a:ahLst/>
                <a:cxnLst/>
                <a:rect l="l" t="t" r="r" b="b"/>
                <a:pathLst>
                  <a:path w="3670" h="3682" extrusionOk="0">
                    <a:moveTo>
                      <a:pt x="11" y="0"/>
                    </a:moveTo>
                    <a:cubicBezTo>
                      <a:pt x="11" y="1246"/>
                      <a:pt x="0" y="2447"/>
                      <a:pt x="11" y="3567"/>
                    </a:cubicBezTo>
                    <a:cubicBezTo>
                      <a:pt x="1383" y="3613"/>
                      <a:pt x="2618" y="3647"/>
                      <a:pt x="3635" y="3681"/>
                    </a:cubicBezTo>
                    <a:cubicBezTo>
                      <a:pt x="3635" y="3304"/>
                      <a:pt x="3635" y="2938"/>
                      <a:pt x="3647" y="2561"/>
                    </a:cubicBezTo>
                    <a:cubicBezTo>
                      <a:pt x="3647" y="1761"/>
                      <a:pt x="3658" y="938"/>
                      <a:pt x="3670" y="92"/>
                    </a:cubicBezTo>
                    <a:cubicBezTo>
                      <a:pt x="2618" y="69"/>
                      <a:pt x="1383" y="35"/>
                      <a:pt x="1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0"/>
              <p:cNvSpPr/>
              <p:nvPr/>
            </p:nvSpPr>
            <p:spPr>
              <a:xfrm>
                <a:off x="4218883" y="3144070"/>
                <a:ext cx="90949" cy="80343"/>
              </a:xfrm>
              <a:custGeom>
                <a:avLst/>
                <a:gdLst/>
                <a:ahLst/>
                <a:cxnLst/>
                <a:rect l="l" t="t" r="r" b="b"/>
                <a:pathLst>
                  <a:path w="2641" h="2333" extrusionOk="0">
                    <a:moveTo>
                      <a:pt x="2641" y="0"/>
                    </a:moveTo>
                    <a:lnTo>
                      <a:pt x="2641" y="0"/>
                    </a:lnTo>
                    <a:cubicBezTo>
                      <a:pt x="1967" y="286"/>
                      <a:pt x="1372" y="720"/>
                      <a:pt x="892" y="1281"/>
                    </a:cubicBezTo>
                    <a:cubicBezTo>
                      <a:pt x="572" y="1635"/>
                      <a:pt x="275" y="1978"/>
                      <a:pt x="0" y="2275"/>
                    </a:cubicBezTo>
                    <a:cubicBezTo>
                      <a:pt x="583" y="2298"/>
                      <a:pt x="1361" y="2310"/>
                      <a:pt x="2298" y="2332"/>
                    </a:cubicBezTo>
                    <a:cubicBezTo>
                      <a:pt x="2344" y="2012"/>
                      <a:pt x="2389" y="1704"/>
                      <a:pt x="2424" y="1418"/>
                    </a:cubicBezTo>
                    <a:cubicBezTo>
                      <a:pt x="2515" y="846"/>
                      <a:pt x="2584" y="366"/>
                      <a:pt x="264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0"/>
              <p:cNvSpPr/>
              <p:nvPr/>
            </p:nvSpPr>
            <p:spPr>
              <a:xfrm>
                <a:off x="4177144" y="3340920"/>
                <a:ext cx="105930" cy="83476"/>
              </a:xfrm>
              <a:custGeom>
                <a:avLst/>
                <a:gdLst/>
                <a:ahLst/>
                <a:cxnLst/>
                <a:rect l="l" t="t" r="r" b="b"/>
                <a:pathLst>
                  <a:path w="3076" h="2424" extrusionOk="0">
                    <a:moveTo>
                      <a:pt x="0" y="0"/>
                    </a:moveTo>
                    <a:lnTo>
                      <a:pt x="1967" y="2230"/>
                    </a:lnTo>
                    <a:lnTo>
                      <a:pt x="2138" y="2424"/>
                    </a:lnTo>
                    <a:lnTo>
                      <a:pt x="2893" y="1635"/>
                    </a:lnTo>
                    <a:cubicBezTo>
                      <a:pt x="2916" y="1475"/>
                      <a:pt x="2927" y="1326"/>
                      <a:pt x="2950" y="1178"/>
                    </a:cubicBezTo>
                    <a:cubicBezTo>
                      <a:pt x="2984" y="812"/>
                      <a:pt x="3030" y="446"/>
                      <a:pt x="3076" y="92"/>
                    </a:cubicBezTo>
                    <a:cubicBezTo>
                      <a:pt x="1830" y="57"/>
                      <a:pt x="778" y="23"/>
                      <a:pt x="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0"/>
              <p:cNvSpPr/>
              <p:nvPr/>
            </p:nvSpPr>
            <p:spPr>
              <a:xfrm>
                <a:off x="4144083" y="3223967"/>
                <a:ext cx="153970" cy="117363"/>
              </a:xfrm>
              <a:custGeom>
                <a:avLst/>
                <a:gdLst/>
                <a:ahLst/>
                <a:cxnLst/>
                <a:rect l="l" t="t" r="r" b="b"/>
                <a:pathLst>
                  <a:path w="4471" h="3408" extrusionOk="0">
                    <a:moveTo>
                      <a:pt x="2138" y="1"/>
                    </a:moveTo>
                    <a:cubicBezTo>
                      <a:pt x="1075" y="1190"/>
                      <a:pt x="332" y="1956"/>
                      <a:pt x="92" y="2207"/>
                    </a:cubicBezTo>
                    <a:lnTo>
                      <a:pt x="0" y="2299"/>
                    </a:lnTo>
                    <a:lnTo>
                      <a:pt x="915" y="3339"/>
                    </a:lnTo>
                    <a:cubicBezTo>
                      <a:pt x="1692" y="3362"/>
                      <a:pt x="2767" y="3385"/>
                      <a:pt x="4047" y="3408"/>
                    </a:cubicBezTo>
                    <a:cubicBezTo>
                      <a:pt x="4184" y="2184"/>
                      <a:pt x="4333" y="1053"/>
                      <a:pt x="4470" y="81"/>
                    </a:cubicBezTo>
                    <a:cubicBezTo>
                      <a:pt x="3510" y="58"/>
                      <a:pt x="2721" y="24"/>
                      <a:pt x="213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0"/>
              <p:cNvSpPr/>
              <p:nvPr/>
            </p:nvSpPr>
            <p:spPr>
              <a:xfrm>
                <a:off x="4286590" y="3226722"/>
                <a:ext cx="113403" cy="117363"/>
              </a:xfrm>
              <a:custGeom>
                <a:avLst/>
                <a:gdLst/>
                <a:ahLst/>
                <a:cxnLst/>
                <a:rect l="l" t="t" r="r" b="b"/>
                <a:pathLst>
                  <a:path w="3293" h="3408" extrusionOk="0">
                    <a:moveTo>
                      <a:pt x="412" y="1"/>
                    </a:moveTo>
                    <a:cubicBezTo>
                      <a:pt x="286" y="973"/>
                      <a:pt x="149" y="2104"/>
                      <a:pt x="1" y="3339"/>
                    </a:cubicBezTo>
                    <a:lnTo>
                      <a:pt x="3156" y="3408"/>
                    </a:lnTo>
                    <a:cubicBezTo>
                      <a:pt x="3179" y="3076"/>
                      <a:pt x="3190" y="2733"/>
                      <a:pt x="3201" y="2413"/>
                    </a:cubicBezTo>
                    <a:cubicBezTo>
                      <a:pt x="3236" y="1556"/>
                      <a:pt x="3270" y="767"/>
                      <a:pt x="3293" y="81"/>
                    </a:cubicBezTo>
                    <a:cubicBezTo>
                      <a:pt x="2230" y="58"/>
                      <a:pt x="1258" y="24"/>
                      <a:pt x="41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0"/>
              <p:cNvSpPr/>
              <p:nvPr/>
            </p:nvSpPr>
            <p:spPr>
              <a:xfrm>
                <a:off x="4521254" y="3864937"/>
                <a:ext cx="4339" cy="122460"/>
              </a:xfrm>
              <a:custGeom>
                <a:avLst/>
                <a:gdLst/>
                <a:ahLst/>
                <a:cxnLst/>
                <a:rect l="l" t="t" r="r" b="b"/>
                <a:pathLst>
                  <a:path w="126" h="3556" extrusionOk="0">
                    <a:moveTo>
                      <a:pt x="23" y="0"/>
                    </a:moveTo>
                    <a:cubicBezTo>
                      <a:pt x="11" y="1224"/>
                      <a:pt x="0" y="2413"/>
                      <a:pt x="0" y="3556"/>
                    </a:cubicBezTo>
                    <a:lnTo>
                      <a:pt x="91" y="3556"/>
                    </a:lnTo>
                    <a:cubicBezTo>
                      <a:pt x="103" y="2424"/>
                      <a:pt x="103" y="1224"/>
                      <a:pt x="1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0"/>
              <p:cNvSpPr/>
              <p:nvPr/>
            </p:nvSpPr>
            <p:spPr>
              <a:xfrm>
                <a:off x="4531482" y="3463349"/>
                <a:ext cx="3582" cy="20904"/>
              </a:xfrm>
              <a:custGeom>
                <a:avLst/>
                <a:gdLst/>
                <a:ahLst/>
                <a:cxnLst/>
                <a:rect l="l" t="t" r="r" b="b"/>
                <a:pathLst>
                  <a:path w="104" h="607" extrusionOk="0">
                    <a:moveTo>
                      <a:pt x="103" y="1"/>
                    </a:moveTo>
                    <a:cubicBezTo>
                      <a:pt x="80" y="12"/>
                      <a:pt x="46" y="24"/>
                      <a:pt x="23" y="35"/>
                    </a:cubicBezTo>
                    <a:cubicBezTo>
                      <a:pt x="23" y="218"/>
                      <a:pt x="12" y="412"/>
                      <a:pt x="0" y="607"/>
                    </a:cubicBezTo>
                    <a:lnTo>
                      <a:pt x="80" y="607"/>
                    </a:lnTo>
                    <a:cubicBezTo>
                      <a:pt x="80" y="401"/>
                      <a:pt x="103" y="195"/>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0"/>
              <p:cNvSpPr/>
              <p:nvPr/>
            </p:nvSpPr>
            <p:spPr>
              <a:xfrm>
                <a:off x="4527522" y="3487387"/>
                <a:ext cx="6750" cy="122460"/>
              </a:xfrm>
              <a:custGeom>
                <a:avLst/>
                <a:gdLst/>
                <a:ahLst/>
                <a:cxnLst/>
                <a:rect l="l" t="t" r="r" b="b"/>
                <a:pathLst>
                  <a:path w="196" h="3556" extrusionOk="0">
                    <a:moveTo>
                      <a:pt x="115" y="0"/>
                    </a:moveTo>
                    <a:cubicBezTo>
                      <a:pt x="70" y="1132"/>
                      <a:pt x="35" y="2321"/>
                      <a:pt x="1" y="3555"/>
                    </a:cubicBezTo>
                    <a:lnTo>
                      <a:pt x="92" y="3555"/>
                    </a:lnTo>
                    <a:cubicBezTo>
                      <a:pt x="127" y="2321"/>
                      <a:pt x="161" y="1132"/>
                      <a:pt x="1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0"/>
              <p:cNvSpPr/>
              <p:nvPr/>
            </p:nvSpPr>
            <p:spPr>
              <a:xfrm>
                <a:off x="4524388" y="3613364"/>
                <a:ext cx="6336" cy="122460"/>
              </a:xfrm>
              <a:custGeom>
                <a:avLst/>
                <a:gdLst/>
                <a:ahLst/>
                <a:cxnLst/>
                <a:rect l="l" t="t" r="r" b="b"/>
                <a:pathLst>
                  <a:path w="184" h="3556" extrusionOk="0">
                    <a:moveTo>
                      <a:pt x="81" y="0"/>
                    </a:moveTo>
                    <a:cubicBezTo>
                      <a:pt x="46" y="1144"/>
                      <a:pt x="23" y="2332"/>
                      <a:pt x="0" y="3556"/>
                    </a:cubicBezTo>
                    <a:lnTo>
                      <a:pt x="103" y="3556"/>
                    </a:lnTo>
                    <a:cubicBezTo>
                      <a:pt x="126" y="2332"/>
                      <a:pt x="149" y="1144"/>
                      <a:pt x="18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0"/>
              <p:cNvSpPr/>
              <p:nvPr/>
            </p:nvSpPr>
            <p:spPr>
              <a:xfrm>
                <a:off x="4542881" y="3134599"/>
                <a:ext cx="6336" cy="96115"/>
              </a:xfrm>
              <a:custGeom>
                <a:avLst/>
                <a:gdLst/>
                <a:ahLst/>
                <a:cxnLst/>
                <a:rect l="l" t="t" r="r" b="b"/>
                <a:pathLst>
                  <a:path w="184" h="2791" extrusionOk="0">
                    <a:moveTo>
                      <a:pt x="184" y="1"/>
                    </a:moveTo>
                    <a:cubicBezTo>
                      <a:pt x="184" y="1"/>
                      <a:pt x="184" y="35"/>
                      <a:pt x="172" y="92"/>
                    </a:cubicBezTo>
                    <a:cubicBezTo>
                      <a:pt x="161" y="161"/>
                      <a:pt x="161" y="264"/>
                      <a:pt x="149" y="390"/>
                    </a:cubicBezTo>
                    <a:cubicBezTo>
                      <a:pt x="138" y="653"/>
                      <a:pt x="115" y="1030"/>
                      <a:pt x="81" y="1521"/>
                    </a:cubicBezTo>
                    <a:cubicBezTo>
                      <a:pt x="58" y="1887"/>
                      <a:pt x="35" y="2310"/>
                      <a:pt x="1" y="2790"/>
                    </a:cubicBezTo>
                    <a:lnTo>
                      <a:pt x="58" y="2790"/>
                    </a:lnTo>
                    <a:cubicBezTo>
                      <a:pt x="81" y="2310"/>
                      <a:pt x="104" y="1887"/>
                      <a:pt x="115" y="1521"/>
                    </a:cubicBezTo>
                    <a:cubicBezTo>
                      <a:pt x="138" y="1030"/>
                      <a:pt x="161" y="641"/>
                      <a:pt x="172" y="378"/>
                    </a:cubicBezTo>
                    <a:cubicBezTo>
                      <a:pt x="172" y="252"/>
                      <a:pt x="184" y="161"/>
                      <a:pt x="184" y="92"/>
                    </a:cubicBezTo>
                    <a:cubicBezTo>
                      <a:pt x="184" y="35"/>
                      <a:pt x="184" y="1"/>
                      <a:pt x="18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0"/>
              <p:cNvSpPr/>
              <p:nvPr/>
            </p:nvSpPr>
            <p:spPr>
              <a:xfrm>
                <a:off x="4536992" y="3233438"/>
                <a:ext cx="7886" cy="114608"/>
              </a:xfrm>
              <a:custGeom>
                <a:avLst/>
                <a:gdLst/>
                <a:ahLst/>
                <a:cxnLst/>
                <a:rect l="l" t="t" r="r" b="b"/>
                <a:pathLst>
                  <a:path w="229" h="3328" extrusionOk="0">
                    <a:moveTo>
                      <a:pt x="172" y="0"/>
                    </a:moveTo>
                    <a:cubicBezTo>
                      <a:pt x="126" y="789"/>
                      <a:pt x="80" y="1727"/>
                      <a:pt x="35" y="2778"/>
                    </a:cubicBezTo>
                    <a:cubicBezTo>
                      <a:pt x="23" y="2961"/>
                      <a:pt x="23" y="3144"/>
                      <a:pt x="0" y="3327"/>
                    </a:cubicBezTo>
                    <a:lnTo>
                      <a:pt x="80" y="3327"/>
                    </a:lnTo>
                    <a:cubicBezTo>
                      <a:pt x="80" y="3144"/>
                      <a:pt x="92" y="2961"/>
                      <a:pt x="92" y="2790"/>
                    </a:cubicBezTo>
                    <a:cubicBezTo>
                      <a:pt x="149" y="1727"/>
                      <a:pt x="183" y="789"/>
                      <a:pt x="2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0"/>
              <p:cNvSpPr/>
              <p:nvPr/>
            </p:nvSpPr>
            <p:spPr>
              <a:xfrm>
                <a:off x="4522425" y="3738961"/>
                <a:ext cx="5131" cy="122839"/>
              </a:xfrm>
              <a:custGeom>
                <a:avLst/>
                <a:gdLst/>
                <a:ahLst/>
                <a:cxnLst/>
                <a:rect l="l" t="t" r="r" b="b"/>
                <a:pathLst>
                  <a:path w="149" h="3567" extrusionOk="0">
                    <a:moveTo>
                      <a:pt x="57" y="0"/>
                    </a:moveTo>
                    <a:cubicBezTo>
                      <a:pt x="46" y="606"/>
                      <a:pt x="35" y="1212"/>
                      <a:pt x="23" y="1818"/>
                    </a:cubicBezTo>
                    <a:cubicBezTo>
                      <a:pt x="12" y="2412"/>
                      <a:pt x="0" y="2995"/>
                      <a:pt x="0" y="3567"/>
                    </a:cubicBezTo>
                    <a:lnTo>
                      <a:pt x="92" y="3567"/>
                    </a:lnTo>
                    <a:cubicBezTo>
                      <a:pt x="92" y="2995"/>
                      <a:pt x="103" y="2412"/>
                      <a:pt x="115" y="1818"/>
                    </a:cubicBezTo>
                    <a:cubicBezTo>
                      <a:pt x="126" y="1212"/>
                      <a:pt x="138" y="606"/>
                      <a:pt x="1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0"/>
              <p:cNvSpPr/>
              <p:nvPr/>
            </p:nvSpPr>
            <p:spPr>
              <a:xfrm>
                <a:off x="4532274" y="3351149"/>
                <a:ext cx="7094" cy="110269"/>
              </a:xfrm>
              <a:custGeom>
                <a:avLst/>
                <a:gdLst/>
                <a:ahLst/>
                <a:cxnLst/>
                <a:rect l="l" t="t" r="r" b="b"/>
                <a:pathLst>
                  <a:path w="206" h="3202" extrusionOk="0">
                    <a:moveTo>
                      <a:pt x="137" y="1"/>
                    </a:moveTo>
                    <a:cubicBezTo>
                      <a:pt x="92" y="984"/>
                      <a:pt x="46" y="2058"/>
                      <a:pt x="0" y="3202"/>
                    </a:cubicBezTo>
                    <a:lnTo>
                      <a:pt x="80" y="3190"/>
                    </a:lnTo>
                    <a:cubicBezTo>
                      <a:pt x="126" y="2047"/>
                      <a:pt x="172" y="984"/>
                      <a:pt x="20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0"/>
              <p:cNvSpPr/>
              <p:nvPr/>
            </p:nvSpPr>
            <p:spPr>
              <a:xfrm>
                <a:off x="4521254" y="3990535"/>
                <a:ext cx="3168" cy="122873"/>
              </a:xfrm>
              <a:custGeom>
                <a:avLst/>
                <a:gdLst/>
                <a:ahLst/>
                <a:cxnLst/>
                <a:rect l="l" t="t" r="r" b="b"/>
                <a:pathLst>
                  <a:path w="92" h="3568" extrusionOk="0">
                    <a:moveTo>
                      <a:pt x="0" y="0"/>
                    </a:moveTo>
                    <a:lnTo>
                      <a:pt x="0" y="3567"/>
                    </a:lnTo>
                    <a:lnTo>
                      <a:pt x="80" y="3567"/>
                    </a:lnTo>
                    <a:cubicBezTo>
                      <a:pt x="80" y="2447"/>
                      <a:pt x="91" y="1246"/>
                      <a:pt x="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0"/>
              <p:cNvSpPr/>
              <p:nvPr/>
            </p:nvSpPr>
            <p:spPr>
              <a:xfrm>
                <a:off x="4521254" y="4116511"/>
                <a:ext cx="3547" cy="122873"/>
              </a:xfrm>
              <a:custGeom>
                <a:avLst/>
                <a:gdLst/>
                <a:ahLst/>
                <a:cxnLst/>
                <a:rect l="l" t="t" r="r" b="b"/>
                <a:pathLst>
                  <a:path w="103" h="3568" extrusionOk="0">
                    <a:moveTo>
                      <a:pt x="0" y="0"/>
                    </a:moveTo>
                    <a:cubicBezTo>
                      <a:pt x="0" y="1281"/>
                      <a:pt x="23" y="2470"/>
                      <a:pt x="34" y="3567"/>
                    </a:cubicBezTo>
                    <a:lnTo>
                      <a:pt x="103" y="3567"/>
                    </a:lnTo>
                    <a:cubicBezTo>
                      <a:pt x="91" y="2481"/>
                      <a:pt x="91" y="1281"/>
                      <a:pt x="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0"/>
              <p:cNvSpPr/>
              <p:nvPr/>
            </p:nvSpPr>
            <p:spPr>
              <a:xfrm>
                <a:off x="4522425" y="4242487"/>
                <a:ext cx="4374" cy="123252"/>
              </a:xfrm>
              <a:custGeom>
                <a:avLst/>
                <a:gdLst/>
                <a:ahLst/>
                <a:cxnLst/>
                <a:rect l="l" t="t" r="r" b="b"/>
                <a:pathLst>
                  <a:path w="127" h="3579" extrusionOk="0">
                    <a:moveTo>
                      <a:pt x="0" y="1"/>
                    </a:moveTo>
                    <a:cubicBezTo>
                      <a:pt x="0" y="309"/>
                      <a:pt x="12" y="618"/>
                      <a:pt x="12" y="915"/>
                    </a:cubicBezTo>
                    <a:cubicBezTo>
                      <a:pt x="35" y="1921"/>
                      <a:pt x="46" y="2813"/>
                      <a:pt x="69" y="3579"/>
                    </a:cubicBezTo>
                    <a:lnTo>
                      <a:pt x="126" y="3579"/>
                    </a:lnTo>
                    <a:cubicBezTo>
                      <a:pt x="103" y="2813"/>
                      <a:pt x="92" y="1921"/>
                      <a:pt x="80" y="915"/>
                    </a:cubicBezTo>
                    <a:cubicBezTo>
                      <a:pt x="80" y="618"/>
                      <a:pt x="80" y="321"/>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0"/>
              <p:cNvSpPr/>
              <p:nvPr/>
            </p:nvSpPr>
            <p:spPr>
              <a:xfrm>
                <a:off x="4653911" y="3627139"/>
                <a:ext cx="5166" cy="112611"/>
              </a:xfrm>
              <a:custGeom>
                <a:avLst/>
                <a:gdLst/>
                <a:ahLst/>
                <a:cxnLst/>
                <a:rect l="l" t="t" r="r" b="b"/>
                <a:pathLst>
                  <a:path w="150" h="3270" extrusionOk="0">
                    <a:moveTo>
                      <a:pt x="58" y="0"/>
                    </a:moveTo>
                    <a:cubicBezTo>
                      <a:pt x="35" y="1052"/>
                      <a:pt x="23" y="2150"/>
                      <a:pt x="1" y="3270"/>
                    </a:cubicBezTo>
                    <a:lnTo>
                      <a:pt x="104" y="3270"/>
                    </a:lnTo>
                    <a:cubicBezTo>
                      <a:pt x="126" y="2207"/>
                      <a:pt x="138" y="1178"/>
                      <a:pt x="149" y="183"/>
                    </a:cubicBezTo>
                    <a:cubicBezTo>
                      <a:pt x="115" y="126"/>
                      <a:pt x="81" y="69"/>
                      <a:pt x="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0"/>
              <p:cNvSpPr/>
              <p:nvPr/>
            </p:nvSpPr>
            <p:spPr>
              <a:xfrm>
                <a:off x="4652327" y="3742095"/>
                <a:ext cx="5166" cy="123252"/>
              </a:xfrm>
              <a:custGeom>
                <a:avLst/>
                <a:gdLst/>
                <a:ahLst/>
                <a:cxnLst/>
                <a:rect l="l" t="t" r="r" b="b"/>
                <a:pathLst>
                  <a:path w="150" h="3579" extrusionOk="0">
                    <a:moveTo>
                      <a:pt x="47" y="1"/>
                    </a:moveTo>
                    <a:cubicBezTo>
                      <a:pt x="35" y="744"/>
                      <a:pt x="24" y="1498"/>
                      <a:pt x="12" y="2276"/>
                    </a:cubicBezTo>
                    <a:cubicBezTo>
                      <a:pt x="12" y="2710"/>
                      <a:pt x="1" y="3144"/>
                      <a:pt x="1" y="3579"/>
                    </a:cubicBezTo>
                    <a:lnTo>
                      <a:pt x="92" y="3579"/>
                    </a:lnTo>
                    <a:cubicBezTo>
                      <a:pt x="92" y="3156"/>
                      <a:pt x="104" y="2710"/>
                      <a:pt x="115" y="2276"/>
                    </a:cubicBezTo>
                    <a:cubicBezTo>
                      <a:pt x="127" y="1510"/>
                      <a:pt x="138" y="755"/>
                      <a:pt x="1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0"/>
              <p:cNvSpPr/>
              <p:nvPr/>
            </p:nvSpPr>
            <p:spPr>
              <a:xfrm>
                <a:off x="4657080" y="3237777"/>
                <a:ext cx="3168" cy="113781"/>
              </a:xfrm>
              <a:custGeom>
                <a:avLst/>
                <a:gdLst/>
                <a:ahLst/>
                <a:cxnLst/>
                <a:rect l="l" t="t" r="r" b="b"/>
                <a:pathLst>
                  <a:path w="92" h="3304" extrusionOk="0">
                    <a:moveTo>
                      <a:pt x="34" y="0"/>
                    </a:moveTo>
                    <a:cubicBezTo>
                      <a:pt x="34" y="103"/>
                      <a:pt x="23" y="206"/>
                      <a:pt x="0" y="309"/>
                    </a:cubicBezTo>
                    <a:lnTo>
                      <a:pt x="0" y="926"/>
                    </a:lnTo>
                    <a:cubicBezTo>
                      <a:pt x="12" y="1623"/>
                      <a:pt x="23" y="2412"/>
                      <a:pt x="23" y="3293"/>
                    </a:cubicBezTo>
                    <a:lnTo>
                      <a:pt x="23" y="3304"/>
                    </a:lnTo>
                    <a:lnTo>
                      <a:pt x="92" y="3304"/>
                    </a:lnTo>
                    <a:lnTo>
                      <a:pt x="92" y="3281"/>
                    </a:lnTo>
                    <a:cubicBezTo>
                      <a:pt x="92" y="2412"/>
                      <a:pt x="69" y="1623"/>
                      <a:pt x="57" y="926"/>
                    </a:cubicBezTo>
                    <a:cubicBezTo>
                      <a:pt x="57" y="595"/>
                      <a:pt x="57" y="286"/>
                      <a:pt x="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0"/>
              <p:cNvSpPr/>
              <p:nvPr/>
            </p:nvSpPr>
            <p:spPr>
              <a:xfrm>
                <a:off x="4657837" y="3354283"/>
                <a:ext cx="2411" cy="51243"/>
              </a:xfrm>
              <a:custGeom>
                <a:avLst/>
                <a:gdLst/>
                <a:ahLst/>
                <a:cxnLst/>
                <a:rect l="l" t="t" r="r" b="b"/>
                <a:pathLst>
                  <a:path w="70" h="1488" extrusionOk="0">
                    <a:moveTo>
                      <a:pt x="1" y="1"/>
                    </a:moveTo>
                    <a:cubicBezTo>
                      <a:pt x="1" y="470"/>
                      <a:pt x="1" y="961"/>
                      <a:pt x="1" y="1487"/>
                    </a:cubicBezTo>
                    <a:lnTo>
                      <a:pt x="70" y="1487"/>
                    </a:lnTo>
                    <a:cubicBezTo>
                      <a:pt x="70" y="973"/>
                      <a:pt x="70" y="470"/>
                      <a:pt x="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0"/>
              <p:cNvSpPr/>
              <p:nvPr/>
            </p:nvSpPr>
            <p:spPr>
              <a:xfrm>
                <a:off x="4655874" y="3160979"/>
                <a:ext cx="1997" cy="66568"/>
              </a:xfrm>
              <a:custGeom>
                <a:avLst/>
                <a:gdLst/>
                <a:ahLst/>
                <a:cxnLst/>
                <a:rect l="l" t="t" r="r" b="b"/>
                <a:pathLst>
                  <a:path w="58" h="1933" extrusionOk="0">
                    <a:moveTo>
                      <a:pt x="12" y="1"/>
                    </a:moveTo>
                    <a:lnTo>
                      <a:pt x="1" y="12"/>
                    </a:lnTo>
                    <a:lnTo>
                      <a:pt x="1" y="264"/>
                    </a:lnTo>
                    <a:cubicBezTo>
                      <a:pt x="1" y="527"/>
                      <a:pt x="1" y="904"/>
                      <a:pt x="12" y="1384"/>
                    </a:cubicBezTo>
                    <a:lnTo>
                      <a:pt x="12" y="1658"/>
                    </a:lnTo>
                    <a:cubicBezTo>
                      <a:pt x="35" y="1750"/>
                      <a:pt x="47" y="1841"/>
                      <a:pt x="58" y="1933"/>
                    </a:cubicBezTo>
                    <a:cubicBezTo>
                      <a:pt x="58" y="1739"/>
                      <a:pt x="47" y="1556"/>
                      <a:pt x="47" y="1384"/>
                    </a:cubicBezTo>
                    <a:cubicBezTo>
                      <a:pt x="35" y="904"/>
                      <a:pt x="24" y="527"/>
                      <a:pt x="24" y="264"/>
                    </a:cubicBezTo>
                    <a:cubicBezTo>
                      <a:pt x="24" y="149"/>
                      <a:pt x="24" y="69"/>
                      <a:pt x="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0"/>
              <p:cNvSpPr/>
              <p:nvPr/>
            </p:nvSpPr>
            <p:spPr>
              <a:xfrm>
                <a:off x="4650364" y="3868071"/>
                <a:ext cx="5544" cy="123286"/>
              </a:xfrm>
              <a:custGeom>
                <a:avLst/>
                <a:gdLst/>
                <a:ahLst/>
                <a:cxnLst/>
                <a:rect l="l" t="t" r="r" b="b"/>
                <a:pathLst>
                  <a:path w="161" h="3580" extrusionOk="0">
                    <a:moveTo>
                      <a:pt x="58" y="1"/>
                    </a:moveTo>
                    <a:cubicBezTo>
                      <a:pt x="35" y="1224"/>
                      <a:pt x="24" y="2424"/>
                      <a:pt x="1" y="3579"/>
                    </a:cubicBezTo>
                    <a:lnTo>
                      <a:pt x="104" y="3579"/>
                    </a:lnTo>
                    <a:cubicBezTo>
                      <a:pt x="115" y="2424"/>
                      <a:pt x="126" y="1224"/>
                      <a:pt x="1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0"/>
              <p:cNvSpPr/>
              <p:nvPr/>
            </p:nvSpPr>
            <p:spPr>
              <a:xfrm>
                <a:off x="4648401" y="4119645"/>
                <a:ext cx="3582" cy="123286"/>
              </a:xfrm>
              <a:custGeom>
                <a:avLst/>
                <a:gdLst/>
                <a:ahLst/>
                <a:cxnLst/>
                <a:rect l="l" t="t" r="r" b="b"/>
                <a:pathLst>
                  <a:path w="104" h="3580" extrusionOk="0">
                    <a:moveTo>
                      <a:pt x="12" y="1"/>
                    </a:moveTo>
                    <a:cubicBezTo>
                      <a:pt x="12" y="1281"/>
                      <a:pt x="1" y="2482"/>
                      <a:pt x="12" y="3579"/>
                    </a:cubicBezTo>
                    <a:lnTo>
                      <a:pt x="92" y="3579"/>
                    </a:lnTo>
                    <a:cubicBezTo>
                      <a:pt x="81" y="2482"/>
                      <a:pt x="92" y="1281"/>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0"/>
              <p:cNvSpPr/>
              <p:nvPr/>
            </p:nvSpPr>
            <p:spPr>
              <a:xfrm>
                <a:off x="4648814" y="4245242"/>
                <a:ext cx="3168" cy="124457"/>
              </a:xfrm>
              <a:custGeom>
                <a:avLst/>
                <a:gdLst/>
                <a:ahLst/>
                <a:cxnLst/>
                <a:rect l="l" t="t" r="r" b="b"/>
                <a:pathLst>
                  <a:path w="92" h="3614" extrusionOk="0">
                    <a:moveTo>
                      <a:pt x="0" y="1"/>
                    </a:moveTo>
                    <a:cubicBezTo>
                      <a:pt x="0" y="447"/>
                      <a:pt x="0" y="881"/>
                      <a:pt x="11" y="1293"/>
                    </a:cubicBezTo>
                    <a:cubicBezTo>
                      <a:pt x="11" y="2150"/>
                      <a:pt x="23" y="2927"/>
                      <a:pt x="34" y="3613"/>
                    </a:cubicBezTo>
                    <a:lnTo>
                      <a:pt x="91" y="3613"/>
                    </a:lnTo>
                    <a:cubicBezTo>
                      <a:pt x="91" y="2927"/>
                      <a:pt x="69" y="2150"/>
                      <a:pt x="69" y="1293"/>
                    </a:cubicBezTo>
                    <a:cubicBezTo>
                      <a:pt x="69" y="881"/>
                      <a:pt x="69" y="447"/>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0"/>
              <p:cNvSpPr/>
              <p:nvPr/>
            </p:nvSpPr>
            <p:spPr>
              <a:xfrm>
                <a:off x="4649193" y="3993668"/>
                <a:ext cx="4374" cy="123665"/>
              </a:xfrm>
              <a:custGeom>
                <a:avLst/>
                <a:gdLst/>
                <a:ahLst/>
                <a:cxnLst/>
                <a:rect l="l" t="t" r="r" b="b"/>
                <a:pathLst>
                  <a:path w="127" h="3591" extrusionOk="0">
                    <a:moveTo>
                      <a:pt x="35" y="1"/>
                    </a:moveTo>
                    <a:cubicBezTo>
                      <a:pt x="23" y="847"/>
                      <a:pt x="12" y="1670"/>
                      <a:pt x="0" y="2470"/>
                    </a:cubicBezTo>
                    <a:cubicBezTo>
                      <a:pt x="0" y="2847"/>
                      <a:pt x="0" y="3225"/>
                      <a:pt x="0" y="3590"/>
                    </a:cubicBezTo>
                    <a:lnTo>
                      <a:pt x="80" y="3590"/>
                    </a:lnTo>
                    <a:cubicBezTo>
                      <a:pt x="80" y="3225"/>
                      <a:pt x="80" y="2847"/>
                      <a:pt x="92" y="2470"/>
                    </a:cubicBezTo>
                    <a:cubicBezTo>
                      <a:pt x="103" y="1670"/>
                      <a:pt x="115" y="847"/>
                      <a:pt x="1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0"/>
              <p:cNvSpPr/>
              <p:nvPr/>
            </p:nvSpPr>
            <p:spPr>
              <a:xfrm>
                <a:off x="4370826" y="3861011"/>
                <a:ext cx="7542" cy="122460"/>
              </a:xfrm>
              <a:custGeom>
                <a:avLst/>
                <a:gdLst/>
                <a:ahLst/>
                <a:cxnLst/>
                <a:rect l="l" t="t" r="r" b="b"/>
                <a:pathLst>
                  <a:path w="219" h="3556" extrusionOk="0">
                    <a:moveTo>
                      <a:pt x="138" y="0"/>
                    </a:moveTo>
                    <a:cubicBezTo>
                      <a:pt x="92" y="1223"/>
                      <a:pt x="47" y="2412"/>
                      <a:pt x="1" y="3555"/>
                    </a:cubicBezTo>
                    <a:lnTo>
                      <a:pt x="92" y="3555"/>
                    </a:lnTo>
                    <a:cubicBezTo>
                      <a:pt x="127" y="2412"/>
                      <a:pt x="172" y="1223"/>
                      <a:pt x="21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4395243" y="3229891"/>
                <a:ext cx="6336" cy="114195"/>
              </a:xfrm>
              <a:custGeom>
                <a:avLst/>
                <a:gdLst/>
                <a:ahLst/>
                <a:cxnLst/>
                <a:rect l="l" t="t" r="r" b="b"/>
                <a:pathLst>
                  <a:path w="184" h="3316" extrusionOk="0">
                    <a:moveTo>
                      <a:pt x="138" y="0"/>
                    </a:moveTo>
                    <a:cubicBezTo>
                      <a:pt x="104" y="686"/>
                      <a:pt x="69" y="1464"/>
                      <a:pt x="35" y="2321"/>
                    </a:cubicBezTo>
                    <a:cubicBezTo>
                      <a:pt x="24" y="2641"/>
                      <a:pt x="12" y="2984"/>
                      <a:pt x="1" y="3316"/>
                    </a:cubicBezTo>
                    <a:lnTo>
                      <a:pt x="69" y="3316"/>
                    </a:lnTo>
                    <a:cubicBezTo>
                      <a:pt x="81" y="2984"/>
                      <a:pt x="92" y="2641"/>
                      <a:pt x="104" y="2333"/>
                    </a:cubicBezTo>
                    <a:cubicBezTo>
                      <a:pt x="138" y="1475"/>
                      <a:pt x="161" y="686"/>
                      <a:pt x="18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4380297" y="3609403"/>
                <a:ext cx="7507" cy="122494"/>
              </a:xfrm>
              <a:custGeom>
                <a:avLst/>
                <a:gdLst/>
                <a:ahLst/>
                <a:cxnLst/>
                <a:rect l="l" t="t" r="r" b="b"/>
                <a:pathLst>
                  <a:path w="218" h="3557" extrusionOk="0">
                    <a:moveTo>
                      <a:pt x="138" y="1"/>
                    </a:moveTo>
                    <a:cubicBezTo>
                      <a:pt x="92" y="1144"/>
                      <a:pt x="46" y="2333"/>
                      <a:pt x="0" y="3556"/>
                    </a:cubicBezTo>
                    <a:lnTo>
                      <a:pt x="92" y="3556"/>
                    </a:lnTo>
                    <a:cubicBezTo>
                      <a:pt x="138" y="2345"/>
                      <a:pt x="172" y="1144"/>
                      <a:pt x="2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4385015" y="3483840"/>
                <a:ext cx="7507" cy="122460"/>
              </a:xfrm>
              <a:custGeom>
                <a:avLst/>
                <a:gdLst/>
                <a:ahLst/>
                <a:cxnLst/>
                <a:rect l="l" t="t" r="r" b="b"/>
                <a:pathLst>
                  <a:path w="218" h="3556" extrusionOk="0">
                    <a:moveTo>
                      <a:pt x="149" y="0"/>
                    </a:moveTo>
                    <a:cubicBezTo>
                      <a:pt x="103" y="1120"/>
                      <a:pt x="58" y="2309"/>
                      <a:pt x="1" y="3556"/>
                    </a:cubicBezTo>
                    <a:lnTo>
                      <a:pt x="81" y="3556"/>
                    </a:lnTo>
                    <a:cubicBezTo>
                      <a:pt x="126" y="2309"/>
                      <a:pt x="172" y="1120"/>
                      <a:pt x="21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4399961" y="3125163"/>
                <a:ext cx="5166" cy="101591"/>
              </a:xfrm>
              <a:custGeom>
                <a:avLst/>
                <a:gdLst/>
                <a:ahLst/>
                <a:cxnLst/>
                <a:rect l="l" t="t" r="r" b="b"/>
                <a:pathLst>
                  <a:path w="150" h="2950" extrusionOk="0">
                    <a:moveTo>
                      <a:pt x="138" y="1"/>
                    </a:moveTo>
                    <a:cubicBezTo>
                      <a:pt x="138" y="46"/>
                      <a:pt x="138" y="103"/>
                      <a:pt x="127" y="161"/>
                    </a:cubicBezTo>
                    <a:cubicBezTo>
                      <a:pt x="115" y="412"/>
                      <a:pt x="92" y="789"/>
                      <a:pt x="70" y="1269"/>
                    </a:cubicBezTo>
                    <a:cubicBezTo>
                      <a:pt x="58" y="1738"/>
                      <a:pt x="35" y="2298"/>
                      <a:pt x="1" y="2950"/>
                    </a:cubicBezTo>
                    <a:lnTo>
                      <a:pt x="58" y="2950"/>
                    </a:lnTo>
                    <a:cubicBezTo>
                      <a:pt x="70" y="2298"/>
                      <a:pt x="92" y="1738"/>
                      <a:pt x="115" y="1269"/>
                    </a:cubicBezTo>
                    <a:cubicBezTo>
                      <a:pt x="127" y="801"/>
                      <a:pt x="138" y="412"/>
                      <a:pt x="150" y="149"/>
                    </a:cubicBezTo>
                    <a:lnTo>
                      <a:pt x="15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4390146" y="3347223"/>
                <a:ext cx="7507" cy="133101"/>
              </a:xfrm>
              <a:custGeom>
                <a:avLst/>
                <a:gdLst/>
                <a:ahLst/>
                <a:cxnLst/>
                <a:rect l="l" t="t" r="r" b="b"/>
                <a:pathLst>
                  <a:path w="218" h="3865" extrusionOk="0">
                    <a:moveTo>
                      <a:pt x="217" y="0"/>
                    </a:moveTo>
                    <a:lnTo>
                      <a:pt x="149" y="12"/>
                    </a:lnTo>
                    <a:cubicBezTo>
                      <a:pt x="103" y="1178"/>
                      <a:pt x="57" y="2481"/>
                      <a:pt x="0" y="3864"/>
                    </a:cubicBezTo>
                    <a:lnTo>
                      <a:pt x="80" y="3864"/>
                    </a:lnTo>
                    <a:cubicBezTo>
                      <a:pt x="126" y="2470"/>
                      <a:pt x="172" y="1178"/>
                      <a:pt x="2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4375579" y="3735414"/>
                <a:ext cx="7886" cy="122460"/>
              </a:xfrm>
              <a:custGeom>
                <a:avLst/>
                <a:gdLst/>
                <a:ahLst/>
                <a:cxnLst/>
                <a:rect l="l" t="t" r="r" b="b"/>
                <a:pathLst>
                  <a:path w="229" h="3556" extrusionOk="0">
                    <a:moveTo>
                      <a:pt x="137" y="0"/>
                    </a:moveTo>
                    <a:cubicBezTo>
                      <a:pt x="114" y="389"/>
                      <a:pt x="103" y="778"/>
                      <a:pt x="92" y="1178"/>
                    </a:cubicBezTo>
                    <a:cubicBezTo>
                      <a:pt x="57" y="1978"/>
                      <a:pt x="34" y="2778"/>
                      <a:pt x="0" y="3556"/>
                    </a:cubicBezTo>
                    <a:lnTo>
                      <a:pt x="92" y="3556"/>
                    </a:lnTo>
                    <a:cubicBezTo>
                      <a:pt x="114" y="2778"/>
                      <a:pt x="149" y="1978"/>
                      <a:pt x="183" y="1178"/>
                    </a:cubicBezTo>
                    <a:cubicBezTo>
                      <a:pt x="195" y="778"/>
                      <a:pt x="206" y="389"/>
                      <a:pt x="2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4357464" y="4238182"/>
                <a:ext cx="6336" cy="123252"/>
              </a:xfrm>
              <a:custGeom>
                <a:avLst/>
                <a:gdLst/>
                <a:ahLst/>
                <a:cxnLst/>
                <a:rect l="l" t="t" r="r" b="b"/>
                <a:pathLst>
                  <a:path w="184" h="3579" extrusionOk="0">
                    <a:moveTo>
                      <a:pt x="126" y="0"/>
                    </a:moveTo>
                    <a:lnTo>
                      <a:pt x="126" y="103"/>
                    </a:lnTo>
                    <a:cubicBezTo>
                      <a:pt x="69" y="1486"/>
                      <a:pt x="35" y="2675"/>
                      <a:pt x="0" y="3578"/>
                    </a:cubicBezTo>
                    <a:lnTo>
                      <a:pt x="46" y="3578"/>
                    </a:lnTo>
                    <a:cubicBezTo>
                      <a:pt x="80" y="2664"/>
                      <a:pt x="126" y="1486"/>
                      <a:pt x="183" y="103"/>
                    </a:cubicBezTo>
                    <a:cubicBezTo>
                      <a:pt x="183" y="69"/>
                      <a:pt x="183" y="34"/>
                      <a:pt x="18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4361803" y="4112171"/>
                <a:ext cx="7094" cy="122873"/>
              </a:xfrm>
              <a:custGeom>
                <a:avLst/>
                <a:gdLst/>
                <a:ahLst/>
                <a:cxnLst/>
                <a:rect l="l" t="t" r="r" b="b"/>
                <a:pathLst>
                  <a:path w="206" h="3568" extrusionOk="0">
                    <a:moveTo>
                      <a:pt x="126" y="1"/>
                    </a:moveTo>
                    <a:cubicBezTo>
                      <a:pt x="80" y="1293"/>
                      <a:pt x="34" y="2493"/>
                      <a:pt x="0" y="3568"/>
                    </a:cubicBezTo>
                    <a:lnTo>
                      <a:pt x="69" y="3568"/>
                    </a:lnTo>
                    <a:cubicBezTo>
                      <a:pt x="103" y="2493"/>
                      <a:pt x="149" y="1304"/>
                      <a:pt x="206" y="12"/>
                    </a:cubicBezTo>
                    <a:lnTo>
                      <a:pt x="126"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4366521" y="3986574"/>
                <a:ext cx="7507" cy="122494"/>
              </a:xfrm>
              <a:custGeom>
                <a:avLst/>
                <a:gdLst/>
                <a:ahLst/>
                <a:cxnLst/>
                <a:rect l="l" t="t" r="r" b="b"/>
                <a:pathLst>
                  <a:path w="218" h="3557" extrusionOk="0">
                    <a:moveTo>
                      <a:pt x="126" y="1"/>
                    </a:moveTo>
                    <a:cubicBezTo>
                      <a:pt x="80" y="1247"/>
                      <a:pt x="35" y="2436"/>
                      <a:pt x="0" y="3556"/>
                    </a:cubicBezTo>
                    <a:lnTo>
                      <a:pt x="69" y="3556"/>
                    </a:lnTo>
                    <a:cubicBezTo>
                      <a:pt x="115" y="2447"/>
                      <a:pt x="160" y="1247"/>
                      <a:pt x="2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4298023" y="3143278"/>
                <a:ext cx="13396" cy="81135"/>
              </a:xfrm>
              <a:custGeom>
                <a:avLst/>
                <a:gdLst/>
                <a:ahLst/>
                <a:cxnLst/>
                <a:rect l="l" t="t" r="r" b="b"/>
                <a:pathLst>
                  <a:path w="389" h="2356" extrusionOk="0">
                    <a:moveTo>
                      <a:pt x="389" y="0"/>
                    </a:moveTo>
                    <a:lnTo>
                      <a:pt x="343" y="23"/>
                    </a:lnTo>
                    <a:cubicBezTo>
                      <a:pt x="286" y="389"/>
                      <a:pt x="206" y="869"/>
                      <a:pt x="126" y="1441"/>
                    </a:cubicBezTo>
                    <a:cubicBezTo>
                      <a:pt x="103" y="1727"/>
                      <a:pt x="46" y="2035"/>
                      <a:pt x="0" y="2355"/>
                    </a:cubicBezTo>
                    <a:lnTo>
                      <a:pt x="80" y="2355"/>
                    </a:lnTo>
                    <a:cubicBezTo>
                      <a:pt x="126" y="2035"/>
                      <a:pt x="160" y="1727"/>
                      <a:pt x="194" y="1452"/>
                    </a:cubicBezTo>
                    <a:cubicBezTo>
                      <a:pt x="274" y="869"/>
                      <a:pt x="343" y="378"/>
                      <a:pt x="3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4276740" y="3344468"/>
                <a:ext cx="9505" cy="71286"/>
              </a:xfrm>
              <a:custGeom>
                <a:avLst/>
                <a:gdLst/>
                <a:ahLst/>
                <a:cxnLst/>
                <a:rect l="l" t="t" r="r" b="b"/>
                <a:pathLst>
                  <a:path w="276" h="2070" extrusionOk="0">
                    <a:moveTo>
                      <a:pt x="184" y="0"/>
                    </a:moveTo>
                    <a:cubicBezTo>
                      <a:pt x="138" y="355"/>
                      <a:pt x="92" y="709"/>
                      <a:pt x="58" y="1075"/>
                    </a:cubicBezTo>
                    <a:cubicBezTo>
                      <a:pt x="35" y="1223"/>
                      <a:pt x="24" y="1372"/>
                      <a:pt x="1" y="1521"/>
                    </a:cubicBezTo>
                    <a:lnTo>
                      <a:pt x="24" y="1509"/>
                    </a:lnTo>
                    <a:cubicBezTo>
                      <a:pt x="24" y="1509"/>
                      <a:pt x="24" y="1738"/>
                      <a:pt x="46" y="2069"/>
                    </a:cubicBezTo>
                    <a:cubicBezTo>
                      <a:pt x="81" y="1749"/>
                      <a:pt x="115" y="1418"/>
                      <a:pt x="149" y="1086"/>
                    </a:cubicBezTo>
                    <a:cubicBezTo>
                      <a:pt x="195" y="720"/>
                      <a:pt x="229" y="355"/>
                      <a:pt x="2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4283042" y="3226722"/>
                <a:ext cx="17357" cy="114608"/>
              </a:xfrm>
              <a:custGeom>
                <a:avLst/>
                <a:gdLst/>
                <a:ahLst/>
                <a:cxnLst/>
                <a:rect l="l" t="t" r="r" b="b"/>
                <a:pathLst>
                  <a:path w="504" h="3328" extrusionOk="0">
                    <a:moveTo>
                      <a:pt x="435" y="1"/>
                    </a:moveTo>
                    <a:cubicBezTo>
                      <a:pt x="298" y="973"/>
                      <a:pt x="149" y="2104"/>
                      <a:pt x="1" y="3328"/>
                    </a:cubicBezTo>
                    <a:lnTo>
                      <a:pt x="104" y="3328"/>
                    </a:lnTo>
                    <a:cubicBezTo>
                      <a:pt x="252" y="2104"/>
                      <a:pt x="389" y="973"/>
                      <a:pt x="5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4658629" y="3233817"/>
                <a:ext cx="82340" cy="4752"/>
              </a:xfrm>
              <a:custGeom>
                <a:avLst/>
                <a:gdLst/>
                <a:ahLst/>
                <a:cxnLst/>
                <a:rect l="l" t="t" r="r" b="b"/>
                <a:pathLst>
                  <a:path w="2391" h="138" extrusionOk="0">
                    <a:moveTo>
                      <a:pt x="1" y="1"/>
                    </a:moveTo>
                    <a:cubicBezTo>
                      <a:pt x="1" y="24"/>
                      <a:pt x="1" y="58"/>
                      <a:pt x="1" y="81"/>
                    </a:cubicBezTo>
                    <a:lnTo>
                      <a:pt x="2390" y="138"/>
                    </a:lnTo>
                    <a:cubicBezTo>
                      <a:pt x="2379" y="115"/>
                      <a:pt x="2367" y="92"/>
                      <a:pt x="2367" y="69"/>
                    </a:cubicBezTo>
                    <a:cubicBezTo>
                      <a:pt x="1658" y="46"/>
                      <a:pt x="870" y="24"/>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4217678" y="3222796"/>
                <a:ext cx="372476" cy="11847"/>
              </a:xfrm>
              <a:custGeom>
                <a:avLst/>
                <a:gdLst/>
                <a:ahLst/>
                <a:cxnLst/>
                <a:rect l="l" t="t" r="r" b="b"/>
                <a:pathLst>
                  <a:path w="10816" h="344" extrusionOk="0">
                    <a:moveTo>
                      <a:pt x="35" y="1"/>
                    </a:moveTo>
                    <a:lnTo>
                      <a:pt x="1" y="46"/>
                    </a:lnTo>
                    <a:cubicBezTo>
                      <a:pt x="572" y="58"/>
                      <a:pt x="1373" y="92"/>
                      <a:pt x="2333" y="115"/>
                    </a:cubicBezTo>
                    <a:lnTo>
                      <a:pt x="2402" y="115"/>
                    </a:lnTo>
                    <a:cubicBezTo>
                      <a:pt x="3259" y="149"/>
                      <a:pt x="4231" y="172"/>
                      <a:pt x="5294" y="206"/>
                    </a:cubicBezTo>
                    <a:lnTo>
                      <a:pt x="5340" y="206"/>
                    </a:lnTo>
                    <a:cubicBezTo>
                      <a:pt x="6369" y="229"/>
                      <a:pt x="7466" y="264"/>
                      <a:pt x="8621" y="298"/>
                    </a:cubicBezTo>
                    <a:lnTo>
                      <a:pt x="9444" y="309"/>
                    </a:lnTo>
                    <a:lnTo>
                      <a:pt x="9501" y="309"/>
                    </a:lnTo>
                    <a:lnTo>
                      <a:pt x="10804" y="344"/>
                    </a:lnTo>
                    <a:cubicBezTo>
                      <a:pt x="10804" y="321"/>
                      <a:pt x="10804" y="286"/>
                      <a:pt x="10816" y="252"/>
                    </a:cubicBezTo>
                    <a:lnTo>
                      <a:pt x="9501" y="218"/>
                    </a:lnTo>
                    <a:lnTo>
                      <a:pt x="9455" y="218"/>
                    </a:lnTo>
                    <a:lnTo>
                      <a:pt x="8621" y="195"/>
                    </a:lnTo>
                    <a:cubicBezTo>
                      <a:pt x="7477" y="172"/>
                      <a:pt x="6369" y="138"/>
                      <a:pt x="5351" y="115"/>
                    </a:cubicBezTo>
                    <a:lnTo>
                      <a:pt x="5294" y="115"/>
                    </a:lnTo>
                    <a:cubicBezTo>
                      <a:pt x="4242" y="92"/>
                      <a:pt x="3270" y="69"/>
                      <a:pt x="2413" y="46"/>
                    </a:cubicBezTo>
                    <a:lnTo>
                      <a:pt x="2333" y="46"/>
                    </a:lnTo>
                    <a:cubicBezTo>
                      <a:pt x="1396" y="24"/>
                      <a:pt x="618" y="12"/>
                      <a:pt x="3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175560" y="3339336"/>
                <a:ext cx="407912" cy="12639"/>
              </a:xfrm>
              <a:custGeom>
                <a:avLst/>
                <a:gdLst/>
                <a:ahLst/>
                <a:cxnLst/>
                <a:rect l="l" t="t" r="r" b="b"/>
                <a:pathLst>
                  <a:path w="11845" h="367" extrusionOk="0">
                    <a:moveTo>
                      <a:pt x="1" y="1"/>
                    </a:moveTo>
                    <a:lnTo>
                      <a:pt x="46" y="46"/>
                    </a:lnTo>
                    <a:cubicBezTo>
                      <a:pt x="824" y="69"/>
                      <a:pt x="1876" y="103"/>
                      <a:pt x="3122" y="149"/>
                    </a:cubicBezTo>
                    <a:lnTo>
                      <a:pt x="3213" y="149"/>
                    </a:lnTo>
                    <a:lnTo>
                      <a:pt x="6380" y="229"/>
                    </a:lnTo>
                    <a:lnTo>
                      <a:pt x="6448" y="229"/>
                    </a:lnTo>
                    <a:lnTo>
                      <a:pt x="8289" y="286"/>
                    </a:lnTo>
                    <a:lnTo>
                      <a:pt x="10495" y="344"/>
                    </a:lnTo>
                    <a:lnTo>
                      <a:pt x="10564" y="344"/>
                    </a:lnTo>
                    <a:lnTo>
                      <a:pt x="11604" y="366"/>
                    </a:lnTo>
                    <a:cubicBezTo>
                      <a:pt x="11684" y="332"/>
                      <a:pt x="11764" y="309"/>
                      <a:pt x="11844" y="286"/>
                    </a:cubicBezTo>
                    <a:lnTo>
                      <a:pt x="10575" y="252"/>
                    </a:lnTo>
                    <a:lnTo>
                      <a:pt x="10495" y="252"/>
                    </a:lnTo>
                    <a:lnTo>
                      <a:pt x="8289" y="195"/>
                    </a:lnTo>
                    <a:lnTo>
                      <a:pt x="6448" y="149"/>
                    </a:lnTo>
                    <a:lnTo>
                      <a:pt x="6380" y="149"/>
                    </a:lnTo>
                    <a:lnTo>
                      <a:pt x="3225" y="69"/>
                    </a:lnTo>
                    <a:lnTo>
                      <a:pt x="3133" y="69"/>
                    </a:lnTo>
                    <a:cubicBezTo>
                      <a:pt x="1864" y="35"/>
                      <a:pt x="789" y="12"/>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4596812" y="3350357"/>
                <a:ext cx="6750" cy="2411"/>
              </a:xfrm>
              <a:custGeom>
                <a:avLst/>
                <a:gdLst/>
                <a:ahLst/>
                <a:cxnLst/>
                <a:rect l="l" t="t" r="r" b="b"/>
                <a:pathLst>
                  <a:path w="196" h="70" extrusionOk="0">
                    <a:moveTo>
                      <a:pt x="1" y="1"/>
                    </a:moveTo>
                    <a:lnTo>
                      <a:pt x="1" y="1"/>
                    </a:lnTo>
                    <a:cubicBezTo>
                      <a:pt x="24" y="24"/>
                      <a:pt x="47" y="46"/>
                      <a:pt x="58" y="69"/>
                    </a:cubicBezTo>
                    <a:lnTo>
                      <a:pt x="195" y="69"/>
                    </a:lnTo>
                    <a:cubicBezTo>
                      <a:pt x="127" y="58"/>
                      <a:pt x="58" y="35"/>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4609830" y="3350357"/>
                <a:ext cx="151215" cy="5958"/>
              </a:xfrm>
              <a:custGeom>
                <a:avLst/>
                <a:gdLst/>
                <a:ahLst/>
                <a:cxnLst/>
                <a:rect l="l" t="t" r="r" b="b"/>
                <a:pathLst>
                  <a:path w="4391" h="173" extrusionOk="0">
                    <a:moveTo>
                      <a:pt x="240" y="1"/>
                    </a:moveTo>
                    <a:cubicBezTo>
                      <a:pt x="195" y="24"/>
                      <a:pt x="137" y="46"/>
                      <a:pt x="80" y="58"/>
                    </a:cubicBezTo>
                    <a:cubicBezTo>
                      <a:pt x="57" y="69"/>
                      <a:pt x="35" y="81"/>
                      <a:pt x="0" y="81"/>
                    </a:cubicBezTo>
                    <a:lnTo>
                      <a:pt x="1395" y="115"/>
                    </a:lnTo>
                    <a:lnTo>
                      <a:pt x="1464" y="115"/>
                    </a:lnTo>
                    <a:cubicBezTo>
                      <a:pt x="2698" y="138"/>
                      <a:pt x="3704" y="161"/>
                      <a:pt x="4390" y="172"/>
                    </a:cubicBezTo>
                    <a:lnTo>
                      <a:pt x="4390" y="126"/>
                    </a:lnTo>
                    <a:cubicBezTo>
                      <a:pt x="3704" y="104"/>
                      <a:pt x="2698" y="69"/>
                      <a:pt x="1464" y="35"/>
                    </a:cubicBezTo>
                    <a:lnTo>
                      <a:pt x="1395" y="35"/>
                    </a:lnTo>
                    <a:lnTo>
                      <a:pt x="24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4291721" y="3478330"/>
                <a:ext cx="364177" cy="12225"/>
              </a:xfrm>
              <a:custGeom>
                <a:avLst/>
                <a:gdLst/>
                <a:ahLst/>
                <a:cxnLst/>
                <a:rect l="l" t="t" r="r" b="b"/>
                <a:pathLst>
                  <a:path w="10575" h="355" extrusionOk="0">
                    <a:moveTo>
                      <a:pt x="0" y="0"/>
                    </a:moveTo>
                    <a:lnTo>
                      <a:pt x="46" y="80"/>
                    </a:lnTo>
                    <a:cubicBezTo>
                      <a:pt x="903" y="103"/>
                      <a:pt x="1841" y="137"/>
                      <a:pt x="2847" y="160"/>
                    </a:cubicBezTo>
                    <a:lnTo>
                      <a:pt x="2927" y="160"/>
                    </a:lnTo>
                    <a:lnTo>
                      <a:pt x="5213" y="217"/>
                    </a:lnTo>
                    <a:lnTo>
                      <a:pt x="6962" y="263"/>
                    </a:lnTo>
                    <a:lnTo>
                      <a:pt x="7054" y="263"/>
                    </a:lnTo>
                    <a:cubicBezTo>
                      <a:pt x="8334" y="297"/>
                      <a:pt x="9523" y="332"/>
                      <a:pt x="10575" y="354"/>
                    </a:cubicBezTo>
                    <a:lnTo>
                      <a:pt x="10575" y="274"/>
                    </a:lnTo>
                    <a:lnTo>
                      <a:pt x="7054" y="172"/>
                    </a:lnTo>
                    <a:lnTo>
                      <a:pt x="6962" y="172"/>
                    </a:lnTo>
                    <a:lnTo>
                      <a:pt x="5213" y="126"/>
                    </a:lnTo>
                    <a:cubicBezTo>
                      <a:pt x="4436" y="103"/>
                      <a:pt x="3670" y="80"/>
                      <a:pt x="2938" y="69"/>
                    </a:cubicBezTo>
                    <a:lnTo>
                      <a:pt x="2858" y="69"/>
                    </a:lnTo>
                    <a:lnTo>
                      <a:pt x="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0"/>
              <p:cNvSpPr/>
              <p:nvPr/>
            </p:nvSpPr>
            <p:spPr>
              <a:xfrm>
                <a:off x="4334631" y="3605098"/>
                <a:ext cx="319304" cy="11054"/>
              </a:xfrm>
              <a:custGeom>
                <a:avLst/>
                <a:gdLst/>
                <a:ahLst/>
                <a:cxnLst/>
                <a:rect l="l" t="t" r="r" b="b"/>
                <a:pathLst>
                  <a:path w="9272" h="321" extrusionOk="0">
                    <a:moveTo>
                      <a:pt x="12" y="0"/>
                    </a:moveTo>
                    <a:lnTo>
                      <a:pt x="0" y="80"/>
                    </a:lnTo>
                    <a:lnTo>
                      <a:pt x="1464" y="126"/>
                    </a:lnTo>
                    <a:lnTo>
                      <a:pt x="1555" y="126"/>
                    </a:lnTo>
                    <a:lnTo>
                      <a:pt x="3658" y="183"/>
                    </a:lnTo>
                    <a:lnTo>
                      <a:pt x="5591" y="240"/>
                    </a:lnTo>
                    <a:lnTo>
                      <a:pt x="5682" y="240"/>
                    </a:lnTo>
                    <a:cubicBezTo>
                      <a:pt x="6997" y="275"/>
                      <a:pt x="8220" y="297"/>
                      <a:pt x="9272" y="320"/>
                    </a:cubicBezTo>
                    <a:lnTo>
                      <a:pt x="9272" y="252"/>
                    </a:lnTo>
                    <a:cubicBezTo>
                      <a:pt x="8220" y="217"/>
                      <a:pt x="6997" y="183"/>
                      <a:pt x="5682" y="137"/>
                    </a:cubicBezTo>
                    <a:lnTo>
                      <a:pt x="5591" y="137"/>
                    </a:lnTo>
                    <a:lnTo>
                      <a:pt x="3658" y="92"/>
                    </a:lnTo>
                    <a:lnTo>
                      <a:pt x="1555" y="35"/>
                    </a:lnTo>
                    <a:lnTo>
                      <a:pt x="1464" y="35"/>
                    </a:lnTo>
                    <a:lnTo>
                      <a:pt x="1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0"/>
              <p:cNvSpPr/>
              <p:nvPr/>
            </p:nvSpPr>
            <p:spPr>
              <a:xfrm>
                <a:off x="4308251" y="3730283"/>
                <a:ext cx="403160" cy="13017"/>
              </a:xfrm>
              <a:custGeom>
                <a:avLst/>
                <a:gdLst/>
                <a:ahLst/>
                <a:cxnLst/>
                <a:rect l="l" t="t" r="r" b="b"/>
                <a:pathLst>
                  <a:path w="11707" h="378" extrusionOk="0">
                    <a:moveTo>
                      <a:pt x="23" y="1"/>
                    </a:moveTo>
                    <a:cubicBezTo>
                      <a:pt x="12" y="23"/>
                      <a:pt x="0" y="58"/>
                      <a:pt x="0" y="81"/>
                    </a:cubicBezTo>
                    <a:lnTo>
                      <a:pt x="2081" y="138"/>
                    </a:lnTo>
                    <a:lnTo>
                      <a:pt x="2184" y="149"/>
                    </a:lnTo>
                    <a:lnTo>
                      <a:pt x="4127" y="195"/>
                    </a:lnTo>
                    <a:lnTo>
                      <a:pt x="6265" y="252"/>
                    </a:lnTo>
                    <a:lnTo>
                      <a:pt x="6368" y="252"/>
                    </a:lnTo>
                    <a:cubicBezTo>
                      <a:pt x="7717" y="286"/>
                      <a:pt x="8974" y="321"/>
                      <a:pt x="10038" y="344"/>
                    </a:cubicBezTo>
                    <a:lnTo>
                      <a:pt x="10141" y="344"/>
                    </a:lnTo>
                    <a:cubicBezTo>
                      <a:pt x="10712" y="355"/>
                      <a:pt x="11249" y="366"/>
                      <a:pt x="11707" y="378"/>
                    </a:cubicBezTo>
                    <a:cubicBezTo>
                      <a:pt x="11707" y="355"/>
                      <a:pt x="11695" y="332"/>
                      <a:pt x="11695" y="321"/>
                    </a:cubicBezTo>
                    <a:lnTo>
                      <a:pt x="10141" y="264"/>
                    </a:lnTo>
                    <a:lnTo>
                      <a:pt x="10049" y="264"/>
                    </a:lnTo>
                    <a:cubicBezTo>
                      <a:pt x="8974" y="241"/>
                      <a:pt x="7728" y="195"/>
                      <a:pt x="6368" y="161"/>
                    </a:cubicBezTo>
                    <a:lnTo>
                      <a:pt x="6276" y="161"/>
                    </a:lnTo>
                    <a:lnTo>
                      <a:pt x="4139" y="104"/>
                    </a:lnTo>
                    <a:lnTo>
                      <a:pt x="2195" y="46"/>
                    </a:lnTo>
                    <a:lnTo>
                      <a:pt x="2092" y="46"/>
                    </a:lnTo>
                    <a:lnTo>
                      <a:pt x="2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0"/>
              <p:cNvSpPr/>
              <p:nvPr/>
            </p:nvSpPr>
            <p:spPr>
              <a:xfrm>
                <a:off x="4280701" y="3855501"/>
                <a:ext cx="452750" cy="13809"/>
              </a:xfrm>
              <a:custGeom>
                <a:avLst/>
                <a:gdLst/>
                <a:ahLst/>
                <a:cxnLst/>
                <a:rect l="l" t="t" r="r" b="b"/>
                <a:pathLst>
                  <a:path w="13147" h="401" extrusionOk="0">
                    <a:moveTo>
                      <a:pt x="11" y="0"/>
                    </a:moveTo>
                    <a:lnTo>
                      <a:pt x="0" y="80"/>
                    </a:lnTo>
                    <a:cubicBezTo>
                      <a:pt x="846" y="103"/>
                      <a:pt x="1772" y="137"/>
                      <a:pt x="2755" y="160"/>
                    </a:cubicBezTo>
                    <a:lnTo>
                      <a:pt x="2835" y="160"/>
                    </a:lnTo>
                    <a:lnTo>
                      <a:pt x="4630" y="206"/>
                    </a:lnTo>
                    <a:lnTo>
                      <a:pt x="7008" y="274"/>
                    </a:lnTo>
                    <a:lnTo>
                      <a:pt x="7111" y="274"/>
                    </a:lnTo>
                    <a:cubicBezTo>
                      <a:pt x="8471" y="309"/>
                      <a:pt x="9729" y="332"/>
                      <a:pt x="10780" y="354"/>
                    </a:cubicBezTo>
                    <a:lnTo>
                      <a:pt x="10883" y="354"/>
                    </a:lnTo>
                    <a:cubicBezTo>
                      <a:pt x="11798" y="377"/>
                      <a:pt x="12575" y="400"/>
                      <a:pt x="13147" y="400"/>
                    </a:cubicBezTo>
                    <a:lnTo>
                      <a:pt x="13147" y="354"/>
                    </a:lnTo>
                    <a:cubicBezTo>
                      <a:pt x="12575" y="343"/>
                      <a:pt x="11798" y="309"/>
                      <a:pt x="10883" y="286"/>
                    </a:cubicBezTo>
                    <a:lnTo>
                      <a:pt x="10792" y="286"/>
                    </a:lnTo>
                    <a:cubicBezTo>
                      <a:pt x="9729" y="252"/>
                      <a:pt x="8483" y="217"/>
                      <a:pt x="7111" y="183"/>
                    </a:cubicBezTo>
                    <a:lnTo>
                      <a:pt x="7019" y="183"/>
                    </a:lnTo>
                    <a:lnTo>
                      <a:pt x="4630" y="114"/>
                    </a:lnTo>
                    <a:lnTo>
                      <a:pt x="2847" y="69"/>
                    </a:lnTo>
                    <a:lnTo>
                      <a:pt x="2755" y="69"/>
                    </a:lnTo>
                    <a:lnTo>
                      <a:pt x="1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0"/>
              <p:cNvSpPr/>
              <p:nvPr/>
            </p:nvSpPr>
            <p:spPr>
              <a:xfrm>
                <a:off x="4266891" y="3980685"/>
                <a:ext cx="464596" cy="14188"/>
              </a:xfrm>
              <a:custGeom>
                <a:avLst/>
                <a:gdLst/>
                <a:ahLst/>
                <a:cxnLst/>
                <a:rect l="l" t="t" r="r" b="b"/>
                <a:pathLst>
                  <a:path w="13491" h="412" extrusionOk="0">
                    <a:moveTo>
                      <a:pt x="1" y="0"/>
                    </a:moveTo>
                    <a:lnTo>
                      <a:pt x="1" y="92"/>
                    </a:lnTo>
                    <a:cubicBezTo>
                      <a:pt x="927" y="115"/>
                      <a:pt x="1944" y="149"/>
                      <a:pt x="3019" y="172"/>
                    </a:cubicBezTo>
                    <a:lnTo>
                      <a:pt x="3099" y="172"/>
                    </a:lnTo>
                    <a:lnTo>
                      <a:pt x="4722" y="218"/>
                    </a:lnTo>
                    <a:lnTo>
                      <a:pt x="7386" y="286"/>
                    </a:lnTo>
                    <a:lnTo>
                      <a:pt x="7477" y="286"/>
                    </a:lnTo>
                    <a:cubicBezTo>
                      <a:pt x="8849" y="321"/>
                      <a:pt x="10084" y="355"/>
                      <a:pt x="11136" y="378"/>
                    </a:cubicBezTo>
                    <a:lnTo>
                      <a:pt x="11227" y="378"/>
                    </a:lnTo>
                    <a:cubicBezTo>
                      <a:pt x="12165" y="389"/>
                      <a:pt x="12942" y="412"/>
                      <a:pt x="13491" y="412"/>
                    </a:cubicBezTo>
                    <a:lnTo>
                      <a:pt x="13491" y="378"/>
                    </a:lnTo>
                    <a:cubicBezTo>
                      <a:pt x="12942" y="355"/>
                      <a:pt x="12165" y="332"/>
                      <a:pt x="11227" y="298"/>
                    </a:cubicBezTo>
                    <a:lnTo>
                      <a:pt x="11136" y="298"/>
                    </a:lnTo>
                    <a:cubicBezTo>
                      <a:pt x="10084" y="275"/>
                      <a:pt x="8849" y="229"/>
                      <a:pt x="7477" y="195"/>
                    </a:cubicBezTo>
                    <a:lnTo>
                      <a:pt x="7386" y="195"/>
                    </a:lnTo>
                    <a:lnTo>
                      <a:pt x="4722" y="126"/>
                    </a:lnTo>
                    <a:lnTo>
                      <a:pt x="3099" y="80"/>
                    </a:lnTo>
                    <a:lnTo>
                      <a:pt x="3019" y="80"/>
                    </a:lnTo>
                    <a:lnTo>
                      <a:pt x="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0"/>
              <p:cNvSpPr/>
              <p:nvPr/>
            </p:nvSpPr>
            <p:spPr>
              <a:xfrm>
                <a:off x="4269646" y="4107075"/>
                <a:ext cx="449237" cy="13809"/>
              </a:xfrm>
              <a:custGeom>
                <a:avLst/>
                <a:gdLst/>
                <a:ahLst/>
                <a:cxnLst/>
                <a:rect l="l" t="t" r="r" b="b"/>
                <a:pathLst>
                  <a:path w="13045" h="401" extrusionOk="0">
                    <a:moveTo>
                      <a:pt x="1" y="0"/>
                    </a:moveTo>
                    <a:cubicBezTo>
                      <a:pt x="1" y="23"/>
                      <a:pt x="1" y="46"/>
                      <a:pt x="12" y="80"/>
                    </a:cubicBezTo>
                    <a:lnTo>
                      <a:pt x="2802" y="149"/>
                    </a:lnTo>
                    <a:lnTo>
                      <a:pt x="2882" y="149"/>
                    </a:lnTo>
                    <a:lnTo>
                      <a:pt x="4345" y="194"/>
                    </a:lnTo>
                    <a:lnTo>
                      <a:pt x="7306" y="274"/>
                    </a:lnTo>
                    <a:lnTo>
                      <a:pt x="7397" y="274"/>
                    </a:lnTo>
                    <a:cubicBezTo>
                      <a:pt x="8758" y="309"/>
                      <a:pt x="9993" y="332"/>
                      <a:pt x="11010" y="355"/>
                    </a:cubicBezTo>
                    <a:lnTo>
                      <a:pt x="11101" y="355"/>
                    </a:lnTo>
                    <a:cubicBezTo>
                      <a:pt x="11890" y="377"/>
                      <a:pt x="12553" y="389"/>
                      <a:pt x="13045" y="400"/>
                    </a:cubicBezTo>
                    <a:cubicBezTo>
                      <a:pt x="13045" y="377"/>
                      <a:pt x="13045" y="366"/>
                      <a:pt x="13045" y="355"/>
                    </a:cubicBezTo>
                    <a:cubicBezTo>
                      <a:pt x="12553" y="332"/>
                      <a:pt x="11890" y="309"/>
                      <a:pt x="11090" y="286"/>
                    </a:cubicBezTo>
                    <a:lnTo>
                      <a:pt x="11010" y="286"/>
                    </a:lnTo>
                    <a:cubicBezTo>
                      <a:pt x="9993" y="252"/>
                      <a:pt x="8758" y="217"/>
                      <a:pt x="7386" y="183"/>
                    </a:cubicBezTo>
                    <a:lnTo>
                      <a:pt x="7306" y="183"/>
                    </a:lnTo>
                    <a:lnTo>
                      <a:pt x="4357" y="103"/>
                    </a:lnTo>
                    <a:lnTo>
                      <a:pt x="2882" y="69"/>
                    </a:lnTo>
                    <a:lnTo>
                      <a:pt x="2813" y="69"/>
                    </a:lnTo>
                    <a:cubicBezTo>
                      <a:pt x="1807" y="34"/>
                      <a:pt x="870" y="12"/>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0"/>
              <p:cNvSpPr/>
              <p:nvPr/>
            </p:nvSpPr>
            <p:spPr>
              <a:xfrm>
                <a:off x="4288174" y="4233051"/>
                <a:ext cx="412217" cy="13017"/>
              </a:xfrm>
              <a:custGeom>
                <a:avLst/>
                <a:gdLst/>
                <a:ahLst/>
                <a:cxnLst/>
                <a:rect l="l" t="t" r="r" b="b"/>
                <a:pathLst>
                  <a:path w="11970" h="378" extrusionOk="0">
                    <a:moveTo>
                      <a:pt x="0" y="0"/>
                    </a:moveTo>
                    <a:lnTo>
                      <a:pt x="12" y="92"/>
                    </a:lnTo>
                    <a:lnTo>
                      <a:pt x="2138" y="149"/>
                    </a:lnTo>
                    <a:lnTo>
                      <a:pt x="2195" y="149"/>
                    </a:lnTo>
                    <a:lnTo>
                      <a:pt x="3510" y="183"/>
                    </a:lnTo>
                    <a:lnTo>
                      <a:pt x="6802" y="263"/>
                    </a:lnTo>
                    <a:lnTo>
                      <a:pt x="6871" y="263"/>
                    </a:lnTo>
                    <a:cubicBezTo>
                      <a:pt x="8243" y="298"/>
                      <a:pt x="9477" y="332"/>
                      <a:pt x="10472" y="355"/>
                    </a:cubicBezTo>
                    <a:lnTo>
                      <a:pt x="10541" y="355"/>
                    </a:lnTo>
                    <a:lnTo>
                      <a:pt x="11970" y="378"/>
                    </a:lnTo>
                    <a:lnTo>
                      <a:pt x="11970" y="332"/>
                    </a:lnTo>
                    <a:lnTo>
                      <a:pt x="10541" y="286"/>
                    </a:lnTo>
                    <a:lnTo>
                      <a:pt x="10472" y="286"/>
                    </a:lnTo>
                    <a:cubicBezTo>
                      <a:pt x="9466" y="252"/>
                      <a:pt x="8243" y="218"/>
                      <a:pt x="6871" y="183"/>
                    </a:cubicBezTo>
                    <a:lnTo>
                      <a:pt x="6802" y="183"/>
                    </a:lnTo>
                    <a:cubicBezTo>
                      <a:pt x="5773" y="149"/>
                      <a:pt x="4665" y="115"/>
                      <a:pt x="3521" y="92"/>
                    </a:cubicBezTo>
                    <a:lnTo>
                      <a:pt x="2207" y="58"/>
                    </a:lnTo>
                    <a:lnTo>
                      <a:pt x="2138" y="58"/>
                    </a:lnTo>
                    <a:cubicBezTo>
                      <a:pt x="1395" y="35"/>
                      <a:pt x="675" y="12"/>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0"/>
              <p:cNvSpPr/>
              <p:nvPr/>
            </p:nvSpPr>
            <p:spPr>
              <a:xfrm>
                <a:off x="4404714" y="3123579"/>
                <a:ext cx="150010" cy="2789"/>
              </a:xfrm>
              <a:custGeom>
                <a:avLst/>
                <a:gdLst/>
                <a:ahLst/>
                <a:cxnLst/>
                <a:rect l="l" t="t" r="r" b="b"/>
                <a:pathLst>
                  <a:path w="4356" h="81" extrusionOk="0">
                    <a:moveTo>
                      <a:pt x="640" y="1"/>
                    </a:moveTo>
                    <a:cubicBezTo>
                      <a:pt x="446" y="1"/>
                      <a:pt x="286" y="12"/>
                      <a:pt x="172" y="24"/>
                    </a:cubicBezTo>
                    <a:cubicBezTo>
                      <a:pt x="114" y="24"/>
                      <a:pt x="57" y="24"/>
                      <a:pt x="0" y="47"/>
                    </a:cubicBezTo>
                    <a:lnTo>
                      <a:pt x="12" y="47"/>
                    </a:lnTo>
                    <a:cubicBezTo>
                      <a:pt x="57" y="58"/>
                      <a:pt x="286" y="69"/>
                      <a:pt x="640" y="69"/>
                    </a:cubicBezTo>
                    <a:lnTo>
                      <a:pt x="2184" y="81"/>
                    </a:lnTo>
                    <a:cubicBezTo>
                      <a:pt x="2778" y="81"/>
                      <a:pt x="3327" y="81"/>
                      <a:pt x="3727" y="58"/>
                    </a:cubicBezTo>
                    <a:cubicBezTo>
                      <a:pt x="3921" y="58"/>
                      <a:pt x="4081" y="47"/>
                      <a:pt x="4184" y="35"/>
                    </a:cubicBezTo>
                    <a:cubicBezTo>
                      <a:pt x="4241" y="35"/>
                      <a:pt x="4299" y="35"/>
                      <a:pt x="4356" y="12"/>
                    </a:cubicBezTo>
                    <a:cubicBezTo>
                      <a:pt x="4321" y="1"/>
                      <a:pt x="4287" y="1"/>
                      <a:pt x="4241" y="1"/>
                    </a:cubicBezTo>
                    <a:lnTo>
                      <a:pt x="4241" y="12"/>
                    </a:lnTo>
                    <a:lnTo>
                      <a:pt x="72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0"/>
              <p:cNvSpPr/>
              <p:nvPr/>
            </p:nvSpPr>
            <p:spPr>
              <a:xfrm>
                <a:off x="4449174" y="3437727"/>
                <a:ext cx="108306" cy="29479"/>
              </a:xfrm>
              <a:custGeom>
                <a:avLst/>
                <a:gdLst/>
                <a:ahLst/>
                <a:cxnLst/>
                <a:rect l="l" t="t" r="r" b="b"/>
                <a:pathLst>
                  <a:path w="3145" h="856" extrusionOk="0">
                    <a:moveTo>
                      <a:pt x="14" y="1"/>
                    </a:moveTo>
                    <a:cubicBezTo>
                      <a:pt x="13" y="1"/>
                      <a:pt x="13" y="1"/>
                      <a:pt x="12" y="2"/>
                    </a:cubicBezTo>
                    <a:cubicBezTo>
                      <a:pt x="1" y="13"/>
                      <a:pt x="35" y="47"/>
                      <a:pt x="92" y="116"/>
                    </a:cubicBezTo>
                    <a:cubicBezTo>
                      <a:pt x="172" y="207"/>
                      <a:pt x="264" y="287"/>
                      <a:pt x="367" y="367"/>
                    </a:cubicBezTo>
                    <a:cubicBezTo>
                      <a:pt x="787" y="688"/>
                      <a:pt x="1295" y="855"/>
                      <a:pt x="1812" y="855"/>
                    </a:cubicBezTo>
                    <a:cubicBezTo>
                      <a:pt x="2013" y="855"/>
                      <a:pt x="2215" y="830"/>
                      <a:pt x="2413" y="779"/>
                    </a:cubicBezTo>
                    <a:cubicBezTo>
                      <a:pt x="2436" y="768"/>
                      <a:pt x="2470" y="756"/>
                      <a:pt x="2493" y="756"/>
                    </a:cubicBezTo>
                    <a:cubicBezTo>
                      <a:pt x="2573" y="722"/>
                      <a:pt x="2642" y="699"/>
                      <a:pt x="2699" y="676"/>
                    </a:cubicBezTo>
                    <a:cubicBezTo>
                      <a:pt x="2813" y="630"/>
                      <a:pt x="2928" y="573"/>
                      <a:pt x="3030" y="505"/>
                    </a:cubicBezTo>
                    <a:cubicBezTo>
                      <a:pt x="3099" y="459"/>
                      <a:pt x="3145" y="425"/>
                      <a:pt x="3133" y="425"/>
                    </a:cubicBezTo>
                    <a:lnTo>
                      <a:pt x="3133" y="425"/>
                    </a:lnTo>
                    <a:cubicBezTo>
                      <a:pt x="3133" y="425"/>
                      <a:pt x="2962" y="516"/>
                      <a:pt x="2676" y="619"/>
                    </a:cubicBezTo>
                    <a:cubicBezTo>
                      <a:pt x="2619" y="630"/>
                      <a:pt x="2562" y="653"/>
                      <a:pt x="2493" y="665"/>
                    </a:cubicBezTo>
                    <a:lnTo>
                      <a:pt x="2413" y="688"/>
                    </a:lnTo>
                    <a:cubicBezTo>
                      <a:pt x="2218" y="740"/>
                      <a:pt x="2019" y="763"/>
                      <a:pt x="1818" y="763"/>
                    </a:cubicBezTo>
                    <a:cubicBezTo>
                      <a:pt x="1712" y="763"/>
                      <a:pt x="1605" y="757"/>
                      <a:pt x="1499" y="745"/>
                    </a:cubicBezTo>
                    <a:cubicBezTo>
                      <a:pt x="1110" y="688"/>
                      <a:pt x="733" y="539"/>
                      <a:pt x="401" y="310"/>
                    </a:cubicBezTo>
                    <a:cubicBezTo>
                      <a:pt x="159" y="145"/>
                      <a:pt x="33" y="1"/>
                      <a:pt x="1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0"/>
              <p:cNvSpPr/>
              <p:nvPr/>
            </p:nvSpPr>
            <p:spPr>
              <a:xfrm>
                <a:off x="4595262" y="3401360"/>
                <a:ext cx="167332" cy="14670"/>
              </a:xfrm>
              <a:custGeom>
                <a:avLst/>
                <a:gdLst/>
                <a:ahLst/>
                <a:cxnLst/>
                <a:rect l="l" t="t" r="r" b="b"/>
                <a:pathLst>
                  <a:path w="4859" h="426" extrusionOk="0">
                    <a:moveTo>
                      <a:pt x="65" y="0"/>
                    </a:moveTo>
                    <a:cubicBezTo>
                      <a:pt x="23" y="0"/>
                      <a:pt x="0" y="2"/>
                      <a:pt x="0" y="6"/>
                    </a:cubicBezTo>
                    <a:cubicBezTo>
                      <a:pt x="0" y="29"/>
                      <a:pt x="755" y="109"/>
                      <a:pt x="1784" y="200"/>
                    </a:cubicBezTo>
                    <a:lnTo>
                      <a:pt x="2424" y="257"/>
                    </a:lnTo>
                    <a:cubicBezTo>
                      <a:pt x="3487" y="349"/>
                      <a:pt x="4390" y="417"/>
                      <a:pt x="4722" y="417"/>
                    </a:cubicBezTo>
                    <a:cubicBezTo>
                      <a:pt x="4745" y="423"/>
                      <a:pt x="4767" y="426"/>
                      <a:pt x="4790" y="426"/>
                    </a:cubicBezTo>
                    <a:cubicBezTo>
                      <a:pt x="4813" y="426"/>
                      <a:pt x="4836" y="423"/>
                      <a:pt x="4859" y="417"/>
                    </a:cubicBezTo>
                    <a:cubicBezTo>
                      <a:pt x="4859" y="395"/>
                      <a:pt x="3784" y="269"/>
                      <a:pt x="2435" y="166"/>
                    </a:cubicBezTo>
                    <a:lnTo>
                      <a:pt x="1887" y="120"/>
                    </a:lnTo>
                    <a:lnTo>
                      <a:pt x="1818" y="120"/>
                    </a:lnTo>
                    <a:cubicBezTo>
                      <a:pt x="947" y="44"/>
                      <a:pt x="272" y="0"/>
                      <a:pt x="6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0"/>
              <p:cNvSpPr/>
              <p:nvPr/>
            </p:nvSpPr>
            <p:spPr>
              <a:xfrm>
                <a:off x="4552731" y="2996432"/>
                <a:ext cx="106343" cy="356807"/>
              </a:xfrm>
              <a:custGeom>
                <a:avLst/>
                <a:gdLst/>
                <a:ahLst/>
                <a:cxnLst/>
                <a:rect l="l" t="t" r="r" b="b"/>
                <a:pathLst>
                  <a:path w="3088" h="10361" extrusionOk="0">
                    <a:moveTo>
                      <a:pt x="1934" y="2862"/>
                    </a:moveTo>
                    <a:cubicBezTo>
                      <a:pt x="1996" y="2862"/>
                      <a:pt x="2036" y="2871"/>
                      <a:pt x="2036" y="2881"/>
                    </a:cubicBezTo>
                    <a:cubicBezTo>
                      <a:pt x="2036" y="2904"/>
                      <a:pt x="1875" y="2938"/>
                      <a:pt x="1681" y="2995"/>
                    </a:cubicBezTo>
                    <a:cubicBezTo>
                      <a:pt x="1523" y="3042"/>
                      <a:pt x="1387" y="3096"/>
                      <a:pt x="1336" y="3096"/>
                    </a:cubicBezTo>
                    <a:cubicBezTo>
                      <a:pt x="1325" y="3096"/>
                      <a:pt x="1317" y="3093"/>
                      <a:pt x="1315" y="3087"/>
                    </a:cubicBezTo>
                    <a:cubicBezTo>
                      <a:pt x="1304" y="3064"/>
                      <a:pt x="1441" y="2961"/>
                      <a:pt x="1647" y="2904"/>
                    </a:cubicBezTo>
                    <a:cubicBezTo>
                      <a:pt x="1757" y="2873"/>
                      <a:pt x="1861" y="2862"/>
                      <a:pt x="1934" y="2862"/>
                    </a:cubicBezTo>
                    <a:close/>
                    <a:moveTo>
                      <a:pt x="1864" y="5476"/>
                    </a:moveTo>
                    <a:cubicBezTo>
                      <a:pt x="1990" y="5476"/>
                      <a:pt x="2093" y="5522"/>
                      <a:pt x="2081" y="5545"/>
                    </a:cubicBezTo>
                    <a:cubicBezTo>
                      <a:pt x="2081" y="5579"/>
                      <a:pt x="1978" y="5568"/>
                      <a:pt x="1864" y="5579"/>
                    </a:cubicBezTo>
                    <a:cubicBezTo>
                      <a:pt x="1798" y="5586"/>
                      <a:pt x="1740" y="5592"/>
                      <a:pt x="1700" y="5592"/>
                    </a:cubicBezTo>
                    <a:cubicBezTo>
                      <a:pt x="1671" y="5592"/>
                      <a:pt x="1652" y="5589"/>
                      <a:pt x="1647" y="5579"/>
                    </a:cubicBezTo>
                    <a:cubicBezTo>
                      <a:pt x="1635" y="5556"/>
                      <a:pt x="1727" y="5488"/>
                      <a:pt x="1864" y="5476"/>
                    </a:cubicBezTo>
                    <a:close/>
                    <a:moveTo>
                      <a:pt x="1623" y="8322"/>
                    </a:moveTo>
                    <a:cubicBezTo>
                      <a:pt x="1669" y="8322"/>
                      <a:pt x="1720" y="8325"/>
                      <a:pt x="1773" y="8334"/>
                    </a:cubicBezTo>
                    <a:cubicBezTo>
                      <a:pt x="1967" y="8357"/>
                      <a:pt x="2116" y="8449"/>
                      <a:pt x="2104" y="8471"/>
                    </a:cubicBezTo>
                    <a:cubicBezTo>
                      <a:pt x="2102" y="8479"/>
                      <a:pt x="2092" y="8482"/>
                      <a:pt x="2077" y="8482"/>
                    </a:cubicBezTo>
                    <a:cubicBezTo>
                      <a:pt x="2025" y="8482"/>
                      <a:pt x="1901" y="8443"/>
                      <a:pt x="1750" y="8426"/>
                    </a:cubicBezTo>
                    <a:cubicBezTo>
                      <a:pt x="1567" y="8403"/>
                      <a:pt x="1407" y="8391"/>
                      <a:pt x="1407" y="8369"/>
                    </a:cubicBezTo>
                    <a:cubicBezTo>
                      <a:pt x="1398" y="8352"/>
                      <a:pt x="1491" y="8322"/>
                      <a:pt x="1623" y="8322"/>
                    </a:cubicBezTo>
                    <a:close/>
                    <a:moveTo>
                      <a:pt x="2253" y="0"/>
                    </a:moveTo>
                    <a:cubicBezTo>
                      <a:pt x="1955" y="1178"/>
                      <a:pt x="1327" y="2298"/>
                      <a:pt x="1" y="2618"/>
                    </a:cubicBezTo>
                    <a:cubicBezTo>
                      <a:pt x="94" y="2990"/>
                      <a:pt x="476" y="3315"/>
                      <a:pt x="1030" y="3315"/>
                    </a:cubicBezTo>
                    <a:cubicBezTo>
                      <a:pt x="1089" y="3315"/>
                      <a:pt x="1150" y="3312"/>
                      <a:pt x="1212" y="3304"/>
                    </a:cubicBezTo>
                    <a:lnTo>
                      <a:pt x="1212" y="3304"/>
                    </a:lnTo>
                    <a:cubicBezTo>
                      <a:pt x="1121" y="3476"/>
                      <a:pt x="1064" y="3658"/>
                      <a:pt x="1041" y="3853"/>
                    </a:cubicBezTo>
                    <a:cubicBezTo>
                      <a:pt x="949" y="4470"/>
                      <a:pt x="1178" y="5088"/>
                      <a:pt x="1624" y="5510"/>
                    </a:cubicBezTo>
                    <a:cubicBezTo>
                      <a:pt x="1327" y="5888"/>
                      <a:pt x="1132" y="6345"/>
                      <a:pt x="1087" y="6837"/>
                    </a:cubicBezTo>
                    <a:cubicBezTo>
                      <a:pt x="1087" y="6859"/>
                      <a:pt x="1075" y="6894"/>
                      <a:pt x="1075" y="6928"/>
                    </a:cubicBezTo>
                    <a:cubicBezTo>
                      <a:pt x="1029" y="7443"/>
                      <a:pt x="1155" y="7968"/>
                      <a:pt x="1418" y="8414"/>
                    </a:cubicBezTo>
                    <a:cubicBezTo>
                      <a:pt x="1132" y="8769"/>
                      <a:pt x="847" y="9146"/>
                      <a:pt x="835" y="9580"/>
                    </a:cubicBezTo>
                    <a:cubicBezTo>
                      <a:pt x="847" y="9786"/>
                      <a:pt x="927" y="9980"/>
                      <a:pt x="1087" y="10129"/>
                    </a:cubicBezTo>
                    <a:cubicBezTo>
                      <a:pt x="1132" y="10163"/>
                      <a:pt x="1178" y="10198"/>
                      <a:pt x="1224" y="10232"/>
                    </a:cubicBezTo>
                    <a:lnTo>
                      <a:pt x="1281" y="10278"/>
                    </a:lnTo>
                    <a:cubicBezTo>
                      <a:pt x="1377" y="10335"/>
                      <a:pt x="1489" y="10360"/>
                      <a:pt x="1603" y="10360"/>
                    </a:cubicBezTo>
                    <a:cubicBezTo>
                      <a:pt x="1625" y="10360"/>
                      <a:pt x="1647" y="10360"/>
                      <a:pt x="1670" y="10358"/>
                    </a:cubicBezTo>
                    <a:cubicBezTo>
                      <a:pt x="1693" y="10358"/>
                      <a:pt x="1715" y="10346"/>
                      <a:pt x="1738" y="10335"/>
                    </a:cubicBezTo>
                    <a:cubicBezTo>
                      <a:pt x="1795" y="10323"/>
                      <a:pt x="1853" y="10301"/>
                      <a:pt x="1898" y="10278"/>
                    </a:cubicBezTo>
                    <a:cubicBezTo>
                      <a:pt x="2058" y="10175"/>
                      <a:pt x="2196" y="10038"/>
                      <a:pt x="2276" y="9866"/>
                    </a:cubicBezTo>
                    <a:cubicBezTo>
                      <a:pt x="2516" y="9420"/>
                      <a:pt x="2550" y="8894"/>
                      <a:pt x="2367" y="8426"/>
                    </a:cubicBezTo>
                    <a:cubicBezTo>
                      <a:pt x="2710" y="8140"/>
                      <a:pt x="2939" y="7751"/>
                      <a:pt x="3030" y="7317"/>
                    </a:cubicBezTo>
                    <a:cubicBezTo>
                      <a:pt x="3053" y="7225"/>
                      <a:pt x="3064" y="7111"/>
                      <a:pt x="3076" y="7008"/>
                    </a:cubicBezTo>
                    <a:lnTo>
                      <a:pt x="3076" y="6974"/>
                    </a:lnTo>
                    <a:lnTo>
                      <a:pt x="3076" y="6894"/>
                    </a:lnTo>
                    <a:cubicBezTo>
                      <a:pt x="3076" y="6825"/>
                      <a:pt x="3064" y="6768"/>
                      <a:pt x="3064" y="6711"/>
                    </a:cubicBezTo>
                    <a:cubicBezTo>
                      <a:pt x="3053" y="6619"/>
                      <a:pt x="3030" y="6528"/>
                      <a:pt x="3019" y="6436"/>
                    </a:cubicBezTo>
                    <a:cubicBezTo>
                      <a:pt x="2927" y="6071"/>
                      <a:pt x="2733" y="5739"/>
                      <a:pt x="2458" y="5488"/>
                    </a:cubicBezTo>
                    <a:cubicBezTo>
                      <a:pt x="2653" y="5316"/>
                      <a:pt x="2801" y="5110"/>
                      <a:pt x="2904" y="4882"/>
                    </a:cubicBezTo>
                    <a:lnTo>
                      <a:pt x="2904" y="4882"/>
                    </a:lnTo>
                    <a:cubicBezTo>
                      <a:pt x="2813" y="4985"/>
                      <a:pt x="2687" y="5065"/>
                      <a:pt x="2561" y="5110"/>
                    </a:cubicBezTo>
                    <a:cubicBezTo>
                      <a:pt x="2458" y="5156"/>
                      <a:pt x="2356" y="5179"/>
                      <a:pt x="2241" y="5190"/>
                    </a:cubicBezTo>
                    <a:lnTo>
                      <a:pt x="2161" y="5190"/>
                    </a:lnTo>
                    <a:cubicBezTo>
                      <a:pt x="2138" y="5190"/>
                      <a:pt x="2127" y="5190"/>
                      <a:pt x="2127" y="5179"/>
                    </a:cubicBezTo>
                    <a:cubicBezTo>
                      <a:pt x="2127" y="5179"/>
                      <a:pt x="2138" y="5179"/>
                      <a:pt x="2161" y="5168"/>
                    </a:cubicBezTo>
                    <a:cubicBezTo>
                      <a:pt x="2167" y="5162"/>
                      <a:pt x="2178" y="5162"/>
                      <a:pt x="2193" y="5162"/>
                    </a:cubicBezTo>
                    <a:cubicBezTo>
                      <a:pt x="2207" y="5162"/>
                      <a:pt x="2224" y="5162"/>
                      <a:pt x="2241" y="5156"/>
                    </a:cubicBezTo>
                    <a:cubicBezTo>
                      <a:pt x="2493" y="5110"/>
                      <a:pt x="2721" y="4973"/>
                      <a:pt x="2893" y="4779"/>
                    </a:cubicBezTo>
                    <a:cubicBezTo>
                      <a:pt x="2939" y="4722"/>
                      <a:pt x="2973" y="4665"/>
                      <a:pt x="3007" y="4607"/>
                    </a:cubicBezTo>
                    <a:cubicBezTo>
                      <a:pt x="3019" y="4573"/>
                      <a:pt x="3030" y="4527"/>
                      <a:pt x="3030" y="4493"/>
                    </a:cubicBezTo>
                    <a:cubicBezTo>
                      <a:pt x="3087" y="4242"/>
                      <a:pt x="3087" y="3979"/>
                      <a:pt x="3030" y="3727"/>
                    </a:cubicBezTo>
                    <a:cubicBezTo>
                      <a:pt x="2973" y="3590"/>
                      <a:pt x="2893" y="3464"/>
                      <a:pt x="2779" y="3361"/>
                    </a:cubicBezTo>
                    <a:cubicBezTo>
                      <a:pt x="2676" y="3270"/>
                      <a:pt x="2550" y="3190"/>
                      <a:pt x="2424" y="3133"/>
                    </a:cubicBezTo>
                    <a:lnTo>
                      <a:pt x="2458" y="3133"/>
                    </a:lnTo>
                    <a:cubicBezTo>
                      <a:pt x="2493" y="3133"/>
                      <a:pt x="2516" y="3144"/>
                      <a:pt x="2550" y="3155"/>
                    </a:cubicBezTo>
                    <a:cubicBezTo>
                      <a:pt x="2653" y="3190"/>
                      <a:pt x="2744" y="3247"/>
                      <a:pt x="2836" y="3316"/>
                    </a:cubicBezTo>
                    <a:cubicBezTo>
                      <a:pt x="2881" y="3350"/>
                      <a:pt x="2927" y="3396"/>
                      <a:pt x="2961" y="3453"/>
                    </a:cubicBezTo>
                    <a:cubicBezTo>
                      <a:pt x="2870" y="3201"/>
                      <a:pt x="2721" y="2973"/>
                      <a:pt x="2539" y="2778"/>
                    </a:cubicBezTo>
                    <a:cubicBezTo>
                      <a:pt x="2927" y="1864"/>
                      <a:pt x="2824" y="812"/>
                      <a:pt x="22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0"/>
              <p:cNvSpPr/>
              <p:nvPr/>
            </p:nvSpPr>
            <p:spPr>
              <a:xfrm>
                <a:off x="4451171" y="2802715"/>
                <a:ext cx="102383" cy="106343"/>
              </a:xfrm>
              <a:custGeom>
                <a:avLst/>
                <a:gdLst/>
                <a:ahLst/>
                <a:cxnLst/>
                <a:rect l="l" t="t" r="r" b="b"/>
                <a:pathLst>
                  <a:path w="2973" h="3088" extrusionOk="0">
                    <a:moveTo>
                      <a:pt x="0" y="1"/>
                    </a:moveTo>
                    <a:lnTo>
                      <a:pt x="0" y="104"/>
                    </a:lnTo>
                    <a:cubicBezTo>
                      <a:pt x="12" y="309"/>
                      <a:pt x="46" y="504"/>
                      <a:pt x="103" y="698"/>
                    </a:cubicBezTo>
                    <a:cubicBezTo>
                      <a:pt x="172" y="995"/>
                      <a:pt x="274" y="1270"/>
                      <a:pt x="423" y="1533"/>
                    </a:cubicBezTo>
                    <a:cubicBezTo>
                      <a:pt x="503" y="1681"/>
                      <a:pt x="595" y="1818"/>
                      <a:pt x="709" y="1956"/>
                    </a:cubicBezTo>
                    <a:cubicBezTo>
                      <a:pt x="823" y="2104"/>
                      <a:pt x="949" y="2241"/>
                      <a:pt x="1098" y="2356"/>
                    </a:cubicBezTo>
                    <a:cubicBezTo>
                      <a:pt x="1235" y="2481"/>
                      <a:pt x="1383" y="2584"/>
                      <a:pt x="1555" y="2676"/>
                    </a:cubicBezTo>
                    <a:cubicBezTo>
                      <a:pt x="1703" y="2767"/>
                      <a:pt x="1864" y="2836"/>
                      <a:pt x="2024" y="2904"/>
                    </a:cubicBezTo>
                    <a:cubicBezTo>
                      <a:pt x="2298" y="2996"/>
                      <a:pt x="2595" y="3064"/>
                      <a:pt x="2892" y="3087"/>
                    </a:cubicBezTo>
                    <a:lnTo>
                      <a:pt x="2972" y="3087"/>
                    </a:lnTo>
                    <a:lnTo>
                      <a:pt x="2972" y="2470"/>
                    </a:lnTo>
                    <a:cubicBezTo>
                      <a:pt x="2972" y="2470"/>
                      <a:pt x="515" y="2264"/>
                      <a:pt x="0"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0"/>
              <p:cNvSpPr/>
              <p:nvPr/>
            </p:nvSpPr>
            <p:spPr>
              <a:xfrm>
                <a:off x="4357843" y="2799581"/>
                <a:ext cx="196087" cy="324436"/>
              </a:xfrm>
              <a:custGeom>
                <a:avLst/>
                <a:gdLst/>
                <a:ahLst/>
                <a:cxnLst/>
                <a:rect l="l" t="t" r="r" b="b"/>
                <a:pathLst>
                  <a:path w="5694" h="9421" extrusionOk="0">
                    <a:moveTo>
                      <a:pt x="2888" y="2578"/>
                    </a:moveTo>
                    <a:cubicBezTo>
                      <a:pt x="2983" y="2578"/>
                      <a:pt x="3080" y="2607"/>
                      <a:pt x="3167" y="2664"/>
                    </a:cubicBezTo>
                    <a:cubicBezTo>
                      <a:pt x="3236" y="2710"/>
                      <a:pt x="3270" y="2755"/>
                      <a:pt x="3259" y="2778"/>
                    </a:cubicBezTo>
                    <a:lnTo>
                      <a:pt x="3259" y="2767"/>
                    </a:lnTo>
                    <a:cubicBezTo>
                      <a:pt x="3256" y="2772"/>
                      <a:pt x="3249" y="2774"/>
                      <a:pt x="3241" y="2774"/>
                    </a:cubicBezTo>
                    <a:cubicBezTo>
                      <a:pt x="3192" y="2774"/>
                      <a:pt x="3064" y="2709"/>
                      <a:pt x="2903" y="2709"/>
                    </a:cubicBezTo>
                    <a:cubicBezTo>
                      <a:pt x="2892" y="2709"/>
                      <a:pt x="2881" y="2709"/>
                      <a:pt x="2870" y="2710"/>
                    </a:cubicBezTo>
                    <a:cubicBezTo>
                      <a:pt x="2671" y="2720"/>
                      <a:pt x="2539" y="2827"/>
                      <a:pt x="2492" y="2827"/>
                    </a:cubicBezTo>
                    <a:cubicBezTo>
                      <a:pt x="2488" y="2827"/>
                      <a:pt x="2484" y="2826"/>
                      <a:pt x="2481" y="2824"/>
                    </a:cubicBezTo>
                    <a:cubicBezTo>
                      <a:pt x="2459" y="2801"/>
                      <a:pt x="2481" y="2767"/>
                      <a:pt x="2561" y="2710"/>
                    </a:cubicBezTo>
                    <a:cubicBezTo>
                      <a:pt x="2656" y="2622"/>
                      <a:pt x="2771" y="2578"/>
                      <a:pt x="2888" y="2578"/>
                    </a:cubicBezTo>
                    <a:close/>
                    <a:moveTo>
                      <a:pt x="567" y="2605"/>
                    </a:moveTo>
                    <a:cubicBezTo>
                      <a:pt x="659" y="2605"/>
                      <a:pt x="756" y="2637"/>
                      <a:pt x="835" y="2687"/>
                    </a:cubicBezTo>
                    <a:cubicBezTo>
                      <a:pt x="904" y="2732"/>
                      <a:pt x="938" y="2778"/>
                      <a:pt x="927" y="2790"/>
                    </a:cubicBezTo>
                    <a:cubicBezTo>
                      <a:pt x="923" y="2795"/>
                      <a:pt x="917" y="2797"/>
                      <a:pt x="909" y="2797"/>
                    </a:cubicBezTo>
                    <a:cubicBezTo>
                      <a:pt x="860" y="2797"/>
                      <a:pt x="730" y="2732"/>
                      <a:pt x="561" y="2732"/>
                    </a:cubicBezTo>
                    <a:cubicBezTo>
                      <a:pt x="549" y="2732"/>
                      <a:pt x="538" y="2732"/>
                      <a:pt x="527" y="2732"/>
                    </a:cubicBezTo>
                    <a:cubicBezTo>
                      <a:pt x="345" y="2753"/>
                      <a:pt x="217" y="2853"/>
                      <a:pt x="166" y="2853"/>
                    </a:cubicBezTo>
                    <a:cubicBezTo>
                      <a:pt x="159" y="2853"/>
                      <a:pt x="153" y="2851"/>
                      <a:pt x="149" y="2847"/>
                    </a:cubicBezTo>
                    <a:cubicBezTo>
                      <a:pt x="126" y="2824"/>
                      <a:pt x="161" y="2790"/>
                      <a:pt x="218" y="2732"/>
                    </a:cubicBezTo>
                    <a:cubicBezTo>
                      <a:pt x="309" y="2652"/>
                      <a:pt x="412" y="2607"/>
                      <a:pt x="527" y="2607"/>
                    </a:cubicBezTo>
                    <a:cubicBezTo>
                      <a:pt x="540" y="2605"/>
                      <a:pt x="553" y="2605"/>
                      <a:pt x="567" y="2605"/>
                    </a:cubicBezTo>
                    <a:close/>
                    <a:moveTo>
                      <a:pt x="2803" y="2844"/>
                    </a:moveTo>
                    <a:cubicBezTo>
                      <a:pt x="2902" y="2844"/>
                      <a:pt x="3002" y="2910"/>
                      <a:pt x="3007" y="3041"/>
                    </a:cubicBezTo>
                    <a:cubicBezTo>
                      <a:pt x="2996" y="3155"/>
                      <a:pt x="2916" y="3235"/>
                      <a:pt x="2813" y="3235"/>
                    </a:cubicBezTo>
                    <a:lnTo>
                      <a:pt x="2813" y="3247"/>
                    </a:lnTo>
                    <a:cubicBezTo>
                      <a:pt x="2699" y="3235"/>
                      <a:pt x="2607" y="3155"/>
                      <a:pt x="2607" y="3041"/>
                    </a:cubicBezTo>
                    <a:cubicBezTo>
                      <a:pt x="2607" y="2910"/>
                      <a:pt x="2704" y="2844"/>
                      <a:pt x="2803" y="2844"/>
                    </a:cubicBezTo>
                    <a:close/>
                    <a:moveTo>
                      <a:pt x="534" y="2861"/>
                    </a:moveTo>
                    <a:cubicBezTo>
                      <a:pt x="636" y="2861"/>
                      <a:pt x="732" y="2942"/>
                      <a:pt x="732" y="3064"/>
                    </a:cubicBezTo>
                    <a:cubicBezTo>
                      <a:pt x="732" y="3167"/>
                      <a:pt x="652" y="3258"/>
                      <a:pt x="538" y="3258"/>
                    </a:cubicBezTo>
                    <a:lnTo>
                      <a:pt x="538" y="3270"/>
                    </a:lnTo>
                    <a:cubicBezTo>
                      <a:pt x="355" y="3270"/>
                      <a:pt x="264" y="3053"/>
                      <a:pt x="389" y="2927"/>
                    </a:cubicBezTo>
                    <a:cubicBezTo>
                      <a:pt x="431" y="2881"/>
                      <a:pt x="483" y="2861"/>
                      <a:pt x="534" y="2861"/>
                    </a:cubicBezTo>
                    <a:close/>
                    <a:moveTo>
                      <a:pt x="1750" y="2778"/>
                    </a:moveTo>
                    <a:lnTo>
                      <a:pt x="1750" y="2778"/>
                    </a:lnTo>
                    <a:cubicBezTo>
                      <a:pt x="1773" y="2778"/>
                      <a:pt x="1647" y="3304"/>
                      <a:pt x="1453" y="3944"/>
                    </a:cubicBezTo>
                    <a:cubicBezTo>
                      <a:pt x="1395" y="4104"/>
                      <a:pt x="1350" y="4253"/>
                      <a:pt x="1304" y="4390"/>
                    </a:cubicBezTo>
                    <a:cubicBezTo>
                      <a:pt x="1281" y="4447"/>
                      <a:pt x="1270" y="4504"/>
                      <a:pt x="1281" y="4562"/>
                    </a:cubicBezTo>
                    <a:cubicBezTo>
                      <a:pt x="1293" y="4607"/>
                      <a:pt x="1338" y="4619"/>
                      <a:pt x="1395" y="4619"/>
                    </a:cubicBezTo>
                    <a:cubicBezTo>
                      <a:pt x="1510" y="4619"/>
                      <a:pt x="1624" y="4630"/>
                      <a:pt x="1738" y="4653"/>
                    </a:cubicBezTo>
                    <a:cubicBezTo>
                      <a:pt x="1655" y="4670"/>
                      <a:pt x="1571" y="4680"/>
                      <a:pt x="1487" y="4680"/>
                    </a:cubicBezTo>
                    <a:cubicBezTo>
                      <a:pt x="1457" y="4680"/>
                      <a:pt x="1426" y="4679"/>
                      <a:pt x="1395" y="4676"/>
                    </a:cubicBezTo>
                    <a:lnTo>
                      <a:pt x="1304" y="4676"/>
                    </a:lnTo>
                    <a:cubicBezTo>
                      <a:pt x="1270" y="4664"/>
                      <a:pt x="1235" y="4630"/>
                      <a:pt x="1213" y="4596"/>
                    </a:cubicBezTo>
                    <a:cubicBezTo>
                      <a:pt x="1201" y="4516"/>
                      <a:pt x="1201" y="4436"/>
                      <a:pt x="1235" y="4367"/>
                    </a:cubicBezTo>
                    <a:lnTo>
                      <a:pt x="1361" y="3921"/>
                    </a:lnTo>
                    <a:cubicBezTo>
                      <a:pt x="1555" y="3281"/>
                      <a:pt x="1727" y="2778"/>
                      <a:pt x="1750" y="2778"/>
                    </a:cubicBezTo>
                    <a:close/>
                    <a:moveTo>
                      <a:pt x="2480" y="4832"/>
                    </a:moveTo>
                    <a:lnTo>
                      <a:pt x="2480" y="4832"/>
                    </a:lnTo>
                    <a:cubicBezTo>
                      <a:pt x="2483" y="4832"/>
                      <a:pt x="2473" y="4840"/>
                      <a:pt x="2447" y="4859"/>
                    </a:cubicBezTo>
                    <a:lnTo>
                      <a:pt x="2447" y="4859"/>
                    </a:lnTo>
                    <a:cubicBezTo>
                      <a:pt x="2447" y="4859"/>
                      <a:pt x="2447" y="4859"/>
                      <a:pt x="2447" y="4859"/>
                    </a:cubicBezTo>
                    <a:lnTo>
                      <a:pt x="2447" y="4859"/>
                    </a:lnTo>
                    <a:cubicBezTo>
                      <a:pt x="2447" y="4859"/>
                      <a:pt x="2447" y="4859"/>
                      <a:pt x="2447" y="4859"/>
                    </a:cubicBezTo>
                    <a:cubicBezTo>
                      <a:pt x="2447" y="4859"/>
                      <a:pt x="2447" y="4859"/>
                      <a:pt x="2447" y="4859"/>
                    </a:cubicBezTo>
                    <a:lnTo>
                      <a:pt x="2447" y="4859"/>
                    </a:lnTo>
                    <a:cubicBezTo>
                      <a:pt x="2453" y="4866"/>
                      <a:pt x="2562" y="5229"/>
                      <a:pt x="2127" y="5419"/>
                    </a:cubicBezTo>
                    <a:cubicBezTo>
                      <a:pt x="2050" y="5454"/>
                      <a:pt x="1970" y="5471"/>
                      <a:pt x="1892" y="5471"/>
                    </a:cubicBezTo>
                    <a:cubicBezTo>
                      <a:pt x="1713" y="5471"/>
                      <a:pt x="1541" y="5384"/>
                      <a:pt x="1430" y="5225"/>
                    </a:cubicBezTo>
                    <a:cubicBezTo>
                      <a:pt x="1799" y="5225"/>
                      <a:pt x="2457" y="4832"/>
                      <a:pt x="2480" y="4832"/>
                    </a:cubicBezTo>
                    <a:close/>
                    <a:moveTo>
                      <a:pt x="2710" y="0"/>
                    </a:moveTo>
                    <a:lnTo>
                      <a:pt x="2687" y="12"/>
                    </a:lnTo>
                    <a:cubicBezTo>
                      <a:pt x="2550" y="377"/>
                      <a:pt x="2299" y="1143"/>
                      <a:pt x="2481" y="1761"/>
                    </a:cubicBezTo>
                    <a:lnTo>
                      <a:pt x="252" y="2378"/>
                    </a:lnTo>
                    <a:lnTo>
                      <a:pt x="1" y="2630"/>
                    </a:lnTo>
                    <a:cubicBezTo>
                      <a:pt x="1" y="3681"/>
                      <a:pt x="12" y="4882"/>
                      <a:pt x="69" y="5613"/>
                    </a:cubicBezTo>
                    <a:cubicBezTo>
                      <a:pt x="172" y="7191"/>
                      <a:pt x="1716" y="7328"/>
                      <a:pt x="1716" y="7328"/>
                    </a:cubicBezTo>
                    <a:cubicBezTo>
                      <a:pt x="2447" y="7294"/>
                      <a:pt x="3145" y="7042"/>
                      <a:pt x="3739" y="6608"/>
                    </a:cubicBezTo>
                    <a:lnTo>
                      <a:pt x="3739" y="6608"/>
                    </a:lnTo>
                    <a:cubicBezTo>
                      <a:pt x="3739" y="6608"/>
                      <a:pt x="3299" y="7718"/>
                      <a:pt x="1838" y="7718"/>
                    </a:cubicBezTo>
                    <a:cubicBezTo>
                      <a:pt x="1809" y="7718"/>
                      <a:pt x="1780" y="7718"/>
                      <a:pt x="1750" y="7717"/>
                    </a:cubicBezTo>
                    <a:lnTo>
                      <a:pt x="1716" y="7328"/>
                    </a:lnTo>
                    <a:lnTo>
                      <a:pt x="1716" y="7328"/>
                    </a:lnTo>
                    <a:cubicBezTo>
                      <a:pt x="1716" y="7330"/>
                      <a:pt x="1841" y="8986"/>
                      <a:pt x="1830" y="9409"/>
                    </a:cubicBezTo>
                    <a:lnTo>
                      <a:pt x="2081" y="9409"/>
                    </a:lnTo>
                    <a:lnTo>
                      <a:pt x="5602" y="9420"/>
                    </a:lnTo>
                    <a:lnTo>
                      <a:pt x="5602" y="9409"/>
                    </a:lnTo>
                    <a:lnTo>
                      <a:pt x="5648" y="8334"/>
                    </a:lnTo>
                    <a:lnTo>
                      <a:pt x="5637" y="8334"/>
                    </a:lnTo>
                    <a:lnTo>
                      <a:pt x="5671" y="4664"/>
                    </a:lnTo>
                    <a:lnTo>
                      <a:pt x="5671" y="4653"/>
                    </a:lnTo>
                    <a:cubicBezTo>
                      <a:pt x="5648" y="4482"/>
                      <a:pt x="5660" y="4299"/>
                      <a:pt x="5682" y="4127"/>
                    </a:cubicBezTo>
                    <a:lnTo>
                      <a:pt x="5694" y="3247"/>
                    </a:lnTo>
                    <a:lnTo>
                      <a:pt x="5602" y="3247"/>
                    </a:lnTo>
                    <a:cubicBezTo>
                      <a:pt x="5305" y="3235"/>
                      <a:pt x="5008" y="3178"/>
                      <a:pt x="4722" y="3075"/>
                    </a:cubicBezTo>
                    <a:cubicBezTo>
                      <a:pt x="4551" y="3018"/>
                      <a:pt x="4391" y="2938"/>
                      <a:pt x="4231" y="2847"/>
                    </a:cubicBezTo>
                    <a:cubicBezTo>
                      <a:pt x="4059" y="2755"/>
                      <a:pt x="3899" y="2652"/>
                      <a:pt x="3750" y="2527"/>
                    </a:cubicBezTo>
                    <a:cubicBezTo>
                      <a:pt x="3613" y="2401"/>
                      <a:pt x="3476" y="2252"/>
                      <a:pt x="3350" y="2104"/>
                    </a:cubicBezTo>
                    <a:cubicBezTo>
                      <a:pt x="3247" y="1967"/>
                      <a:pt x="3145" y="1818"/>
                      <a:pt x="3053" y="1658"/>
                    </a:cubicBezTo>
                    <a:cubicBezTo>
                      <a:pt x="2916" y="1383"/>
                      <a:pt x="2813" y="1098"/>
                      <a:pt x="2744" y="800"/>
                    </a:cubicBezTo>
                    <a:cubicBezTo>
                      <a:pt x="2710" y="595"/>
                      <a:pt x="2687" y="400"/>
                      <a:pt x="2699" y="195"/>
                    </a:cubicBezTo>
                    <a:cubicBezTo>
                      <a:pt x="2699" y="115"/>
                      <a:pt x="2699" y="69"/>
                      <a:pt x="2710" y="23"/>
                    </a:cubicBezTo>
                    <a:lnTo>
                      <a:pt x="2710"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0"/>
              <p:cNvSpPr/>
              <p:nvPr/>
            </p:nvSpPr>
            <p:spPr>
              <a:xfrm>
                <a:off x="4366900" y="2898006"/>
                <a:ext cx="16186" cy="13844"/>
              </a:xfrm>
              <a:custGeom>
                <a:avLst/>
                <a:gdLst/>
                <a:ahLst/>
                <a:cxnLst/>
                <a:rect l="l" t="t" r="r" b="b"/>
                <a:pathLst>
                  <a:path w="470" h="402" extrusionOk="0">
                    <a:moveTo>
                      <a:pt x="275" y="0"/>
                    </a:moveTo>
                    <a:cubicBezTo>
                      <a:pt x="92" y="0"/>
                      <a:pt x="1" y="217"/>
                      <a:pt x="126" y="343"/>
                    </a:cubicBezTo>
                    <a:cubicBezTo>
                      <a:pt x="167" y="384"/>
                      <a:pt x="217" y="402"/>
                      <a:pt x="266" y="402"/>
                    </a:cubicBezTo>
                    <a:cubicBezTo>
                      <a:pt x="370" y="402"/>
                      <a:pt x="469" y="322"/>
                      <a:pt x="469" y="206"/>
                    </a:cubicBezTo>
                    <a:cubicBezTo>
                      <a:pt x="469" y="92"/>
                      <a:pt x="378" y="0"/>
                      <a:pt x="2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0"/>
              <p:cNvSpPr/>
              <p:nvPr/>
            </p:nvSpPr>
            <p:spPr>
              <a:xfrm>
                <a:off x="4362561" y="2888949"/>
                <a:ext cx="27619" cy="8713"/>
              </a:xfrm>
              <a:custGeom>
                <a:avLst/>
                <a:gdLst/>
                <a:ahLst/>
                <a:cxnLst/>
                <a:rect l="l" t="t" r="r" b="b"/>
                <a:pathLst>
                  <a:path w="802" h="253" extrusionOk="0">
                    <a:moveTo>
                      <a:pt x="390" y="0"/>
                    </a:moveTo>
                    <a:cubicBezTo>
                      <a:pt x="275" y="12"/>
                      <a:pt x="172" y="57"/>
                      <a:pt x="81" y="137"/>
                    </a:cubicBezTo>
                    <a:cubicBezTo>
                      <a:pt x="24" y="195"/>
                      <a:pt x="1" y="240"/>
                      <a:pt x="12" y="252"/>
                    </a:cubicBezTo>
                    <a:cubicBezTo>
                      <a:pt x="13" y="252"/>
                      <a:pt x="14" y="253"/>
                      <a:pt x="15" y="253"/>
                    </a:cubicBezTo>
                    <a:cubicBezTo>
                      <a:pt x="39" y="253"/>
                      <a:pt x="194" y="148"/>
                      <a:pt x="390" y="137"/>
                    </a:cubicBezTo>
                    <a:cubicBezTo>
                      <a:pt x="401" y="137"/>
                      <a:pt x="412" y="137"/>
                      <a:pt x="424" y="137"/>
                    </a:cubicBezTo>
                    <a:cubicBezTo>
                      <a:pt x="593" y="137"/>
                      <a:pt x="723" y="202"/>
                      <a:pt x="772" y="202"/>
                    </a:cubicBezTo>
                    <a:cubicBezTo>
                      <a:pt x="780" y="202"/>
                      <a:pt x="786" y="200"/>
                      <a:pt x="790" y="195"/>
                    </a:cubicBezTo>
                    <a:cubicBezTo>
                      <a:pt x="801" y="172"/>
                      <a:pt x="767" y="137"/>
                      <a:pt x="698" y="92"/>
                    </a:cubicBezTo>
                    <a:cubicBezTo>
                      <a:pt x="607" y="23"/>
                      <a:pt x="492" y="0"/>
                      <a:pt x="39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0"/>
              <p:cNvSpPr/>
              <p:nvPr/>
            </p:nvSpPr>
            <p:spPr>
              <a:xfrm>
                <a:off x="4447624" y="2897214"/>
                <a:ext cx="15772" cy="13568"/>
              </a:xfrm>
              <a:custGeom>
                <a:avLst/>
                <a:gdLst/>
                <a:ahLst/>
                <a:cxnLst/>
                <a:rect l="l" t="t" r="r" b="b"/>
                <a:pathLst>
                  <a:path w="458" h="394" extrusionOk="0">
                    <a:moveTo>
                      <a:pt x="195" y="0"/>
                    </a:moveTo>
                    <a:cubicBezTo>
                      <a:pt x="92" y="0"/>
                      <a:pt x="0" y="92"/>
                      <a:pt x="0" y="206"/>
                    </a:cubicBezTo>
                    <a:cubicBezTo>
                      <a:pt x="8" y="320"/>
                      <a:pt x="101" y="393"/>
                      <a:pt x="199" y="393"/>
                    </a:cubicBezTo>
                    <a:cubicBezTo>
                      <a:pt x="249" y="393"/>
                      <a:pt x="301" y="374"/>
                      <a:pt x="343" y="332"/>
                    </a:cubicBezTo>
                    <a:cubicBezTo>
                      <a:pt x="458" y="206"/>
                      <a:pt x="366" y="0"/>
                      <a:pt x="1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0"/>
              <p:cNvSpPr/>
              <p:nvPr/>
            </p:nvSpPr>
            <p:spPr>
              <a:xfrm>
                <a:off x="4442906" y="2888088"/>
                <a:ext cx="27963" cy="8782"/>
              </a:xfrm>
              <a:custGeom>
                <a:avLst/>
                <a:gdLst/>
                <a:ahLst/>
                <a:cxnLst/>
                <a:rect l="l" t="t" r="r" b="b"/>
                <a:pathLst>
                  <a:path w="812" h="255" extrusionOk="0">
                    <a:moveTo>
                      <a:pt x="425" y="1"/>
                    </a:moveTo>
                    <a:cubicBezTo>
                      <a:pt x="306" y="1"/>
                      <a:pt x="188" y="45"/>
                      <a:pt x="91" y="128"/>
                    </a:cubicBezTo>
                    <a:cubicBezTo>
                      <a:pt x="23" y="185"/>
                      <a:pt x="0" y="242"/>
                      <a:pt x="11" y="254"/>
                    </a:cubicBezTo>
                    <a:cubicBezTo>
                      <a:pt x="12" y="254"/>
                      <a:pt x="13" y="255"/>
                      <a:pt x="14" y="255"/>
                    </a:cubicBezTo>
                    <a:cubicBezTo>
                      <a:pt x="38" y="255"/>
                      <a:pt x="193" y="150"/>
                      <a:pt x="400" y="140"/>
                    </a:cubicBezTo>
                    <a:cubicBezTo>
                      <a:pt x="421" y="137"/>
                      <a:pt x="441" y="136"/>
                      <a:pt x="461" y="136"/>
                    </a:cubicBezTo>
                    <a:cubicBezTo>
                      <a:pt x="617" y="136"/>
                      <a:pt x="738" y="200"/>
                      <a:pt x="778" y="200"/>
                    </a:cubicBezTo>
                    <a:cubicBezTo>
                      <a:pt x="783" y="200"/>
                      <a:pt x="787" y="199"/>
                      <a:pt x="789" y="197"/>
                    </a:cubicBezTo>
                    <a:cubicBezTo>
                      <a:pt x="812" y="162"/>
                      <a:pt x="766" y="140"/>
                      <a:pt x="697" y="82"/>
                    </a:cubicBezTo>
                    <a:cubicBezTo>
                      <a:pt x="612" y="27"/>
                      <a:pt x="518" y="1"/>
                      <a:pt x="42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0"/>
              <p:cNvSpPr/>
              <p:nvPr/>
            </p:nvSpPr>
            <p:spPr>
              <a:xfrm>
                <a:off x="4399204" y="2895251"/>
                <a:ext cx="20490" cy="65535"/>
              </a:xfrm>
              <a:custGeom>
                <a:avLst/>
                <a:gdLst/>
                <a:ahLst/>
                <a:cxnLst/>
                <a:rect l="l" t="t" r="r" b="b"/>
                <a:pathLst>
                  <a:path w="595" h="1903" extrusionOk="0">
                    <a:moveTo>
                      <a:pt x="560" y="0"/>
                    </a:moveTo>
                    <a:cubicBezTo>
                      <a:pt x="526" y="0"/>
                      <a:pt x="354" y="503"/>
                      <a:pt x="172" y="1143"/>
                    </a:cubicBezTo>
                    <a:lnTo>
                      <a:pt x="34" y="1589"/>
                    </a:lnTo>
                    <a:cubicBezTo>
                      <a:pt x="0" y="1658"/>
                      <a:pt x="0" y="1738"/>
                      <a:pt x="12" y="1818"/>
                    </a:cubicBezTo>
                    <a:cubicBezTo>
                      <a:pt x="34" y="1852"/>
                      <a:pt x="69" y="1886"/>
                      <a:pt x="103" y="1898"/>
                    </a:cubicBezTo>
                    <a:cubicBezTo>
                      <a:pt x="126" y="1898"/>
                      <a:pt x="149" y="1903"/>
                      <a:pt x="168" y="1903"/>
                    </a:cubicBezTo>
                    <a:cubicBezTo>
                      <a:pt x="178" y="1903"/>
                      <a:pt x="187" y="1902"/>
                      <a:pt x="194" y="1898"/>
                    </a:cubicBezTo>
                    <a:cubicBezTo>
                      <a:pt x="225" y="1901"/>
                      <a:pt x="257" y="1902"/>
                      <a:pt x="288" y="1902"/>
                    </a:cubicBezTo>
                    <a:cubicBezTo>
                      <a:pt x="375" y="1902"/>
                      <a:pt x="465" y="1892"/>
                      <a:pt x="549" y="1875"/>
                    </a:cubicBezTo>
                    <a:cubicBezTo>
                      <a:pt x="435" y="1852"/>
                      <a:pt x="320" y="1829"/>
                      <a:pt x="206" y="1829"/>
                    </a:cubicBezTo>
                    <a:cubicBezTo>
                      <a:pt x="149" y="1829"/>
                      <a:pt x="92" y="1829"/>
                      <a:pt x="80" y="1784"/>
                    </a:cubicBezTo>
                    <a:cubicBezTo>
                      <a:pt x="80" y="1726"/>
                      <a:pt x="92" y="1669"/>
                      <a:pt x="114" y="1612"/>
                    </a:cubicBezTo>
                    <a:cubicBezTo>
                      <a:pt x="160" y="1475"/>
                      <a:pt x="206" y="1326"/>
                      <a:pt x="252" y="1166"/>
                    </a:cubicBezTo>
                    <a:cubicBezTo>
                      <a:pt x="446" y="526"/>
                      <a:pt x="595" y="0"/>
                      <a:pt x="56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0"/>
              <p:cNvSpPr/>
              <p:nvPr/>
            </p:nvSpPr>
            <p:spPr>
              <a:xfrm>
                <a:off x="4407056" y="2965678"/>
                <a:ext cx="39396" cy="22247"/>
              </a:xfrm>
              <a:custGeom>
                <a:avLst/>
                <a:gdLst/>
                <a:ahLst/>
                <a:cxnLst/>
                <a:rect l="l" t="t" r="r" b="b"/>
                <a:pathLst>
                  <a:path w="1144" h="646" extrusionOk="0">
                    <a:moveTo>
                      <a:pt x="1052" y="1"/>
                    </a:moveTo>
                    <a:lnTo>
                      <a:pt x="1052" y="1"/>
                    </a:lnTo>
                    <a:cubicBezTo>
                      <a:pt x="1040" y="1"/>
                      <a:pt x="383" y="392"/>
                      <a:pt x="1" y="402"/>
                    </a:cubicBezTo>
                    <a:cubicBezTo>
                      <a:pt x="114" y="555"/>
                      <a:pt x="289" y="645"/>
                      <a:pt x="471" y="645"/>
                    </a:cubicBezTo>
                    <a:cubicBezTo>
                      <a:pt x="547" y="645"/>
                      <a:pt x="624" y="630"/>
                      <a:pt x="698" y="596"/>
                    </a:cubicBezTo>
                    <a:cubicBezTo>
                      <a:pt x="1144" y="402"/>
                      <a:pt x="1018" y="24"/>
                      <a:pt x="1018" y="24"/>
                    </a:cubicBezTo>
                    <a:cubicBezTo>
                      <a:pt x="1043" y="8"/>
                      <a:pt x="1053" y="1"/>
                      <a:pt x="10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0"/>
              <p:cNvSpPr/>
              <p:nvPr/>
            </p:nvSpPr>
            <p:spPr>
              <a:xfrm>
                <a:off x="4416905" y="3027116"/>
                <a:ext cx="69701" cy="38294"/>
              </a:xfrm>
              <a:custGeom>
                <a:avLst/>
                <a:gdLst/>
                <a:ahLst/>
                <a:cxnLst/>
                <a:rect l="l" t="t" r="r" b="b"/>
                <a:pathLst>
                  <a:path w="2024" h="1112" extrusionOk="0">
                    <a:moveTo>
                      <a:pt x="2024" y="1"/>
                    </a:moveTo>
                    <a:lnTo>
                      <a:pt x="2024" y="1"/>
                    </a:lnTo>
                    <a:cubicBezTo>
                      <a:pt x="1430" y="435"/>
                      <a:pt x="732" y="687"/>
                      <a:pt x="1" y="721"/>
                    </a:cubicBezTo>
                    <a:lnTo>
                      <a:pt x="35" y="1110"/>
                    </a:lnTo>
                    <a:cubicBezTo>
                      <a:pt x="65" y="1111"/>
                      <a:pt x="94" y="1111"/>
                      <a:pt x="123" y="1111"/>
                    </a:cubicBezTo>
                    <a:cubicBezTo>
                      <a:pt x="1584" y="1111"/>
                      <a:pt x="2024" y="1"/>
                      <a:pt x="2024"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0"/>
              <p:cNvSpPr/>
              <p:nvPr/>
            </p:nvSpPr>
            <p:spPr>
              <a:xfrm>
                <a:off x="4329121" y="2728603"/>
                <a:ext cx="309455" cy="358012"/>
              </a:xfrm>
              <a:custGeom>
                <a:avLst/>
                <a:gdLst/>
                <a:ahLst/>
                <a:cxnLst/>
                <a:rect l="l" t="t" r="r" b="b"/>
                <a:pathLst>
                  <a:path w="8986" h="10396" extrusionOk="0">
                    <a:moveTo>
                      <a:pt x="4022" y="1"/>
                    </a:moveTo>
                    <a:cubicBezTo>
                      <a:pt x="3414" y="1"/>
                      <a:pt x="2574" y="166"/>
                      <a:pt x="1498" y="1341"/>
                    </a:cubicBezTo>
                    <a:cubicBezTo>
                      <a:pt x="0" y="2976"/>
                      <a:pt x="823" y="4691"/>
                      <a:pt x="823" y="4691"/>
                    </a:cubicBezTo>
                    <a:lnTo>
                      <a:pt x="1075" y="4450"/>
                    </a:lnTo>
                    <a:lnTo>
                      <a:pt x="3304" y="3833"/>
                    </a:lnTo>
                    <a:cubicBezTo>
                      <a:pt x="3121" y="3216"/>
                      <a:pt x="3373" y="2450"/>
                      <a:pt x="3521" y="2084"/>
                    </a:cubicBezTo>
                    <a:lnTo>
                      <a:pt x="3533" y="2073"/>
                    </a:lnTo>
                    <a:lnTo>
                      <a:pt x="3533" y="2084"/>
                    </a:lnTo>
                    <a:cubicBezTo>
                      <a:pt x="3533" y="2050"/>
                      <a:pt x="3533" y="2038"/>
                      <a:pt x="3544" y="2038"/>
                    </a:cubicBezTo>
                    <a:cubicBezTo>
                      <a:pt x="3556" y="2038"/>
                      <a:pt x="3544" y="2061"/>
                      <a:pt x="3544" y="2095"/>
                    </a:cubicBezTo>
                    <a:lnTo>
                      <a:pt x="3544" y="2164"/>
                    </a:lnTo>
                    <a:cubicBezTo>
                      <a:pt x="4059" y="4416"/>
                      <a:pt x="6516" y="4633"/>
                      <a:pt x="6516" y="4633"/>
                    </a:cubicBezTo>
                    <a:lnTo>
                      <a:pt x="6516" y="5239"/>
                    </a:lnTo>
                    <a:cubicBezTo>
                      <a:pt x="6587" y="5244"/>
                      <a:pt x="6659" y="5247"/>
                      <a:pt x="6730" y="5247"/>
                    </a:cubicBezTo>
                    <a:cubicBezTo>
                      <a:pt x="6830" y="5247"/>
                      <a:pt x="6930" y="5241"/>
                      <a:pt x="7031" y="5228"/>
                    </a:cubicBezTo>
                    <a:cubicBezTo>
                      <a:pt x="7099" y="5228"/>
                      <a:pt x="7157" y="5216"/>
                      <a:pt x="7191" y="5216"/>
                    </a:cubicBezTo>
                    <a:cubicBezTo>
                      <a:pt x="7206" y="5213"/>
                      <a:pt x="7219" y="5211"/>
                      <a:pt x="7229" y="5211"/>
                    </a:cubicBezTo>
                    <a:cubicBezTo>
                      <a:pt x="7249" y="5211"/>
                      <a:pt x="7260" y="5216"/>
                      <a:pt x="7260" y="5216"/>
                    </a:cubicBezTo>
                    <a:cubicBezTo>
                      <a:pt x="7260" y="5216"/>
                      <a:pt x="7237" y="5228"/>
                      <a:pt x="7202" y="5228"/>
                    </a:cubicBezTo>
                    <a:cubicBezTo>
                      <a:pt x="7168" y="5239"/>
                      <a:pt x="7111" y="5262"/>
                      <a:pt x="7042" y="5274"/>
                    </a:cubicBezTo>
                    <a:cubicBezTo>
                      <a:pt x="6859" y="5296"/>
                      <a:pt x="6688" y="5308"/>
                      <a:pt x="6516" y="5308"/>
                    </a:cubicBezTo>
                    <a:lnTo>
                      <a:pt x="6505" y="6188"/>
                    </a:lnTo>
                    <a:cubicBezTo>
                      <a:pt x="6516" y="6131"/>
                      <a:pt x="6528" y="6074"/>
                      <a:pt x="6551" y="6017"/>
                    </a:cubicBezTo>
                    <a:cubicBezTo>
                      <a:pt x="6619" y="5788"/>
                      <a:pt x="6802" y="5617"/>
                      <a:pt x="7042" y="5571"/>
                    </a:cubicBezTo>
                    <a:cubicBezTo>
                      <a:pt x="7058" y="5570"/>
                      <a:pt x="7073" y="5569"/>
                      <a:pt x="7088" y="5569"/>
                    </a:cubicBezTo>
                    <a:cubicBezTo>
                      <a:pt x="7354" y="5569"/>
                      <a:pt x="7582" y="5757"/>
                      <a:pt x="7625" y="6017"/>
                    </a:cubicBezTo>
                    <a:cubicBezTo>
                      <a:pt x="7671" y="6291"/>
                      <a:pt x="7534" y="6565"/>
                      <a:pt x="7305" y="6703"/>
                    </a:cubicBezTo>
                    <a:cubicBezTo>
                      <a:pt x="7168" y="6776"/>
                      <a:pt x="7024" y="6812"/>
                      <a:pt x="6872" y="6812"/>
                    </a:cubicBezTo>
                    <a:cubicBezTo>
                      <a:pt x="6834" y="6812"/>
                      <a:pt x="6795" y="6810"/>
                      <a:pt x="6757" y="6805"/>
                    </a:cubicBezTo>
                    <a:lnTo>
                      <a:pt x="6757" y="6840"/>
                    </a:lnTo>
                    <a:cubicBezTo>
                      <a:pt x="6734" y="6920"/>
                      <a:pt x="6757" y="7011"/>
                      <a:pt x="6802" y="7091"/>
                    </a:cubicBezTo>
                    <a:cubicBezTo>
                      <a:pt x="6859" y="7183"/>
                      <a:pt x="6962" y="7251"/>
                      <a:pt x="7065" y="7263"/>
                    </a:cubicBezTo>
                    <a:cubicBezTo>
                      <a:pt x="7080" y="7264"/>
                      <a:pt x="7094" y="7265"/>
                      <a:pt x="7108" y="7265"/>
                    </a:cubicBezTo>
                    <a:cubicBezTo>
                      <a:pt x="7205" y="7265"/>
                      <a:pt x="7293" y="7231"/>
                      <a:pt x="7362" y="7171"/>
                    </a:cubicBezTo>
                    <a:cubicBezTo>
                      <a:pt x="7431" y="7114"/>
                      <a:pt x="7477" y="7023"/>
                      <a:pt x="7477" y="6943"/>
                    </a:cubicBezTo>
                    <a:cubicBezTo>
                      <a:pt x="7488" y="6851"/>
                      <a:pt x="7465" y="6760"/>
                      <a:pt x="7442" y="6680"/>
                    </a:cubicBezTo>
                    <a:cubicBezTo>
                      <a:pt x="7442" y="6679"/>
                      <a:pt x="7443" y="6679"/>
                      <a:pt x="7443" y="6679"/>
                    </a:cubicBezTo>
                    <a:cubicBezTo>
                      <a:pt x="7454" y="6679"/>
                      <a:pt x="7545" y="6770"/>
                      <a:pt x="7545" y="6943"/>
                    </a:cubicBezTo>
                    <a:cubicBezTo>
                      <a:pt x="7545" y="7046"/>
                      <a:pt x="7500" y="7148"/>
                      <a:pt x="7420" y="7228"/>
                    </a:cubicBezTo>
                    <a:cubicBezTo>
                      <a:pt x="7338" y="7320"/>
                      <a:pt x="7227" y="7363"/>
                      <a:pt x="7117" y="7363"/>
                    </a:cubicBezTo>
                    <a:cubicBezTo>
                      <a:pt x="6965" y="7363"/>
                      <a:pt x="6813" y="7282"/>
                      <a:pt x="6734" y="7137"/>
                    </a:cubicBezTo>
                    <a:cubicBezTo>
                      <a:pt x="6677" y="7034"/>
                      <a:pt x="6665" y="6931"/>
                      <a:pt x="6688" y="6817"/>
                    </a:cubicBezTo>
                    <a:lnTo>
                      <a:pt x="6699" y="6794"/>
                    </a:lnTo>
                    <a:cubicBezTo>
                      <a:pt x="6642" y="6783"/>
                      <a:pt x="6574" y="6771"/>
                      <a:pt x="6516" y="6748"/>
                    </a:cubicBezTo>
                    <a:lnTo>
                      <a:pt x="6505" y="6725"/>
                    </a:lnTo>
                    <a:lnTo>
                      <a:pt x="6471" y="10395"/>
                    </a:lnTo>
                    <a:lnTo>
                      <a:pt x="6494" y="10395"/>
                    </a:lnTo>
                    <a:cubicBezTo>
                      <a:pt x="7820" y="10075"/>
                      <a:pt x="8448" y="8955"/>
                      <a:pt x="8746" y="7789"/>
                    </a:cubicBezTo>
                    <a:cubicBezTo>
                      <a:pt x="8757" y="7709"/>
                      <a:pt x="8780" y="7629"/>
                      <a:pt x="8791" y="7549"/>
                    </a:cubicBezTo>
                    <a:lnTo>
                      <a:pt x="8791" y="7549"/>
                    </a:lnTo>
                    <a:cubicBezTo>
                      <a:pt x="8780" y="7571"/>
                      <a:pt x="8769" y="7594"/>
                      <a:pt x="8757" y="7617"/>
                    </a:cubicBezTo>
                    <a:cubicBezTo>
                      <a:pt x="8677" y="7777"/>
                      <a:pt x="8586" y="7926"/>
                      <a:pt x="8471" y="8074"/>
                    </a:cubicBezTo>
                    <a:cubicBezTo>
                      <a:pt x="8437" y="8120"/>
                      <a:pt x="8391" y="8166"/>
                      <a:pt x="8346" y="8212"/>
                    </a:cubicBezTo>
                    <a:cubicBezTo>
                      <a:pt x="8334" y="8200"/>
                      <a:pt x="8506" y="7983"/>
                      <a:pt x="8700" y="7583"/>
                    </a:cubicBezTo>
                    <a:cubicBezTo>
                      <a:pt x="8757" y="7457"/>
                      <a:pt x="8803" y="7331"/>
                      <a:pt x="8860" y="7194"/>
                    </a:cubicBezTo>
                    <a:cubicBezTo>
                      <a:pt x="8951" y="6531"/>
                      <a:pt x="8986" y="5857"/>
                      <a:pt x="8963" y="5182"/>
                    </a:cubicBezTo>
                    <a:lnTo>
                      <a:pt x="8963" y="5079"/>
                    </a:lnTo>
                    <a:cubicBezTo>
                      <a:pt x="8906" y="4793"/>
                      <a:pt x="8803" y="4519"/>
                      <a:pt x="8677" y="4268"/>
                    </a:cubicBezTo>
                    <a:cubicBezTo>
                      <a:pt x="8483" y="3867"/>
                      <a:pt x="8311" y="3650"/>
                      <a:pt x="8323" y="3639"/>
                    </a:cubicBezTo>
                    <a:lnTo>
                      <a:pt x="8323" y="3639"/>
                    </a:lnTo>
                    <a:cubicBezTo>
                      <a:pt x="8368" y="3685"/>
                      <a:pt x="8414" y="3730"/>
                      <a:pt x="8448" y="3787"/>
                    </a:cubicBezTo>
                    <a:cubicBezTo>
                      <a:pt x="8563" y="3925"/>
                      <a:pt x="8654" y="4073"/>
                      <a:pt x="8734" y="4233"/>
                    </a:cubicBezTo>
                    <a:cubicBezTo>
                      <a:pt x="8826" y="4393"/>
                      <a:pt x="8894" y="4553"/>
                      <a:pt x="8963" y="4725"/>
                    </a:cubicBezTo>
                    <a:lnTo>
                      <a:pt x="8963" y="4553"/>
                    </a:lnTo>
                    <a:lnTo>
                      <a:pt x="8963" y="4496"/>
                    </a:lnTo>
                    <a:cubicBezTo>
                      <a:pt x="8940" y="4279"/>
                      <a:pt x="8906" y="4073"/>
                      <a:pt x="8860" y="3867"/>
                    </a:cubicBezTo>
                    <a:cubicBezTo>
                      <a:pt x="7991" y="598"/>
                      <a:pt x="5179" y="26"/>
                      <a:pt x="4630" y="26"/>
                    </a:cubicBezTo>
                    <a:cubicBezTo>
                      <a:pt x="4463" y="26"/>
                      <a:pt x="4260" y="1"/>
                      <a:pt x="40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a:off x="4548805" y="3348394"/>
                <a:ext cx="51587" cy="66946"/>
              </a:xfrm>
              <a:custGeom>
                <a:avLst/>
                <a:gdLst/>
                <a:ahLst/>
                <a:cxnLst/>
                <a:rect l="l" t="t" r="r" b="b"/>
                <a:pathLst>
                  <a:path w="1498" h="1944" extrusionOk="0">
                    <a:moveTo>
                      <a:pt x="1292" y="102"/>
                    </a:moveTo>
                    <a:lnTo>
                      <a:pt x="1292" y="102"/>
                    </a:lnTo>
                    <a:cubicBezTo>
                      <a:pt x="1302" y="111"/>
                      <a:pt x="1313" y="120"/>
                      <a:pt x="1326" y="127"/>
                    </a:cubicBezTo>
                    <a:lnTo>
                      <a:pt x="1326" y="127"/>
                    </a:lnTo>
                    <a:cubicBezTo>
                      <a:pt x="1311" y="114"/>
                      <a:pt x="1300" y="105"/>
                      <a:pt x="1292" y="102"/>
                    </a:cubicBezTo>
                    <a:close/>
                    <a:moveTo>
                      <a:pt x="1326" y="127"/>
                    </a:moveTo>
                    <a:cubicBezTo>
                      <a:pt x="1341" y="141"/>
                      <a:pt x="1361" y="160"/>
                      <a:pt x="1384" y="183"/>
                    </a:cubicBezTo>
                    <a:lnTo>
                      <a:pt x="1372" y="149"/>
                    </a:lnTo>
                    <a:cubicBezTo>
                      <a:pt x="1356" y="144"/>
                      <a:pt x="1340" y="136"/>
                      <a:pt x="1326" y="127"/>
                    </a:cubicBezTo>
                    <a:close/>
                    <a:moveTo>
                      <a:pt x="1201" y="1"/>
                    </a:moveTo>
                    <a:cubicBezTo>
                      <a:pt x="1132" y="1"/>
                      <a:pt x="1063" y="12"/>
                      <a:pt x="1006" y="23"/>
                    </a:cubicBezTo>
                    <a:cubicBezTo>
                      <a:pt x="926" y="46"/>
                      <a:pt x="846" y="69"/>
                      <a:pt x="766" y="115"/>
                    </a:cubicBezTo>
                    <a:cubicBezTo>
                      <a:pt x="618" y="172"/>
                      <a:pt x="480" y="275"/>
                      <a:pt x="366" y="401"/>
                    </a:cubicBezTo>
                    <a:cubicBezTo>
                      <a:pt x="126" y="641"/>
                      <a:pt x="0" y="972"/>
                      <a:pt x="12" y="1315"/>
                    </a:cubicBezTo>
                    <a:lnTo>
                      <a:pt x="343" y="1189"/>
                    </a:lnTo>
                    <a:lnTo>
                      <a:pt x="343" y="1189"/>
                    </a:lnTo>
                    <a:cubicBezTo>
                      <a:pt x="252" y="1361"/>
                      <a:pt x="195" y="1544"/>
                      <a:pt x="183" y="1738"/>
                    </a:cubicBezTo>
                    <a:cubicBezTo>
                      <a:pt x="366" y="1738"/>
                      <a:pt x="538" y="1658"/>
                      <a:pt x="663" y="1521"/>
                    </a:cubicBezTo>
                    <a:lnTo>
                      <a:pt x="663" y="1521"/>
                    </a:lnTo>
                    <a:cubicBezTo>
                      <a:pt x="640" y="1658"/>
                      <a:pt x="606" y="1807"/>
                      <a:pt x="572" y="1944"/>
                    </a:cubicBezTo>
                    <a:cubicBezTo>
                      <a:pt x="1155" y="1670"/>
                      <a:pt x="1498" y="1041"/>
                      <a:pt x="1418" y="401"/>
                    </a:cubicBezTo>
                    <a:cubicBezTo>
                      <a:pt x="1406" y="355"/>
                      <a:pt x="1395" y="321"/>
                      <a:pt x="1372" y="275"/>
                    </a:cubicBezTo>
                    <a:cubicBezTo>
                      <a:pt x="1315" y="172"/>
                      <a:pt x="1269" y="115"/>
                      <a:pt x="1281" y="103"/>
                    </a:cubicBezTo>
                    <a:cubicBezTo>
                      <a:pt x="1282" y="102"/>
                      <a:pt x="1284" y="101"/>
                      <a:pt x="1286" y="101"/>
                    </a:cubicBezTo>
                    <a:cubicBezTo>
                      <a:pt x="1288" y="101"/>
                      <a:pt x="1290" y="102"/>
                      <a:pt x="1292" y="102"/>
                    </a:cubicBezTo>
                    <a:lnTo>
                      <a:pt x="1292" y="102"/>
                    </a:lnTo>
                    <a:cubicBezTo>
                      <a:pt x="1288" y="99"/>
                      <a:pt x="1284" y="95"/>
                      <a:pt x="1281" y="92"/>
                    </a:cubicBezTo>
                    <a:cubicBezTo>
                      <a:pt x="1246" y="58"/>
                      <a:pt x="1224" y="35"/>
                      <a:pt x="120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a:off x="4588547" y="3345260"/>
                <a:ext cx="11054" cy="9126"/>
              </a:xfrm>
              <a:custGeom>
                <a:avLst/>
                <a:gdLst/>
                <a:ahLst/>
                <a:cxnLst/>
                <a:rect l="l" t="t" r="r" b="b"/>
                <a:pathLst>
                  <a:path w="321" h="265" extrusionOk="0">
                    <a:moveTo>
                      <a:pt x="12" y="0"/>
                    </a:moveTo>
                    <a:cubicBezTo>
                      <a:pt x="1" y="11"/>
                      <a:pt x="12" y="46"/>
                      <a:pt x="47" y="92"/>
                    </a:cubicBezTo>
                    <a:cubicBezTo>
                      <a:pt x="70" y="126"/>
                      <a:pt x="92" y="149"/>
                      <a:pt x="127" y="183"/>
                    </a:cubicBezTo>
                    <a:cubicBezTo>
                      <a:pt x="150" y="206"/>
                      <a:pt x="184" y="217"/>
                      <a:pt x="218" y="240"/>
                    </a:cubicBezTo>
                    <a:cubicBezTo>
                      <a:pt x="246" y="254"/>
                      <a:pt x="275" y="264"/>
                      <a:pt x="295" y="264"/>
                    </a:cubicBezTo>
                    <a:cubicBezTo>
                      <a:pt x="307" y="264"/>
                      <a:pt x="317" y="260"/>
                      <a:pt x="321" y="252"/>
                    </a:cubicBezTo>
                    <a:cubicBezTo>
                      <a:pt x="321" y="240"/>
                      <a:pt x="321" y="229"/>
                      <a:pt x="298" y="217"/>
                    </a:cubicBezTo>
                    <a:cubicBezTo>
                      <a:pt x="287" y="194"/>
                      <a:pt x="264" y="172"/>
                      <a:pt x="241" y="149"/>
                    </a:cubicBezTo>
                    <a:lnTo>
                      <a:pt x="184" y="103"/>
                    </a:lnTo>
                    <a:cubicBezTo>
                      <a:pt x="138" y="69"/>
                      <a:pt x="92" y="34"/>
                      <a:pt x="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0"/>
              <p:cNvSpPr/>
              <p:nvPr/>
            </p:nvSpPr>
            <p:spPr>
              <a:xfrm>
                <a:off x="4600876" y="3282995"/>
                <a:ext cx="24726" cy="5441"/>
              </a:xfrm>
              <a:custGeom>
                <a:avLst/>
                <a:gdLst/>
                <a:ahLst/>
                <a:cxnLst/>
                <a:rect l="l" t="t" r="r" b="b"/>
                <a:pathLst>
                  <a:path w="718" h="158" extrusionOk="0">
                    <a:moveTo>
                      <a:pt x="225" y="1"/>
                    </a:moveTo>
                    <a:cubicBezTo>
                      <a:pt x="93" y="1"/>
                      <a:pt x="0" y="31"/>
                      <a:pt x="9" y="48"/>
                    </a:cubicBezTo>
                    <a:cubicBezTo>
                      <a:pt x="9" y="70"/>
                      <a:pt x="169" y="82"/>
                      <a:pt x="352" y="105"/>
                    </a:cubicBezTo>
                    <a:cubicBezTo>
                      <a:pt x="502" y="131"/>
                      <a:pt x="625" y="158"/>
                      <a:pt x="678" y="158"/>
                    </a:cubicBezTo>
                    <a:cubicBezTo>
                      <a:pt x="694" y="158"/>
                      <a:pt x="704" y="156"/>
                      <a:pt x="706" y="150"/>
                    </a:cubicBezTo>
                    <a:cubicBezTo>
                      <a:pt x="718" y="128"/>
                      <a:pt x="569" y="36"/>
                      <a:pt x="375" y="13"/>
                    </a:cubicBezTo>
                    <a:cubicBezTo>
                      <a:pt x="322" y="4"/>
                      <a:pt x="271" y="1"/>
                      <a:pt x="2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0"/>
              <p:cNvSpPr/>
              <p:nvPr/>
            </p:nvSpPr>
            <p:spPr>
              <a:xfrm>
                <a:off x="4609038" y="3185327"/>
                <a:ext cx="15738" cy="3616"/>
              </a:xfrm>
              <a:custGeom>
                <a:avLst/>
                <a:gdLst/>
                <a:ahLst/>
                <a:cxnLst/>
                <a:rect l="l" t="t" r="r" b="b"/>
                <a:pathLst>
                  <a:path w="457" h="105" extrusionOk="0">
                    <a:moveTo>
                      <a:pt x="268" y="1"/>
                    </a:moveTo>
                    <a:cubicBezTo>
                      <a:pt x="256" y="1"/>
                      <a:pt x="242" y="1"/>
                      <a:pt x="229" y="3"/>
                    </a:cubicBezTo>
                    <a:cubicBezTo>
                      <a:pt x="92" y="14"/>
                      <a:pt x="0" y="71"/>
                      <a:pt x="12" y="94"/>
                    </a:cubicBezTo>
                    <a:cubicBezTo>
                      <a:pt x="16" y="102"/>
                      <a:pt x="28" y="104"/>
                      <a:pt x="48" y="104"/>
                    </a:cubicBezTo>
                    <a:cubicBezTo>
                      <a:pt x="87" y="104"/>
                      <a:pt x="153" y="94"/>
                      <a:pt x="229" y="94"/>
                    </a:cubicBezTo>
                    <a:cubicBezTo>
                      <a:pt x="343" y="94"/>
                      <a:pt x="446" y="94"/>
                      <a:pt x="446" y="71"/>
                    </a:cubicBezTo>
                    <a:cubicBezTo>
                      <a:pt x="456" y="41"/>
                      <a:pt x="375" y="1"/>
                      <a:pt x="2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0"/>
              <p:cNvSpPr/>
              <p:nvPr/>
            </p:nvSpPr>
            <p:spPr>
              <a:xfrm>
                <a:off x="4597604" y="3094995"/>
                <a:ext cx="25243" cy="7955"/>
              </a:xfrm>
              <a:custGeom>
                <a:avLst/>
                <a:gdLst/>
                <a:ahLst/>
                <a:cxnLst/>
                <a:rect l="l" t="t" r="r" b="b"/>
                <a:pathLst>
                  <a:path w="733" h="231" extrusionOk="0">
                    <a:moveTo>
                      <a:pt x="626" y="0"/>
                    </a:moveTo>
                    <a:cubicBezTo>
                      <a:pt x="555" y="0"/>
                      <a:pt x="454" y="11"/>
                      <a:pt x="344" y="42"/>
                    </a:cubicBezTo>
                    <a:cubicBezTo>
                      <a:pt x="138" y="99"/>
                      <a:pt x="1" y="213"/>
                      <a:pt x="12" y="225"/>
                    </a:cubicBezTo>
                    <a:cubicBezTo>
                      <a:pt x="14" y="229"/>
                      <a:pt x="21" y="231"/>
                      <a:pt x="32" y="231"/>
                    </a:cubicBezTo>
                    <a:cubicBezTo>
                      <a:pt x="81" y="231"/>
                      <a:pt x="218" y="190"/>
                      <a:pt x="378" y="133"/>
                    </a:cubicBezTo>
                    <a:cubicBezTo>
                      <a:pt x="572" y="76"/>
                      <a:pt x="733" y="53"/>
                      <a:pt x="733" y="19"/>
                    </a:cubicBezTo>
                    <a:cubicBezTo>
                      <a:pt x="727" y="9"/>
                      <a:pt x="688" y="0"/>
                      <a:pt x="6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0"/>
              <p:cNvSpPr/>
              <p:nvPr/>
            </p:nvSpPr>
            <p:spPr>
              <a:xfrm>
                <a:off x="4451171" y="2799168"/>
                <a:ext cx="127970" cy="112645"/>
              </a:xfrm>
              <a:custGeom>
                <a:avLst/>
                <a:gdLst/>
                <a:ahLst/>
                <a:cxnLst/>
                <a:rect l="l" t="t" r="r" b="b"/>
                <a:pathLst>
                  <a:path w="3716" h="3271" extrusionOk="0">
                    <a:moveTo>
                      <a:pt x="23" y="1"/>
                    </a:moveTo>
                    <a:cubicBezTo>
                      <a:pt x="23" y="1"/>
                      <a:pt x="23" y="12"/>
                      <a:pt x="12" y="35"/>
                    </a:cubicBezTo>
                    <a:lnTo>
                      <a:pt x="12" y="58"/>
                    </a:lnTo>
                    <a:cubicBezTo>
                      <a:pt x="12" y="92"/>
                      <a:pt x="0" y="149"/>
                      <a:pt x="0" y="218"/>
                    </a:cubicBezTo>
                    <a:cubicBezTo>
                      <a:pt x="0" y="424"/>
                      <a:pt x="12" y="630"/>
                      <a:pt x="57" y="824"/>
                    </a:cubicBezTo>
                    <a:cubicBezTo>
                      <a:pt x="114" y="1121"/>
                      <a:pt x="217" y="1418"/>
                      <a:pt x="366" y="1681"/>
                    </a:cubicBezTo>
                    <a:cubicBezTo>
                      <a:pt x="446" y="1841"/>
                      <a:pt x="549" y="1990"/>
                      <a:pt x="663" y="2139"/>
                    </a:cubicBezTo>
                    <a:cubicBezTo>
                      <a:pt x="777" y="2287"/>
                      <a:pt x="915" y="2424"/>
                      <a:pt x="1052" y="2550"/>
                    </a:cubicBezTo>
                    <a:cubicBezTo>
                      <a:pt x="1200" y="2676"/>
                      <a:pt x="1361" y="2779"/>
                      <a:pt x="1532" y="2882"/>
                    </a:cubicBezTo>
                    <a:cubicBezTo>
                      <a:pt x="1692" y="2962"/>
                      <a:pt x="1852" y="3042"/>
                      <a:pt x="2024" y="3099"/>
                    </a:cubicBezTo>
                    <a:cubicBezTo>
                      <a:pt x="2309" y="3202"/>
                      <a:pt x="2607" y="3259"/>
                      <a:pt x="2915" y="3270"/>
                    </a:cubicBezTo>
                    <a:lnTo>
                      <a:pt x="2995" y="3270"/>
                    </a:lnTo>
                    <a:cubicBezTo>
                      <a:pt x="3167" y="3270"/>
                      <a:pt x="3338" y="3247"/>
                      <a:pt x="3498" y="3225"/>
                    </a:cubicBezTo>
                    <a:cubicBezTo>
                      <a:pt x="3567" y="3213"/>
                      <a:pt x="3624" y="3190"/>
                      <a:pt x="3658" y="3179"/>
                    </a:cubicBezTo>
                    <a:cubicBezTo>
                      <a:pt x="3693" y="3179"/>
                      <a:pt x="3716" y="3167"/>
                      <a:pt x="3716" y="3167"/>
                    </a:cubicBezTo>
                    <a:cubicBezTo>
                      <a:pt x="3716" y="3164"/>
                      <a:pt x="3713" y="3162"/>
                      <a:pt x="3708" y="3162"/>
                    </a:cubicBezTo>
                    <a:cubicBezTo>
                      <a:pt x="3699" y="3162"/>
                      <a:pt x="3681" y="3167"/>
                      <a:pt x="3658" y="3167"/>
                    </a:cubicBezTo>
                    <a:cubicBezTo>
                      <a:pt x="3624" y="3167"/>
                      <a:pt x="3567" y="3179"/>
                      <a:pt x="3498" y="3179"/>
                    </a:cubicBezTo>
                    <a:cubicBezTo>
                      <a:pt x="3398" y="3192"/>
                      <a:pt x="3294" y="3198"/>
                      <a:pt x="3190" y="3198"/>
                    </a:cubicBezTo>
                    <a:cubicBezTo>
                      <a:pt x="3116" y="3198"/>
                      <a:pt x="3043" y="3195"/>
                      <a:pt x="2972" y="3190"/>
                    </a:cubicBezTo>
                    <a:lnTo>
                      <a:pt x="2892" y="3190"/>
                    </a:lnTo>
                    <a:cubicBezTo>
                      <a:pt x="2595" y="3167"/>
                      <a:pt x="2309" y="3110"/>
                      <a:pt x="2035" y="3007"/>
                    </a:cubicBezTo>
                    <a:cubicBezTo>
                      <a:pt x="1864" y="2950"/>
                      <a:pt x="1703" y="2870"/>
                      <a:pt x="1555" y="2790"/>
                    </a:cubicBezTo>
                    <a:cubicBezTo>
                      <a:pt x="1395" y="2699"/>
                      <a:pt x="1246" y="2584"/>
                      <a:pt x="1098" y="2470"/>
                    </a:cubicBezTo>
                    <a:cubicBezTo>
                      <a:pt x="960" y="2344"/>
                      <a:pt x="823" y="2207"/>
                      <a:pt x="709" y="2070"/>
                    </a:cubicBezTo>
                    <a:cubicBezTo>
                      <a:pt x="606" y="1933"/>
                      <a:pt x="503" y="1784"/>
                      <a:pt x="423" y="1636"/>
                    </a:cubicBezTo>
                    <a:cubicBezTo>
                      <a:pt x="183" y="1201"/>
                      <a:pt x="46" y="710"/>
                      <a:pt x="23" y="218"/>
                    </a:cubicBezTo>
                    <a:lnTo>
                      <a:pt x="23" y="127"/>
                    </a:lnTo>
                    <a:lnTo>
                      <a:pt x="23" y="58"/>
                    </a:lnTo>
                    <a:lnTo>
                      <a:pt x="2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0"/>
              <p:cNvSpPr/>
              <p:nvPr/>
            </p:nvSpPr>
            <p:spPr>
              <a:xfrm>
                <a:off x="4614927" y="2853891"/>
                <a:ext cx="29961" cy="157517"/>
              </a:xfrm>
              <a:custGeom>
                <a:avLst/>
                <a:gdLst/>
                <a:ahLst/>
                <a:cxnLst/>
                <a:rect l="l" t="t" r="r" b="b"/>
                <a:pathLst>
                  <a:path w="870" h="4574" extrusionOk="0">
                    <a:moveTo>
                      <a:pt x="12" y="1"/>
                    </a:moveTo>
                    <a:lnTo>
                      <a:pt x="12" y="1"/>
                    </a:lnTo>
                    <a:cubicBezTo>
                      <a:pt x="1" y="12"/>
                      <a:pt x="184" y="229"/>
                      <a:pt x="378" y="630"/>
                    </a:cubicBezTo>
                    <a:cubicBezTo>
                      <a:pt x="504" y="881"/>
                      <a:pt x="595" y="1155"/>
                      <a:pt x="664" y="1441"/>
                    </a:cubicBezTo>
                    <a:cubicBezTo>
                      <a:pt x="733" y="1716"/>
                      <a:pt x="767" y="2001"/>
                      <a:pt x="767" y="2287"/>
                    </a:cubicBezTo>
                    <a:cubicBezTo>
                      <a:pt x="767" y="2722"/>
                      <a:pt x="698" y="3145"/>
                      <a:pt x="550" y="3556"/>
                    </a:cubicBezTo>
                    <a:cubicBezTo>
                      <a:pt x="504" y="3693"/>
                      <a:pt x="458" y="3819"/>
                      <a:pt x="401" y="3945"/>
                    </a:cubicBezTo>
                    <a:cubicBezTo>
                      <a:pt x="207" y="4345"/>
                      <a:pt x="35" y="4562"/>
                      <a:pt x="47" y="4574"/>
                    </a:cubicBezTo>
                    <a:cubicBezTo>
                      <a:pt x="92" y="4539"/>
                      <a:pt x="138" y="4482"/>
                      <a:pt x="172" y="4436"/>
                    </a:cubicBezTo>
                    <a:cubicBezTo>
                      <a:pt x="287" y="4288"/>
                      <a:pt x="378" y="4139"/>
                      <a:pt x="458" y="3979"/>
                    </a:cubicBezTo>
                    <a:cubicBezTo>
                      <a:pt x="470" y="3956"/>
                      <a:pt x="481" y="3933"/>
                      <a:pt x="492" y="3911"/>
                    </a:cubicBezTo>
                    <a:cubicBezTo>
                      <a:pt x="744" y="3408"/>
                      <a:pt x="870" y="2847"/>
                      <a:pt x="870" y="2287"/>
                    </a:cubicBezTo>
                    <a:cubicBezTo>
                      <a:pt x="858" y="1967"/>
                      <a:pt x="813" y="1636"/>
                      <a:pt x="721" y="1327"/>
                    </a:cubicBezTo>
                    <a:cubicBezTo>
                      <a:pt x="698" y="1247"/>
                      <a:pt x="675" y="1167"/>
                      <a:pt x="652" y="1098"/>
                    </a:cubicBezTo>
                    <a:cubicBezTo>
                      <a:pt x="584" y="927"/>
                      <a:pt x="515" y="755"/>
                      <a:pt x="424" y="595"/>
                    </a:cubicBezTo>
                    <a:cubicBezTo>
                      <a:pt x="344" y="435"/>
                      <a:pt x="252" y="287"/>
                      <a:pt x="149" y="149"/>
                    </a:cubicBezTo>
                    <a:cubicBezTo>
                      <a:pt x="104" y="92"/>
                      <a:pt x="69" y="47"/>
                      <a:pt x="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0"/>
              <p:cNvSpPr/>
              <p:nvPr/>
            </p:nvSpPr>
            <p:spPr>
              <a:xfrm>
                <a:off x="4625568" y="3104293"/>
                <a:ext cx="38604" cy="71182"/>
              </a:xfrm>
              <a:custGeom>
                <a:avLst/>
                <a:gdLst/>
                <a:ahLst/>
                <a:cxnLst/>
                <a:rect l="l" t="t" r="r" b="b"/>
                <a:pathLst>
                  <a:path w="1121" h="2067" extrusionOk="0">
                    <a:moveTo>
                      <a:pt x="309" y="1"/>
                    </a:moveTo>
                    <a:cubicBezTo>
                      <a:pt x="435" y="69"/>
                      <a:pt x="561" y="149"/>
                      <a:pt x="664" y="241"/>
                    </a:cubicBezTo>
                    <a:cubicBezTo>
                      <a:pt x="778" y="344"/>
                      <a:pt x="858" y="458"/>
                      <a:pt x="915" y="595"/>
                    </a:cubicBezTo>
                    <a:lnTo>
                      <a:pt x="915" y="607"/>
                    </a:lnTo>
                    <a:cubicBezTo>
                      <a:pt x="995" y="778"/>
                      <a:pt x="1018" y="972"/>
                      <a:pt x="995" y="1155"/>
                    </a:cubicBezTo>
                    <a:cubicBezTo>
                      <a:pt x="984" y="1224"/>
                      <a:pt x="961" y="1304"/>
                      <a:pt x="938" y="1372"/>
                    </a:cubicBezTo>
                    <a:cubicBezTo>
                      <a:pt x="915" y="1407"/>
                      <a:pt x="904" y="1452"/>
                      <a:pt x="881" y="1487"/>
                    </a:cubicBezTo>
                    <a:cubicBezTo>
                      <a:pt x="846" y="1544"/>
                      <a:pt x="812" y="1601"/>
                      <a:pt x="766" y="1647"/>
                    </a:cubicBezTo>
                    <a:cubicBezTo>
                      <a:pt x="595" y="1841"/>
                      <a:pt x="366" y="1978"/>
                      <a:pt x="115" y="2024"/>
                    </a:cubicBezTo>
                    <a:cubicBezTo>
                      <a:pt x="81" y="2036"/>
                      <a:pt x="46" y="2036"/>
                      <a:pt x="35" y="2047"/>
                    </a:cubicBezTo>
                    <a:cubicBezTo>
                      <a:pt x="12" y="2047"/>
                      <a:pt x="1" y="2047"/>
                      <a:pt x="1" y="2058"/>
                    </a:cubicBezTo>
                    <a:lnTo>
                      <a:pt x="35" y="2058"/>
                    </a:lnTo>
                    <a:cubicBezTo>
                      <a:pt x="46" y="2064"/>
                      <a:pt x="61" y="2067"/>
                      <a:pt x="75" y="2067"/>
                    </a:cubicBezTo>
                    <a:cubicBezTo>
                      <a:pt x="89" y="2067"/>
                      <a:pt x="103" y="2064"/>
                      <a:pt x="115" y="2058"/>
                    </a:cubicBezTo>
                    <a:cubicBezTo>
                      <a:pt x="229" y="2058"/>
                      <a:pt x="332" y="2036"/>
                      <a:pt x="435" y="1990"/>
                    </a:cubicBezTo>
                    <a:cubicBezTo>
                      <a:pt x="561" y="1933"/>
                      <a:pt x="686" y="1853"/>
                      <a:pt x="778" y="1750"/>
                    </a:cubicBezTo>
                    <a:cubicBezTo>
                      <a:pt x="801" y="1738"/>
                      <a:pt x="812" y="1715"/>
                      <a:pt x="835" y="1704"/>
                    </a:cubicBezTo>
                    <a:cubicBezTo>
                      <a:pt x="846" y="1681"/>
                      <a:pt x="858" y="1670"/>
                      <a:pt x="869" y="1658"/>
                    </a:cubicBezTo>
                    <a:lnTo>
                      <a:pt x="881" y="1647"/>
                    </a:lnTo>
                    <a:cubicBezTo>
                      <a:pt x="984" y="1498"/>
                      <a:pt x="1064" y="1338"/>
                      <a:pt x="1098" y="1167"/>
                    </a:cubicBezTo>
                    <a:cubicBezTo>
                      <a:pt x="1121" y="961"/>
                      <a:pt x="1087" y="755"/>
                      <a:pt x="995" y="572"/>
                    </a:cubicBezTo>
                    <a:cubicBezTo>
                      <a:pt x="961" y="481"/>
                      <a:pt x="904" y="401"/>
                      <a:pt x="835" y="321"/>
                    </a:cubicBezTo>
                    <a:cubicBezTo>
                      <a:pt x="801" y="275"/>
                      <a:pt x="755" y="229"/>
                      <a:pt x="721" y="184"/>
                    </a:cubicBezTo>
                    <a:cubicBezTo>
                      <a:pt x="629" y="115"/>
                      <a:pt x="538" y="58"/>
                      <a:pt x="435" y="23"/>
                    </a:cubicBezTo>
                    <a:cubicBezTo>
                      <a:pt x="401" y="12"/>
                      <a:pt x="378" y="1"/>
                      <a:pt x="34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0"/>
              <p:cNvSpPr/>
              <p:nvPr/>
            </p:nvSpPr>
            <p:spPr>
              <a:xfrm>
                <a:off x="4592507" y="3351941"/>
                <a:ext cx="12225" cy="42324"/>
              </a:xfrm>
              <a:custGeom>
                <a:avLst/>
                <a:gdLst/>
                <a:ahLst/>
                <a:cxnLst/>
                <a:rect l="l" t="t" r="r" b="b"/>
                <a:pathLst>
                  <a:path w="355" h="1229" extrusionOk="0">
                    <a:moveTo>
                      <a:pt x="23" y="0"/>
                    </a:moveTo>
                    <a:lnTo>
                      <a:pt x="23" y="0"/>
                    </a:lnTo>
                    <a:cubicBezTo>
                      <a:pt x="0" y="12"/>
                      <a:pt x="57" y="69"/>
                      <a:pt x="103" y="172"/>
                    </a:cubicBezTo>
                    <a:cubicBezTo>
                      <a:pt x="126" y="218"/>
                      <a:pt x="137" y="252"/>
                      <a:pt x="149" y="298"/>
                    </a:cubicBezTo>
                    <a:cubicBezTo>
                      <a:pt x="240" y="538"/>
                      <a:pt x="229" y="812"/>
                      <a:pt x="137" y="1052"/>
                    </a:cubicBezTo>
                    <a:cubicBezTo>
                      <a:pt x="115" y="1098"/>
                      <a:pt x="103" y="1144"/>
                      <a:pt x="80" y="1178"/>
                    </a:cubicBezTo>
                    <a:cubicBezTo>
                      <a:pt x="69" y="1201"/>
                      <a:pt x="69" y="1224"/>
                      <a:pt x="69" y="1224"/>
                    </a:cubicBezTo>
                    <a:cubicBezTo>
                      <a:pt x="72" y="1227"/>
                      <a:pt x="75" y="1228"/>
                      <a:pt x="78" y="1228"/>
                    </a:cubicBezTo>
                    <a:cubicBezTo>
                      <a:pt x="87" y="1228"/>
                      <a:pt x="98" y="1217"/>
                      <a:pt x="115" y="1201"/>
                    </a:cubicBezTo>
                    <a:cubicBezTo>
                      <a:pt x="149" y="1155"/>
                      <a:pt x="183" y="1121"/>
                      <a:pt x="206" y="1075"/>
                    </a:cubicBezTo>
                    <a:cubicBezTo>
                      <a:pt x="355" y="778"/>
                      <a:pt x="343" y="423"/>
                      <a:pt x="160" y="138"/>
                    </a:cubicBezTo>
                    <a:cubicBezTo>
                      <a:pt x="149" y="115"/>
                      <a:pt x="126" y="92"/>
                      <a:pt x="115" y="80"/>
                    </a:cubicBezTo>
                    <a:cubicBezTo>
                      <a:pt x="69" y="23"/>
                      <a:pt x="23" y="0"/>
                      <a:pt x="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0"/>
              <p:cNvSpPr/>
              <p:nvPr/>
            </p:nvSpPr>
            <p:spPr>
              <a:xfrm>
                <a:off x="4552352" y="2920391"/>
                <a:ext cx="40981" cy="42840"/>
              </a:xfrm>
              <a:custGeom>
                <a:avLst/>
                <a:gdLst/>
                <a:ahLst/>
                <a:cxnLst/>
                <a:rect l="l" t="t" r="r" b="b"/>
                <a:pathLst>
                  <a:path w="1190" h="1244" extrusionOk="0">
                    <a:moveTo>
                      <a:pt x="650" y="288"/>
                    </a:moveTo>
                    <a:cubicBezTo>
                      <a:pt x="707" y="288"/>
                      <a:pt x="765" y="306"/>
                      <a:pt x="812" y="345"/>
                    </a:cubicBezTo>
                    <a:cubicBezTo>
                      <a:pt x="892" y="413"/>
                      <a:pt x="926" y="516"/>
                      <a:pt x="915" y="619"/>
                    </a:cubicBezTo>
                    <a:cubicBezTo>
                      <a:pt x="915" y="711"/>
                      <a:pt x="880" y="802"/>
                      <a:pt x="823" y="882"/>
                    </a:cubicBezTo>
                    <a:cubicBezTo>
                      <a:pt x="766" y="951"/>
                      <a:pt x="698" y="985"/>
                      <a:pt x="617" y="996"/>
                    </a:cubicBezTo>
                    <a:cubicBezTo>
                      <a:pt x="599" y="999"/>
                      <a:pt x="582" y="1001"/>
                      <a:pt x="566" y="1001"/>
                    </a:cubicBezTo>
                    <a:cubicBezTo>
                      <a:pt x="456" y="1001"/>
                      <a:pt x="413" y="939"/>
                      <a:pt x="423" y="939"/>
                    </a:cubicBezTo>
                    <a:cubicBezTo>
                      <a:pt x="426" y="936"/>
                      <a:pt x="432" y="936"/>
                      <a:pt x="440" y="936"/>
                    </a:cubicBezTo>
                    <a:cubicBezTo>
                      <a:pt x="449" y="936"/>
                      <a:pt x="460" y="936"/>
                      <a:pt x="475" y="936"/>
                    </a:cubicBezTo>
                    <a:cubicBezTo>
                      <a:pt x="503" y="936"/>
                      <a:pt x="543" y="934"/>
                      <a:pt x="595" y="916"/>
                    </a:cubicBezTo>
                    <a:cubicBezTo>
                      <a:pt x="720" y="871"/>
                      <a:pt x="800" y="745"/>
                      <a:pt x="800" y="608"/>
                    </a:cubicBezTo>
                    <a:cubicBezTo>
                      <a:pt x="812" y="539"/>
                      <a:pt x="789" y="482"/>
                      <a:pt x="743" y="425"/>
                    </a:cubicBezTo>
                    <a:cubicBezTo>
                      <a:pt x="698" y="391"/>
                      <a:pt x="640" y="379"/>
                      <a:pt x="583" y="379"/>
                    </a:cubicBezTo>
                    <a:cubicBezTo>
                      <a:pt x="505" y="388"/>
                      <a:pt x="447" y="410"/>
                      <a:pt x="418" y="410"/>
                    </a:cubicBezTo>
                    <a:cubicBezTo>
                      <a:pt x="409" y="410"/>
                      <a:pt x="403" y="407"/>
                      <a:pt x="400" y="402"/>
                    </a:cubicBezTo>
                    <a:cubicBezTo>
                      <a:pt x="400" y="391"/>
                      <a:pt x="446" y="345"/>
                      <a:pt x="572" y="299"/>
                    </a:cubicBezTo>
                    <a:cubicBezTo>
                      <a:pt x="597" y="292"/>
                      <a:pt x="624" y="288"/>
                      <a:pt x="650" y="288"/>
                    </a:cubicBezTo>
                    <a:close/>
                    <a:moveTo>
                      <a:pt x="606" y="0"/>
                    </a:moveTo>
                    <a:cubicBezTo>
                      <a:pt x="591" y="0"/>
                      <a:pt x="576" y="1"/>
                      <a:pt x="560" y="2"/>
                    </a:cubicBezTo>
                    <a:cubicBezTo>
                      <a:pt x="332" y="48"/>
                      <a:pt x="137" y="219"/>
                      <a:pt x="69" y="448"/>
                    </a:cubicBezTo>
                    <a:cubicBezTo>
                      <a:pt x="57" y="505"/>
                      <a:pt x="34" y="562"/>
                      <a:pt x="23" y="619"/>
                    </a:cubicBezTo>
                    <a:cubicBezTo>
                      <a:pt x="0" y="791"/>
                      <a:pt x="0" y="974"/>
                      <a:pt x="12" y="1156"/>
                    </a:cubicBezTo>
                    <a:lnTo>
                      <a:pt x="34" y="1179"/>
                    </a:lnTo>
                    <a:cubicBezTo>
                      <a:pt x="92" y="1202"/>
                      <a:pt x="160" y="1214"/>
                      <a:pt x="217" y="1236"/>
                    </a:cubicBezTo>
                    <a:cubicBezTo>
                      <a:pt x="270" y="1090"/>
                      <a:pt x="361" y="1029"/>
                      <a:pt x="375" y="1029"/>
                    </a:cubicBezTo>
                    <a:cubicBezTo>
                      <a:pt x="377" y="1029"/>
                      <a:pt x="377" y="1030"/>
                      <a:pt x="377" y="1031"/>
                    </a:cubicBezTo>
                    <a:cubicBezTo>
                      <a:pt x="377" y="1042"/>
                      <a:pt x="320" y="1111"/>
                      <a:pt x="286" y="1236"/>
                    </a:cubicBezTo>
                    <a:cubicBezTo>
                      <a:pt x="323" y="1241"/>
                      <a:pt x="360" y="1243"/>
                      <a:pt x="397" y="1243"/>
                    </a:cubicBezTo>
                    <a:cubicBezTo>
                      <a:pt x="545" y="1243"/>
                      <a:pt x="695" y="1207"/>
                      <a:pt x="823" y="1134"/>
                    </a:cubicBezTo>
                    <a:cubicBezTo>
                      <a:pt x="1063" y="996"/>
                      <a:pt x="1189" y="722"/>
                      <a:pt x="1155" y="448"/>
                    </a:cubicBezTo>
                    <a:cubicBezTo>
                      <a:pt x="1101" y="188"/>
                      <a:pt x="873" y="0"/>
                      <a:pt x="606"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0"/>
              <p:cNvSpPr/>
              <p:nvPr/>
            </p:nvSpPr>
            <p:spPr>
              <a:xfrm>
                <a:off x="4566127" y="2930310"/>
                <a:ext cx="18149" cy="24588"/>
              </a:xfrm>
              <a:custGeom>
                <a:avLst/>
                <a:gdLst/>
                <a:ahLst/>
                <a:cxnLst/>
                <a:rect l="l" t="t" r="r" b="b"/>
                <a:pathLst>
                  <a:path w="527" h="714" extrusionOk="0">
                    <a:moveTo>
                      <a:pt x="250" y="0"/>
                    </a:moveTo>
                    <a:cubicBezTo>
                      <a:pt x="224" y="0"/>
                      <a:pt x="197" y="4"/>
                      <a:pt x="172" y="11"/>
                    </a:cubicBezTo>
                    <a:cubicBezTo>
                      <a:pt x="46" y="57"/>
                      <a:pt x="0" y="114"/>
                      <a:pt x="0" y="125"/>
                    </a:cubicBezTo>
                    <a:cubicBezTo>
                      <a:pt x="2" y="127"/>
                      <a:pt x="5" y="128"/>
                      <a:pt x="8" y="128"/>
                    </a:cubicBezTo>
                    <a:cubicBezTo>
                      <a:pt x="32" y="128"/>
                      <a:pt x="96" y="101"/>
                      <a:pt x="195" y="91"/>
                    </a:cubicBezTo>
                    <a:cubicBezTo>
                      <a:pt x="240" y="91"/>
                      <a:pt x="298" y="103"/>
                      <a:pt x="343" y="137"/>
                    </a:cubicBezTo>
                    <a:cubicBezTo>
                      <a:pt x="389" y="194"/>
                      <a:pt x="412" y="251"/>
                      <a:pt x="400" y="320"/>
                    </a:cubicBezTo>
                    <a:cubicBezTo>
                      <a:pt x="400" y="457"/>
                      <a:pt x="320" y="583"/>
                      <a:pt x="195" y="628"/>
                    </a:cubicBezTo>
                    <a:cubicBezTo>
                      <a:pt x="159" y="642"/>
                      <a:pt x="127" y="645"/>
                      <a:pt x="101" y="645"/>
                    </a:cubicBezTo>
                    <a:cubicBezTo>
                      <a:pt x="79" y="645"/>
                      <a:pt x="61" y="643"/>
                      <a:pt x="48" y="643"/>
                    </a:cubicBezTo>
                    <a:cubicBezTo>
                      <a:pt x="35" y="643"/>
                      <a:pt x="27" y="644"/>
                      <a:pt x="23" y="651"/>
                    </a:cubicBezTo>
                    <a:cubicBezTo>
                      <a:pt x="13" y="661"/>
                      <a:pt x="63" y="713"/>
                      <a:pt x="164" y="713"/>
                    </a:cubicBezTo>
                    <a:cubicBezTo>
                      <a:pt x="180" y="713"/>
                      <a:pt x="198" y="712"/>
                      <a:pt x="217" y="708"/>
                    </a:cubicBezTo>
                    <a:cubicBezTo>
                      <a:pt x="298" y="697"/>
                      <a:pt x="366" y="663"/>
                      <a:pt x="423" y="594"/>
                    </a:cubicBezTo>
                    <a:cubicBezTo>
                      <a:pt x="480" y="514"/>
                      <a:pt x="515" y="423"/>
                      <a:pt x="515" y="331"/>
                    </a:cubicBezTo>
                    <a:cubicBezTo>
                      <a:pt x="526" y="228"/>
                      <a:pt x="492" y="125"/>
                      <a:pt x="412" y="57"/>
                    </a:cubicBezTo>
                    <a:cubicBezTo>
                      <a:pt x="365" y="18"/>
                      <a:pt x="307" y="0"/>
                      <a:pt x="250" y="0"/>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0"/>
              <p:cNvSpPr/>
              <p:nvPr/>
            </p:nvSpPr>
            <p:spPr>
              <a:xfrm>
                <a:off x="4558654" y="2956207"/>
                <a:ext cx="30339" cy="26104"/>
              </a:xfrm>
              <a:custGeom>
                <a:avLst/>
                <a:gdLst/>
                <a:ahLst/>
                <a:cxnLst/>
                <a:rect l="l" t="t" r="r" b="b"/>
                <a:pathLst>
                  <a:path w="881" h="758" extrusionOk="0">
                    <a:moveTo>
                      <a:pt x="189" y="0"/>
                    </a:moveTo>
                    <a:cubicBezTo>
                      <a:pt x="166" y="0"/>
                      <a:pt x="86" y="52"/>
                      <a:pt x="34" y="196"/>
                    </a:cubicBezTo>
                    <a:lnTo>
                      <a:pt x="23" y="219"/>
                    </a:lnTo>
                    <a:cubicBezTo>
                      <a:pt x="0" y="322"/>
                      <a:pt x="12" y="437"/>
                      <a:pt x="69" y="528"/>
                    </a:cubicBezTo>
                    <a:cubicBezTo>
                      <a:pt x="147" y="678"/>
                      <a:pt x="296" y="757"/>
                      <a:pt x="446" y="757"/>
                    </a:cubicBezTo>
                    <a:cubicBezTo>
                      <a:pt x="558" y="757"/>
                      <a:pt x="671" y="713"/>
                      <a:pt x="755" y="619"/>
                    </a:cubicBezTo>
                    <a:cubicBezTo>
                      <a:pt x="835" y="551"/>
                      <a:pt x="880" y="448"/>
                      <a:pt x="880" y="334"/>
                    </a:cubicBezTo>
                    <a:cubicBezTo>
                      <a:pt x="880" y="151"/>
                      <a:pt x="789" y="71"/>
                      <a:pt x="777" y="71"/>
                    </a:cubicBezTo>
                    <a:lnTo>
                      <a:pt x="777" y="71"/>
                    </a:lnTo>
                    <a:cubicBezTo>
                      <a:pt x="800" y="162"/>
                      <a:pt x="823" y="242"/>
                      <a:pt x="812" y="334"/>
                    </a:cubicBezTo>
                    <a:cubicBezTo>
                      <a:pt x="812" y="425"/>
                      <a:pt x="766" y="505"/>
                      <a:pt x="697" y="562"/>
                    </a:cubicBezTo>
                    <a:cubicBezTo>
                      <a:pt x="628" y="622"/>
                      <a:pt x="540" y="656"/>
                      <a:pt x="443" y="656"/>
                    </a:cubicBezTo>
                    <a:cubicBezTo>
                      <a:pt x="429" y="656"/>
                      <a:pt x="415" y="655"/>
                      <a:pt x="400" y="654"/>
                    </a:cubicBezTo>
                    <a:cubicBezTo>
                      <a:pt x="297" y="642"/>
                      <a:pt x="206" y="574"/>
                      <a:pt x="137" y="482"/>
                    </a:cubicBezTo>
                    <a:cubicBezTo>
                      <a:pt x="92" y="414"/>
                      <a:pt x="80" y="322"/>
                      <a:pt x="92" y="231"/>
                    </a:cubicBezTo>
                    <a:lnTo>
                      <a:pt x="103" y="208"/>
                    </a:lnTo>
                    <a:cubicBezTo>
                      <a:pt x="137" y="71"/>
                      <a:pt x="206" y="2"/>
                      <a:pt x="194" y="2"/>
                    </a:cubicBezTo>
                    <a:cubicBezTo>
                      <a:pt x="193" y="1"/>
                      <a:pt x="192" y="0"/>
                      <a:pt x="1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0"/>
              <p:cNvSpPr/>
              <p:nvPr/>
            </p:nvSpPr>
            <p:spPr>
              <a:xfrm>
                <a:off x="3528631" y="2728534"/>
                <a:ext cx="710721" cy="582097"/>
              </a:xfrm>
              <a:custGeom>
                <a:avLst/>
                <a:gdLst/>
                <a:ahLst/>
                <a:cxnLst/>
                <a:rect l="l" t="t" r="r" b="b"/>
                <a:pathLst>
                  <a:path w="20638" h="16903" extrusionOk="0">
                    <a:moveTo>
                      <a:pt x="8576" y="0"/>
                    </a:moveTo>
                    <a:cubicBezTo>
                      <a:pt x="7842" y="0"/>
                      <a:pt x="6065" y="427"/>
                      <a:pt x="3272" y="6990"/>
                    </a:cubicBezTo>
                    <a:cubicBezTo>
                      <a:pt x="0" y="14679"/>
                      <a:pt x="1382" y="16457"/>
                      <a:pt x="2086" y="16457"/>
                    </a:cubicBezTo>
                    <a:cubicBezTo>
                      <a:pt x="2093" y="16457"/>
                      <a:pt x="2100" y="16457"/>
                      <a:pt x="2106" y="16456"/>
                    </a:cubicBezTo>
                    <a:cubicBezTo>
                      <a:pt x="2748" y="16425"/>
                      <a:pt x="6804" y="15181"/>
                      <a:pt x="9771" y="15181"/>
                    </a:cubicBezTo>
                    <a:cubicBezTo>
                      <a:pt x="10026" y="15181"/>
                      <a:pt x="10273" y="15190"/>
                      <a:pt x="10509" y="15210"/>
                    </a:cubicBezTo>
                    <a:cubicBezTo>
                      <a:pt x="13493" y="15462"/>
                      <a:pt x="17345" y="16902"/>
                      <a:pt x="17345" y="16902"/>
                    </a:cubicBezTo>
                    <a:lnTo>
                      <a:pt x="20638" y="11289"/>
                    </a:lnTo>
                    <a:cubicBezTo>
                      <a:pt x="20638" y="11289"/>
                      <a:pt x="18157" y="10809"/>
                      <a:pt x="14602" y="7573"/>
                    </a:cubicBezTo>
                    <a:cubicBezTo>
                      <a:pt x="11055" y="4358"/>
                      <a:pt x="9306" y="5"/>
                      <a:pt x="8877" y="5"/>
                    </a:cubicBezTo>
                    <a:cubicBezTo>
                      <a:pt x="8876" y="5"/>
                      <a:pt x="8875" y="5"/>
                      <a:pt x="8874" y="5"/>
                    </a:cubicBezTo>
                    <a:lnTo>
                      <a:pt x="8725" y="5"/>
                    </a:lnTo>
                    <a:cubicBezTo>
                      <a:pt x="8682" y="3"/>
                      <a:pt x="8632" y="0"/>
                      <a:pt x="857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0"/>
              <p:cNvSpPr/>
              <p:nvPr/>
            </p:nvSpPr>
            <p:spPr>
              <a:xfrm>
                <a:off x="3569269" y="2728293"/>
                <a:ext cx="669706" cy="582338"/>
              </a:xfrm>
              <a:custGeom>
                <a:avLst/>
                <a:gdLst/>
                <a:ahLst/>
                <a:cxnLst/>
                <a:rect l="l" t="t" r="r" b="b"/>
                <a:pathLst>
                  <a:path w="19447" h="16910" extrusionOk="0">
                    <a:moveTo>
                      <a:pt x="7385" y="1"/>
                    </a:moveTo>
                    <a:cubicBezTo>
                      <a:pt x="6642" y="1"/>
                      <a:pt x="4882" y="447"/>
                      <a:pt x="2092" y="6997"/>
                    </a:cubicBezTo>
                    <a:cubicBezTo>
                      <a:pt x="492" y="10747"/>
                      <a:pt x="0" y="13091"/>
                      <a:pt x="0" y="14508"/>
                    </a:cubicBezTo>
                    <a:cubicBezTo>
                      <a:pt x="0" y="15994"/>
                      <a:pt x="538" y="16452"/>
                      <a:pt x="903" y="16452"/>
                    </a:cubicBezTo>
                    <a:lnTo>
                      <a:pt x="926" y="16452"/>
                    </a:lnTo>
                    <a:cubicBezTo>
                      <a:pt x="1566" y="16429"/>
                      <a:pt x="5613" y="15183"/>
                      <a:pt x="8574" y="15183"/>
                    </a:cubicBezTo>
                    <a:cubicBezTo>
                      <a:pt x="8837" y="15183"/>
                      <a:pt x="9089" y="15194"/>
                      <a:pt x="9317" y="15217"/>
                    </a:cubicBezTo>
                    <a:cubicBezTo>
                      <a:pt x="12301" y="15469"/>
                      <a:pt x="16165" y="16909"/>
                      <a:pt x="16165" y="16909"/>
                    </a:cubicBezTo>
                    <a:lnTo>
                      <a:pt x="19446" y="11296"/>
                    </a:lnTo>
                    <a:cubicBezTo>
                      <a:pt x="19446" y="11296"/>
                      <a:pt x="17697" y="10953"/>
                      <a:pt x="15022" y="8929"/>
                    </a:cubicBezTo>
                    <a:cubicBezTo>
                      <a:pt x="14519" y="8541"/>
                      <a:pt x="13982" y="8095"/>
                      <a:pt x="13410" y="7580"/>
                    </a:cubicBezTo>
                    <a:cubicBezTo>
                      <a:pt x="13010" y="7215"/>
                      <a:pt x="12633" y="6837"/>
                      <a:pt x="12267" y="6449"/>
                    </a:cubicBezTo>
                    <a:cubicBezTo>
                      <a:pt x="12175" y="6346"/>
                      <a:pt x="12095" y="6254"/>
                      <a:pt x="12004" y="6151"/>
                    </a:cubicBezTo>
                    <a:cubicBezTo>
                      <a:pt x="11855" y="5991"/>
                      <a:pt x="11707" y="5820"/>
                      <a:pt x="11570" y="5648"/>
                    </a:cubicBezTo>
                    <a:cubicBezTo>
                      <a:pt x="11067" y="5043"/>
                      <a:pt x="10609" y="4425"/>
                      <a:pt x="10198" y="3831"/>
                    </a:cubicBezTo>
                    <a:cubicBezTo>
                      <a:pt x="9569" y="2916"/>
                      <a:pt x="9054" y="2070"/>
                      <a:pt x="8666" y="1407"/>
                    </a:cubicBezTo>
                    <a:cubicBezTo>
                      <a:pt x="8163" y="561"/>
                      <a:pt x="7843" y="12"/>
                      <a:pt x="7683" y="12"/>
                    </a:cubicBezTo>
                    <a:lnTo>
                      <a:pt x="7374" y="12"/>
                    </a:lnTo>
                    <a:lnTo>
                      <a:pt x="73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0"/>
              <p:cNvSpPr/>
              <p:nvPr/>
            </p:nvSpPr>
            <p:spPr>
              <a:xfrm>
                <a:off x="4107853" y="3080668"/>
                <a:ext cx="333079" cy="308181"/>
              </a:xfrm>
              <a:custGeom>
                <a:avLst/>
                <a:gdLst/>
                <a:ahLst/>
                <a:cxnLst/>
                <a:rect l="l" t="t" r="r" b="b"/>
                <a:pathLst>
                  <a:path w="9672" h="8949" extrusionOk="0">
                    <a:moveTo>
                      <a:pt x="2870" y="1"/>
                    </a:moveTo>
                    <a:lnTo>
                      <a:pt x="0" y="7100"/>
                    </a:lnTo>
                    <a:lnTo>
                      <a:pt x="5328" y="8781"/>
                    </a:lnTo>
                    <a:cubicBezTo>
                      <a:pt x="5594" y="8894"/>
                      <a:pt x="5872" y="8949"/>
                      <a:pt x="6146" y="8949"/>
                    </a:cubicBezTo>
                    <a:cubicBezTo>
                      <a:pt x="6916" y="8949"/>
                      <a:pt x="7652" y="8520"/>
                      <a:pt x="8014" y="7786"/>
                    </a:cubicBezTo>
                    <a:lnTo>
                      <a:pt x="8369" y="7054"/>
                    </a:lnTo>
                    <a:lnTo>
                      <a:pt x="9157" y="5442"/>
                    </a:lnTo>
                    <a:cubicBezTo>
                      <a:pt x="9672" y="4402"/>
                      <a:pt x="9249" y="3167"/>
                      <a:pt x="8220" y="2653"/>
                    </a:cubicBezTo>
                    <a:lnTo>
                      <a:pt x="287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0"/>
              <p:cNvSpPr/>
              <p:nvPr/>
            </p:nvSpPr>
            <p:spPr>
              <a:xfrm>
                <a:off x="3996823" y="3322392"/>
                <a:ext cx="324436" cy="303601"/>
              </a:xfrm>
              <a:custGeom>
                <a:avLst/>
                <a:gdLst/>
                <a:ahLst/>
                <a:cxnLst/>
                <a:rect l="l" t="t" r="r" b="b"/>
                <a:pathLst>
                  <a:path w="9421" h="8816" extrusionOk="0">
                    <a:moveTo>
                      <a:pt x="5122" y="1"/>
                    </a:moveTo>
                    <a:lnTo>
                      <a:pt x="3636" y="1773"/>
                    </a:lnTo>
                    <a:cubicBezTo>
                      <a:pt x="3636" y="1773"/>
                      <a:pt x="4333" y="2013"/>
                      <a:pt x="3773" y="3191"/>
                    </a:cubicBezTo>
                    <a:cubicBezTo>
                      <a:pt x="3213" y="4368"/>
                      <a:pt x="0" y="5854"/>
                      <a:pt x="0" y="5854"/>
                    </a:cubicBezTo>
                    <a:lnTo>
                      <a:pt x="1624" y="8815"/>
                    </a:lnTo>
                    <a:lnTo>
                      <a:pt x="6985" y="4197"/>
                    </a:lnTo>
                    <a:lnTo>
                      <a:pt x="7831" y="4402"/>
                    </a:lnTo>
                    <a:lnTo>
                      <a:pt x="9421" y="1064"/>
                    </a:lnTo>
                    <a:lnTo>
                      <a:pt x="512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ysClr val="windowText" lastClr="000000"/>
                  </a:solidFill>
                </a:endParaRPr>
              </a:p>
            </p:txBody>
          </p:sp>
          <p:sp>
            <p:nvSpPr>
              <p:cNvPr id="1047" name="Google Shape;1047;p30"/>
              <p:cNvSpPr/>
              <p:nvPr/>
            </p:nvSpPr>
            <p:spPr>
              <a:xfrm>
                <a:off x="3567306" y="2746856"/>
                <a:ext cx="282697" cy="526239"/>
              </a:xfrm>
              <a:custGeom>
                <a:avLst/>
                <a:gdLst/>
                <a:ahLst/>
                <a:cxnLst/>
                <a:rect l="l" t="t" r="r" b="b"/>
                <a:pathLst>
                  <a:path w="8209" h="15281" extrusionOk="0">
                    <a:moveTo>
                      <a:pt x="7114" y="1"/>
                    </a:moveTo>
                    <a:cubicBezTo>
                      <a:pt x="6121" y="1"/>
                      <a:pt x="4085" y="2981"/>
                      <a:pt x="2435" y="6939"/>
                    </a:cubicBezTo>
                    <a:cubicBezTo>
                      <a:pt x="675" y="11146"/>
                      <a:pt x="0" y="14861"/>
                      <a:pt x="926" y="15250"/>
                    </a:cubicBezTo>
                    <a:cubicBezTo>
                      <a:pt x="977" y="15271"/>
                      <a:pt x="1033" y="15281"/>
                      <a:pt x="1091" y="15281"/>
                    </a:cubicBezTo>
                    <a:cubicBezTo>
                      <a:pt x="2092" y="15281"/>
                      <a:pt x="4121" y="12307"/>
                      <a:pt x="5773" y="8333"/>
                    </a:cubicBezTo>
                    <a:cubicBezTo>
                      <a:pt x="7534" y="4138"/>
                      <a:pt x="8208" y="422"/>
                      <a:pt x="7282" y="34"/>
                    </a:cubicBezTo>
                    <a:cubicBezTo>
                      <a:pt x="7230" y="11"/>
                      <a:pt x="7174" y="1"/>
                      <a:pt x="711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0"/>
              <p:cNvSpPr/>
              <p:nvPr/>
            </p:nvSpPr>
            <p:spPr>
              <a:xfrm>
                <a:off x="4391696" y="3273972"/>
                <a:ext cx="66189" cy="72870"/>
              </a:xfrm>
              <a:custGeom>
                <a:avLst/>
                <a:gdLst/>
                <a:ahLst/>
                <a:cxnLst/>
                <a:rect l="l" t="t" r="r" b="b"/>
                <a:pathLst>
                  <a:path w="1922" h="2116" extrusionOk="0">
                    <a:moveTo>
                      <a:pt x="835" y="1"/>
                    </a:moveTo>
                    <a:lnTo>
                      <a:pt x="1" y="1704"/>
                    </a:lnTo>
                    <a:lnTo>
                      <a:pt x="1441" y="2116"/>
                    </a:lnTo>
                    <a:lnTo>
                      <a:pt x="1921" y="641"/>
                    </a:lnTo>
                    <a:lnTo>
                      <a:pt x="835"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0"/>
              <p:cNvSpPr/>
              <p:nvPr/>
            </p:nvSpPr>
            <p:spPr>
              <a:xfrm>
                <a:off x="4155482" y="3343262"/>
                <a:ext cx="150423" cy="80756"/>
              </a:xfrm>
              <a:custGeom>
                <a:avLst/>
                <a:gdLst/>
                <a:ahLst/>
                <a:cxnLst/>
                <a:rect l="l" t="t" r="r" b="b"/>
                <a:pathLst>
                  <a:path w="4368" h="2345" extrusionOk="0">
                    <a:moveTo>
                      <a:pt x="1" y="1"/>
                    </a:moveTo>
                    <a:lnTo>
                      <a:pt x="3922" y="2344"/>
                    </a:lnTo>
                    <a:lnTo>
                      <a:pt x="4368" y="1384"/>
                    </a:lnTo>
                    <a:lnTo>
                      <a:pt x="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0"/>
              <p:cNvSpPr/>
              <p:nvPr/>
            </p:nvSpPr>
            <p:spPr>
              <a:xfrm>
                <a:off x="4391696" y="3273972"/>
                <a:ext cx="33129" cy="61850"/>
              </a:xfrm>
              <a:custGeom>
                <a:avLst/>
                <a:gdLst/>
                <a:ahLst/>
                <a:cxnLst/>
                <a:rect l="l" t="t" r="r" b="b"/>
                <a:pathLst>
                  <a:path w="962" h="1796" extrusionOk="0">
                    <a:moveTo>
                      <a:pt x="835" y="1"/>
                    </a:moveTo>
                    <a:lnTo>
                      <a:pt x="1" y="1704"/>
                    </a:lnTo>
                    <a:lnTo>
                      <a:pt x="298" y="1796"/>
                    </a:lnTo>
                    <a:lnTo>
                      <a:pt x="961" y="81"/>
                    </a:lnTo>
                    <a:lnTo>
                      <a:pt x="83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0"/>
              <p:cNvSpPr/>
              <p:nvPr/>
            </p:nvSpPr>
            <p:spPr>
              <a:xfrm>
                <a:off x="4081473" y="3098783"/>
                <a:ext cx="116158" cy="207899"/>
              </a:xfrm>
              <a:custGeom>
                <a:avLst/>
                <a:gdLst/>
                <a:ahLst/>
                <a:cxnLst/>
                <a:rect l="l" t="t" r="r" b="b"/>
                <a:pathLst>
                  <a:path w="3373" h="6037" extrusionOk="0">
                    <a:moveTo>
                      <a:pt x="3133" y="1"/>
                    </a:moveTo>
                    <a:cubicBezTo>
                      <a:pt x="3133" y="1"/>
                      <a:pt x="41" y="5705"/>
                      <a:pt x="1" y="5705"/>
                    </a:cubicBezTo>
                    <a:cubicBezTo>
                      <a:pt x="0" y="5705"/>
                      <a:pt x="0" y="5705"/>
                      <a:pt x="0" y="5705"/>
                    </a:cubicBezTo>
                    <a:lnTo>
                      <a:pt x="0" y="5705"/>
                    </a:lnTo>
                    <a:lnTo>
                      <a:pt x="984" y="6037"/>
                    </a:lnTo>
                    <a:lnTo>
                      <a:pt x="1075" y="5854"/>
                    </a:lnTo>
                    <a:lnTo>
                      <a:pt x="3373" y="115"/>
                    </a:lnTo>
                    <a:lnTo>
                      <a:pt x="313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0"/>
              <p:cNvSpPr/>
              <p:nvPr/>
            </p:nvSpPr>
            <p:spPr>
              <a:xfrm>
                <a:off x="4277532" y="3242702"/>
                <a:ext cx="109890" cy="46043"/>
              </a:xfrm>
              <a:custGeom>
                <a:avLst/>
                <a:gdLst/>
                <a:ahLst/>
                <a:cxnLst/>
                <a:rect l="l" t="t" r="r" b="b"/>
                <a:pathLst>
                  <a:path w="3191" h="1337" extrusionOk="0">
                    <a:moveTo>
                      <a:pt x="41" y="1"/>
                    </a:moveTo>
                    <a:cubicBezTo>
                      <a:pt x="31" y="1"/>
                      <a:pt x="25" y="2"/>
                      <a:pt x="23" y="6"/>
                    </a:cubicBezTo>
                    <a:cubicBezTo>
                      <a:pt x="1" y="63"/>
                      <a:pt x="698" y="394"/>
                      <a:pt x="1567" y="760"/>
                    </a:cubicBezTo>
                    <a:cubicBezTo>
                      <a:pt x="2369" y="1088"/>
                      <a:pt x="3045" y="1337"/>
                      <a:pt x="3162" y="1337"/>
                    </a:cubicBezTo>
                    <a:cubicBezTo>
                      <a:pt x="3171" y="1337"/>
                      <a:pt x="3177" y="1335"/>
                      <a:pt x="3179" y="1332"/>
                    </a:cubicBezTo>
                    <a:cubicBezTo>
                      <a:pt x="3190" y="1275"/>
                      <a:pt x="2504" y="943"/>
                      <a:pt x="1635" y="577"/>
                    </a:cubicBezTo>
                    <a:cubicBezTo>
                      <a:pt x="833" y="250"/>
                      <a:pt x="157" y="1"/>
                      <a:pt x="4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0"/>
              <p:cNvSpPr/>
              <p:nvPr/>
            </p:nvSpPr>
            <p:spPr>
              <a:xfrm>
                <a:off x="4302328" y="3208435"/>
                <a:ext cx="99662" cy="45285"/>
              </a:xfrm>
              <a:custGeom>
                <a:avLst/>
                <a:gdLst/>
                <a:ahLst/>
                <a:cxnLst/>
                <a:rect l="l" t="t" r="r" b="b"/>
                <a:pathLst>
                  <a:path w="2894" h="1315" extrusionOk="0">
                    <a:moveTo>
                      <a:pt x="41" y="1"/>
                    </a:moveTo>
                    <a:cubicBezTo>
                      <a:pt x="31" y="1"/>
                      <a:pt x="25" y="3"/>
                      <a:pt x="24" y="6"/>
                    </a:cubicBezTo>
                    <a:cubicBezTo>
                      <a:pt x="1" y="52"/>
                      <a:pt x="618" y="372"/>
                      <a:pt x="1407" y="738"/>
                    </a:cubicBezTo>
                    <a:cubicBezTo>
                      <a:pt x="2134" y="1075"/>
                      <a:pt x="2744" y="1315"/>
                      <a:pt x="2853" y="1315"/>
                    </a:cubicBezTo>
                    <a:cubicBezTo>
                      <a:pt x="2863" y="1315"/>
                      <a:pt x="2868" y="1313"/>
                      <a:pt x="2870" y="1309"/>
                    </a:cubicBezTo>
                    <a:cubicBezTo>
                      <a:pt x="2893" y="1264"/>
                      <a:pt x="2264" y="944"/>
                      <a:pt x="1487" y="578"/>
                    </a:cubicBezTo>
                    <a:cubicBezTo>
                      <a:pt x="760" y="241"/>
                      <a:pt x="150" y="1"/>
                      <a:pt x="4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0"/>
              <p:cNvSpPr/>
              <p:nvPr/>
            </p:nvSpPr>
            <p:spPr>
              <a:xfrm>
                <a:off x="4269267" y="3284441"/>
                <a:ext cx="99628" cy="40981"/>
              </a:xfrm>
              <a:custGeom>
                <a:avLst/>
                <a:gdLst/>
                <a:ahLst/>
                <a:cxnLst/>
                <a:rect l="l" t="t" r="r" b="b"/>
                <a:pathLst>
                  <a:path w="2893" h="1190" extrusionOk="0">
                    <a:moveTo>
                      <a:pt x="38" y="0"/>
                    </a:moveTo>
                    <a:cubicBezTo>
                      <a:pt x="29" y="0"/>
                      <a:pt x="24" y="2"/>
                      <a:pt x="23" y="6"/>
                    </a:cubicBezTo>
                    <a:cubicBezTo>
                      <a:pt x="0" y="40"/>
                      <a:pt x="606" y="383"/>
                      <a:pt x="1395" y="726"/>
                    </a:cubicBezTo>
                    <a:cubicBezTo>
                      <a:pt x="1601" y="806"/>
                      <a:pt x="1784" y="897"/>
                      <a:pt x="1967" y="954"/>
                    </a:cubicBezTo>
                    <a:cubicBezTo>
                      <a:pt x="2138" y="1012"/>
                      <a:pt x="2298" y="1057"/>
                      <a:pt x="2436" y="1092"/>
                    </a:cubicBezTo>
                    <a:cubicBezTo>
                      <a:pt x="2654" y="1155"/>
                      <a:pt x="2807" y="1190"/>
                      <a:pt x="2866" y="1190"/>
                    </a:cubicBezTo>
                    <a:cubicBezTo>
                      <a:pt x="2881" y="1190"/>
                      <a:pt x="2890" y="1188"/>
                      <a:pt x="2893" y="1183"/>
                    </a:cubicBezTo>
                    <a:cubicBezTo>
                      <a:pt x="2893" y="1160"/>
                      <a:pt x="2744" y="1080"/>
                      <a:pt x="2481" y="977"/>
                    </a:cubicBezTo>
                    <a:cubicBezTo>
                      <a:pt x="2356" y="920"/>
                      <a:pt x="2195" y="863"/>
                      <a:pt x="2024" y="794"/>
                    </a:cubicBezTo>
                    <a:cubicBezTo>
                      <a:pt x="1852" y="726"/>
                      <a:pt x="1670" y="634"/>
                      <a:pt x="1475" y="554"/>
                    </a:cubicBezTo>
                    <a:cubicBezTo>
                      <a:pt x="749" y="238"/>
                      <a:pt x="139" y="0"/>
                      <a:pt x="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0"/>
              <p:cNvSpPr/>
              <p:nvPr/>
            </p:nvSpPr>
            <p:spPr>
              <a:xfrm>
                <a:off x="3631844" y="2940917"/>
                <a:ext cx="150044" cy="181141"/>
              </a:xfrm>
              <a:custGeom>
                <a:avLst/>
                <a:gdLst/>
                <a:ahLst/>
                <a:cxnLst/>
                <a:rect l="l" t="t" r="r" b="b"/>
                <a:pathLst>
                  <a:path w="4357" h="5260" extrusionOk="0">
                    <a:moveTo>
                      <a:pt x="3272" y="1"/>
                    </a:moveTo>
                    <a:cubicBezTo>
                      <a:pt x="2565" y="1"/>
                      <a:pt x="1669" y="365"/>
                      <a:pt x="1087" y="1932"/>
                    </a:cubicBezTo>
                    <a:cubicBezTo>
                      <a:pt x="1" y="4859"/>
                      <a:pt x="2265" y="5259"/>
                      <a:pt x="2265" y="5259"/>
                    </a:cubicBezTo>
                    <a:cubicBezTo>
                      <a:pt x="3191" y="3704"/>
                      <a:pt x="3899" y="2024"/>
                      <a:pt x="4357" y="275"/>
                    </a:cubicBezTo>
                    <a:cubicBezTo>
                      <a:pt x="4357" y="275"/>
                      <a:pt x="3886" y="1"/>
                      <a:pt x="327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0"/>
              <p:cNvSpPr/>
              <p:nvPr/>
            </p:nvSpPr>
            <p:spPr>
              <a:xfrm>
                <a:off x="3658224" y="2829508"/>
                <a:ext cx="198463" cy="440559"/>
              </a:xfrm>
              <a:custGeom>
                <a:avLst/>
                <a:gdLst/>
                <a:ahLst/>
                <a:cxnLst/>
                <a:rect l="l" t="t" r="r" b="b"/>
                <a:pathLst>
                  <a:path w="5763" h="12793" extrusionOk="0">
                    <a:moveTo>
                      <a:pt x="5763" y="0"/>
                    </a:moveTo>
                    <a:lnTo>
                      <a:pt x="5763" y="0"/>
                    </a:lnTo>
                    <a:cubicBezTo>
                      <a:pt x="5706" y="172"/>
                      <a:pt x="5660" y="354"/>
                      <a:pt x="5625" y="537"/>
                    </a:cubicBezTo>
                    <a:cubicBezTo>
                      <a:pt x="5557" y="903"/>
                      <a:pt x="5443" y="1406"/>
                      <a:pt x="5317" y="2035"/>
                    </a:cubicBezTo>
                    <a:cubicBezTo>
                      <a:pt x="5225" y="2344"/>
                      <a:pt x="5134" y="2675"/>
                      <a:pt x="5031" y="3041"/>
                    </a:cubicBezTo>
                    <a:cubicBezTo>
                      <a:pt x="4974" y="3224"/>
                      <a:pt x="4928" y="3407"/>
                      <a:pt x="4871" y="3601"/>
                    </a:cubicBezTo>
                    <a:cubicBezTo>
                      <a:pt x="4848" y="3693"/>
                      <a:pt x="4825" y="3795"/>
                      <a:pt x="4791" y="3898"/>
                    </a:cubicBezTo>
                    <a:cubicBezTo>
                      <a:pt x="4757" y="3990"/>
                      <a:pt x="4722" y="4093"/>
                      <a:pt x="4688" y="4184"/>
                    </a:cubicBezTo>
                    <a:lnTo>
                      <a:pt x="4231" y="5442"/>
                    </a:lnTo>
                    <a:cubicBezTo>
                      <a:pt x="4196" y="5545"/>
                      <a:pt x="4151" y="5659"/>
                      <a:pt x="4116" y="5762"/>
                    </a:cubicBezTo>
                    <a:cubicBezTo>
                      <a:pt x="4071" y="5876"/>
                      <a:pt x="4014" y="5979"/>
                      <a:pt x="3968" y="6093"/>
                    </a:cubicBezTo>
                    <a:cubicBezTo>
                      <a:pt x="3865" y="6311"/>
                      <a:pt x="3773" y="6528"/>
                      <a:pt x="3671" y="6745"/>
                    </a:cubicBezTo>
                    <a:cubicBezTo>
                      <a:pt x="3568" y="6974"/>
                      <a:pt x="3465" y="7191"/>
                      <a:pt x="3373" y="7408"/>
                    </a:cubicBezTo>
                    <a:cubicBezTo>
                      <a:pt x="3328" y="7511"/>
                      <a:pt x="3293" y="7625"/>
                      <a:pt x="3225" y="7728"/>
                    </a:cubicBezTo>
                    <a:cubicBezTo>
                      <a:pt x="3168" y="7831"/>
                      <a:pt x="3122" y="7934"/>
                      <a:pt x="3065" y="8037"/>
                    </a:cubicBezTo>
                    <a:lnTo>
                      <a:pt x="2425" y="9203"/>
                    </a:lnTo>
                    <a:cubicBezTo>
                      <a:pt x="2379" y="9294"/>
                      <a:pt x="2333" y="9386"/>
                      <a:pt x="2276" y="9477"/>
                    </a:cubicBezTo>
                    <a:lnTo>
                      <a:pt x="2104" y="9729"/>
                    </a:lnTo>
                    <a:lnTo>
                      <a:pt x="1796" y="10220"/>
                    </a:lnTo>
                    <a:cubicBezTo>
                      <a:pt x="1590" y="10529"/>
                      <a:pt x="1396" y="10838"/>
                      <a:pt x="1224" y="11101"/>
                    </a:cubicBezTo>
                    <a:cubicBezTo>
                      <a:pt x="847" y="11615"/>
                      <a:pt x="538" y="12027"/>
                      <a:pt x="310" y="12324"/>
                    </a:cubicBezTo>
                    <a:cubicBezTo>
                      <a:pt x="195" y="12472"/>
                      <a:pt x="92" y="12621"/>
                      <a:pt x="1" y="12793"/>
                    </a:cubicBezTo>
                    <a:cubicBezTo>
                      <a:pt x="138" y="12655"/>
                      <a:pt x="264" y="12518"/>
                      <a:pt x="367" y="12370"/>
                    </a:cubicBezTo>
                    <a:cubicBezTo>
                      <a:pt x="595" y="12095"/>
                      <a:pt x="927" y="11695"/>
                      <a:pt x="1327" y="11181"/>
                    </a:cubicBezTo>
                    <a:lnTo>
                      <a:pt x="1910" y="10312"/>
                    </a:lnTo>
                    <a:lnTo>
                      <a:pt x="2242" y="9820"/>
                    </a:lnTo>
                    <a:lnTo>
                      <a:pt x="2402" y="9569"/>
                    </a:lnTo>
                    <a:cubicBezTo>
                      <a:pt x="2459" y="9477"/>
                      <a:pt x="2505" y="9386"/>
                      <a:pt x="2550" y="9294"/>
                    </a:cubicBezTo>
                    <a:lnTo>
                      <a:pt x="3202" y="8117"/>
                    </a:lnTo>
                    <a:cubicBezTo>
                      <a:pt x="3259" y="8014"/>
                      <a:pt x="3316" y="7911"/>
                      <a:pt x="3373" y="7808"/>
                    </a:cubicBezTo>
                    <a:cubicBezTo>
                      <a:pt x="3431" y="7705"/>
                      <a:pt x="3476" y="7602"/>
                      <a:pt x="3522" y="7488"/>
                    </a:cubicBezTo>
                    <a:lnTo>
                      <a:pt x="3831" y="6825"/>
                    </a:lnTo>
                    <a:cubicBezTo>
                      <a:pt x="3934" y="6596"/>
                      <a:pt x="4025" y="6379"/>
                      <a:pt x="4128" y="6162"/>
                    </a:cubicBezTo>
                    <a:cubicBezTo>
                      <a:pt x="4174" y="6048"/>
                      <a:pt x="4231" y="5945"/>
                      <a:pt x="4265" y="5830"/>
                    </a:cubicBezTo>
                    <a:lnTo>
                      <a:pt x="4391" y="5499"/>
                    </a:lnTo>
                    <a:lnTo>
                      <a:pt x="4837" y="4241"/>
                    </a:lnTo>
                    <a:cubicBezTo>
                      <a:pt x="4871" y="4150"/>
                      <a:pt x="4917" y="4047"/>
                      <a:pt x="4940" y="3944"/>
                    </a:cubicBezTo>
                    <a:cubicBezTo>
                      <a:pt x="4962" y="3853"/>
                      <a:pt x="4997" y="3750"/>
                      <a:pt x="5020" y="3647"/>
                    </a:cubicBezTo>
                    <a:lnTo>
                      <a:pt x="5168" y="3075"/>
                    </a:lnTo>
                    <a:cubicBezTo>
                      <a:pt x="5271" y="2709"/>
                      <a:pt x="5351" y="2366"/>
                      <a:pt x="5431" y="2058"/>
                    </a:cubicBezTo>
                    <a:cubicBezTo>
                      <a:pt x="5557" y="1429"/>
                      <a:pt x="5637" y="915"/>
                      <a:pt x="5694" y="560"/>
                    </a:cubicBezTo>
                    <a:cubicBezTo>
                      <a:pt x="5728" y="377"/>
                      <a:pt x="5751" y="183"/>
                      <a:pt x="57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0"/>
              <p:cNvSpPr/>
              <p:nvPr/>
            </p:nvSpPr>
            <p:spPr>
              <a:xfrm>
                <a:off x="4052338" y="3401532"/>
                <a:ext cx="687028" cy="273503"/>
              </a:xfrm>
              <a:custGeom>
                <a:avLst/>
                <a:gdLst/>
                <a:ahLst/>
                <a:cxnLst/>
                <a:rect l="l" t="t" r="r" b="b"/>
                <a:pathLst>
                  <a:path w="19950" h="7942" extrusionOk="0">
                    <a:moveTo>
                      <a:pt x="15811" y="1"/>
                    </a:moveTo>
                    <a:cubicBezTo>
                      <a:pt x="15811" y="1"/>
                      <a:pt x="13707" y="3888"/>
                      <a:pt x="13147" y="3945"/>
                    </a:cubicBezTo>
                    <a:cubicBezTo>
                      <a:pt x="12727" y="3990"/>
                      <a:pt x="12302" y="4010"/>
                      <a:pt x="11879" y="4010"/>
                    </a:cubicBezTo>
                    <a:cubicBezTo>
                      <a:pt x="9175" y="4010"/>
                      <a:pt x="6540" y="3193"/>
                      <a:pt x="5522" y="2847"/>
                    </a:cubicBezTo>
                    <a:cubicBezTo>
                      <a:pt x="5408" y="2710"/>
                      <a:pt x="5271" y="2550"/>
                      <a:pt x="5122" y="2344"/>
                    </a:cubicBezTo>
                    <a:cubicBezTo>
                      <a:pt x="4996" y="2173"/>
                      <a:pt x="4893" y="1979"/>
                      <a:pt x="4825" y="1773"/>
                    </a:cubicBezTo>
                    <a:cubicBezTo>
                      <a:pt x="4733" y="1521"/>
                      <a:pt x="4676" y="1258"/>
                      <a:pt x="4665" y="984"/>
                    </a:cubicBezTo>
                    <a:cubicBezTo>
                      <a:pt x="4665" y="823"/>
                      <a:pt x="4537" y="714"/>
                      <a:pt x="4411" y="714"/>
                    </a:cubicBezTo>
                    <a:cubicBezTo>
                      <a:pt x="4349" y="714"/>
                      <a:pt x="4287" y="741"/>
                      <a:pt x="4242" y="801"/>
                    </a:cubicBezTo>
                    <a:cubicBezTo>
                      <a:pt x="4105" y="973"/>
                      <a:pt x="4070" y="1658"/>
                      <a:pt x="4379" y="2390"/>
                    </a:cubicBezTo>
                    <a:cubicBezTo>
                      <a:pt x="4497" y="2659"/>
                      <a:pt x="4423" y="2752"/>
                      <a:pt x="4262" y="2752"/>
                    </a:cubicBezTo>
                    <a:cubicBezTo>
                      <a:pt x="3986" y="2752"/>
                      <a:pt x="3454" y="2479"/>
                      <a:pt x="3201" y="2356"/>
                    </a:cubicBezTo>
                    <a:cubicBezTo>
                      <a:pt x="2828" y="2164"/>
                      <a:pt x="1696" y="1662"/>
                      <a:pt x="1418" y="1662"/>
                    </a:cubicBezTo>
                    <a:cubicBezTo>
                      <a:pt x="1398" y="1662"/>
                      <a:pt x="1383" y="1665"/>
                      <a:pt x="1372" y="1670"/>
                    </a:cubicBezTo>
                    <a:cubicBezTo>
                      <a:pt x="1144" y="1784"/>
                      <a:pt x="1212" y="2059"/>
                      <a:pt x="1612" y="2253"/>
                    </a:cubicBezTo>
                    <a:cubicBezTo>
                      <a:pt x="2024" y="2436"/>
                      <a:pt x="3201" y="3110"/>
                      <a:pt x="3076" y="3316"/>
                    </a:cubicBezTo>
                    <a:cubicBezTo>
                      <a:pt x="3065" y="3334"/>
                      <a:pt x="3040" y="3343"/>
                      <a:pt x="3002" y="3343"/>
                    </a:cubicBezTo>
                    <a:cubicBezTo>
                      <a:pt x="2617" y="3343"/>
                      <a:pt x="938" y="2470"/>
                      <a:pt x="938" y="2470"/>
                    </a:cubicBezTo>
                    <a:cubicBezTo>
                      <a:pt x="938" y="2470"/>
                      <a:pt x="735" y="2319"/>
                      <a:pt x="568" y="2319"/>
                    </a:cubicBezTo>
                    <a:cubicBezTo>
                      <a:pt x="501" y="2319"/>
                      <a:pt x="440" y="2344"/>
                      <a:pt x="401" y="2413"/>
                    </a:cubicBezTo>
                    <a:cubicBezTo>
                      <a:pt x="138" y="2847"/>
                      <a:pt x="2378" y="3808"/>
                      <a:pt x="2596" y="3888"/>
                    </a:cubicBezTo>
                    <a:cubicBezTo>
                      <a:pt x="2715" y="3948"/>
                      <a:pt x="2652" y="4129"/>
                      <a:pt x="2528" y="4129"/>
                    </a:cubicBezTo>
                    <a:cubicBezTo>
                      <a:pt x="2510" y="4129"/>
                      <a:pt x="2490" y="4125"/>
                      <a:pt x="2470" y="4116"/>
                    </a:cubicBezTo>
                    <a:cubicBezTo>
                      <a:pt x="2337" y="4060"/>
                      <a:pt x="1057" y="3347"/>
                      <a:pt x="468" y="3347"/>
                    </a:cubicBezTo>
                    <a:cubicBezTo>
                      <a:pt x="345" y="3347"/>
                      <a:pt x="252" y="3378"/>
                      <a:pt x="206" y="3453"/>
                    </a:cubicBezTo>
                    <a:cubicBezTo>
                      <a:pt x="0" y="3796"/>
                      <a:pt x="2035" y="4265"/>
                      <a:pt x="2298" y="4688"/>
                    </a:cubicBezTo>
                    <a:cubicBezTo>
                      <a:pt x="2349" y="4772"/>
                      <a:pt x="2324" y="4804"/>
                      <a:pt x="2249" y="4804"/>
                    </a:cubicBezTo>
                    <a:cubicBezTo>
                      <a:pt x="1997" y="4804"/>
                      <a:pt x="1176" y="4433"/>
                      <a:pt x="798" y="4433"/>
                    </a:cubicBezTo>
                    <a:cubicBezTo>
                      <a:pt x="709" y="4433"/>
                      <a:pt x="644" y="4454"/>
                      <a:pt x="618" y="4505"/>
                    </a:cubicBezTo>
                    <a:cubicBezTo>
                      <a:pt x="549" y="4631"/>
                      <a:pt x="515" y="4734"/>
                      <a:pt x="1612" y="5122"/>
                    </a:cubicBezTo>
                    <a:cubicBezTo>
                      <a:pt x="2413" y="5374"/>
                      <a:pt x="3224" y="5580"/>
                      <a:pt x="4047" y="5740"/>
                    </a:cubicBezTo>
                    <a:lnTo>
                      <a:pt x="4047" y="5751"/>
                    </a:lnTo>
                    <a:cubicBezTo>
                      <a:pt x="4047" y="5751"/>
                      <a:pt x="8744" y="7941"/>
                      <a:pt x="12685" y="7941"/>
                    </a:cubicBezTo>
                    <a:cubicBezTo>
                      <a:pt x="14643" y="7941"/>
                      <a:pt x="16414" y="7401"/>
                      <a:pt x="17331" y="5785"/>
                    </a:cubicBezTo>
                    <a:cubicBezTo>
                      <a:pt x="19149" y="2596"/>
                      <a:pt x="19309" y="2196"/>
                      <a:pt x="19949" y="401"/>
                    </a:cubicBezTo>
                    <a:lnTo>
                      <a:pt x="15811"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0"/>
              <p:cNvSpPr/>
              <p:nvPr/>
            </p:nvSpPr>
            <p:spPr>
              <a:xfrm>
                <a:off x="3113750" y="3630652"/>
                <a:ext cx="746467" cy="305977"/>
              </a:xfrm>
              <a:custGeom>
                <a:avLst/>
                <a:gdLst/>
                <a:ahLst/>
                <a:cxnLst/>
                <a:rect l="l" t="t" r="r" b="b"/>
                <a:pathLst>
                  <a:path w="21676" h="8885" extrusionOk="0">
                    <a:moveTo>
                      <a:pt x="21032" y="1"/>
                    </a:moveTo>
                    <a:cubicBezTo>
                      <a:pt x="21026" y="1"/>
                      <a:pt x="21019" y="1"/>
                      <a:pt x="21013" y="1"/>
                    </a:cubicBezTo>
                    <a:lnTo>
                      <a:pt x="526" y="1"/>
                    </a:lnTo>
                    <a:cubicBezTo>
                      <a:pt x="240" y="1"/>
                      <a:pt x="0" y="230"/>
                      <a:pt x="12" y="516"/>
                    </a:cubicBezTo>
                    <a:lnTo>
                      <a:pt x="12" y="6518"/>
                    </a:lnTo>
                    <a:cubicBezTo>
                      <a:pt x="12" y="6815"/>
                      <a:pt x="240" y="7043"/>
                      <a:pt x="526" y="7043"/>
                    </a:cubicBezTo>
                    <a:lnTo>
                      <a:pt x="17674" y="7043"/>
                    </a:lnTo>
                    <a:lnTo>
                      <a:pt x="19515" y="8884"/>
                    </a:lnTo>
                    <a:lnTo>
                      <a:pt x="19515" y="7009"/>
                    </a:lnTo>
                    <a:cubicBezTo>
                      <a:pt x="21527" y="6872"/>
                      <a:pt x="21676" y="6426"/>
                      <a:pt x="21527" y="4666"/>
                    </a:cubicBezTo>
                    <a:lnTo>
                      <a:pt x="21527" y="516"/>
                    </a:lnTo>
                    <a:cubicBezTo>
                      <a:pt x="21527" y="237"/>
                      <a:pt x="21309" y="1"/>
                      <a:pt x="21032" y="1"/>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0"/>
              <p:cNvSpPr/>
              <p:nvPr/>
            </p:nvSpPr>
            <p:spPr>
              <a:xfrm>
                <a:off x="3346830" y="3706279"/>
                <a:ext cx="373234" cy="16151"/>
              </a:xfrm>
              <a:custGeom>
                <a:avLst/>
                <a:gdLst/>
                <a:ahLst/>
                <a:cxnLst/>
                <a:rect l="l" t="t" r="r" b="b"/>
                <a:pathLst>
                  <a:path w="10838" h="469" extrusionOk="0">
                    <a:moveTo>
                      <a:pt x="0" y="0"/>
                    </a:moveTo>
                    <a:lnTo>
                      <a:pt x="0" y="469"/>
                    </a:lnTo>
                    <a:lnTo>
                      <a:pt x="10838" y="469"/>
                    </a:lnTo>
                    <a:lnTo>
                      <a:pt x="108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0"/>
              <p:cNvSpPr/>
              <p:nvPr/>
            </p:nvSpPr>
            <p:spPr>
              <a:xfrm>
                <a:off x="3346830" y="3740132"/>
                <a:ext cx="373234" cy="15772"/>
              </a:xfrm>
              <a:custGeom>
                <a:avLst/>
                <a:gdLst/>
                <a:ahLst/>
                <a:cxnLst/>
                <a:rect l="l" t="t" r="r" b="b"/>
                <a:pathLst>
                  <a:path w="10838" h="458" extrusionOk="0">
                    <a:moveTo>
                      <a:pt x="0" y="0"/>
                    </a:moveTo>
                    <a:lnTo>
                      <a:pt x="0" y="458"/>
                    </a:lnTo>
                    <a:lnTo>
                      <a:pt x="10838" y="458"/>
                    </a:lnTo>
                    <a:lnTo>
                      <a:pt x="108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0"/>
              <p:cNvSpPr/>
              <p:nvPr/>
            </p:nvSpPr>
            <p:spPr>
              <a:xfrm>
                <a:off x="3346830" y="3775948"/>
                <a:ext cx="189372" cy="16186"/>
              </a:xfrm>
              <a:custGeom>
                <a:avLst/>
                <a:gdLst/>
                <a:ahLst/>
                <a:cxnLst/>
                <a:rect l="l" t="t" r="r" b="b"/>
                <a:pathLst>
                  <a:path w="5499" h="470" extrusionOk="0">
                    <a:moveTo>
                      <a:pt x="0" y="1"/>
                    </a:moveTo>
                    <a:lnTo>
                      <a:pt x="0" y="469"/>
                    </a:lnTo>
                    <a:lnTo>
                      <a:pt x="5499" y="469"/>
                    </a:lnTo>
                    <a:lnTo>
                      <a:pt x="54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0"/>
              <p:cNvSpPr/>
              <p:nvPr/>
            </p:nvSpPr>
            <p:spPr>
              <a:xfrm>
                <a:off x="3209799" y="3699185"/>
                <a:ext cx="104380" cy="104346"/>
              </a:xfrm>
              <a:custGeom>
                <a:avLst/>
                <a:gdLst/>
                <a:ahLst/>
                <a:cxnLst/>
                <a:rect l="l" t="t" r="r" b="b"/>
                <a:pathLst>
                  <a:path w="3031" h="3030" extrusionOk="0">
                    <a:moveTo>
                      <a:pt x="1" y="0"/>
                    </a:moveTo>
                    <a:lnTo>
                      <a:pt x="1" y="3030"/>
                    </a:lnTo>
                    <a:lnTo>
                      <a:pt x="3030" y="3030"/>
                    </a:lnTo>
                    <a:lnTo>
                      <a:pt x="30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0"/>
              <p:cNvSpPr/>
              <p:nvPr/>
            </p:nvSpPr>
            <p:spPr>
              <a:xfrm>
                <a:off x="4768488" y="2545252"/>
                <a:ext cx="844511" cy="402781"/>
              </a:xfrm>
              <a:custGeom>
                <a:avLst/>
                <a:gdLst/>
                <a:ahLst/>
                <a:cxnLst/>
                <a:rect l="l" t="t" r="r" b="b"/>
                <a:pathLst>
                  <a:path w="24523" h="11696" extrusionOk="0">
                    <a:moveTo>
                      <a:pt x="23573" y="0"/>
                    </a:moveTo>
                    <a:lnTo>
                      <a:pt x="915" y="114"/>
                    </a:lnTo>
                    <a:cubicBezTo>
                      <a:pt x="400" y="114"/>
                      <a:pt x="0" y="526"/>
                      <a:pt x="0" y="1029"/>
                    </a:cubicBezTo>
                    <a:lnTo>
                      <a:pt x="35" y="8174"/>
                    </a:lnTo>
                    <a:cubicBezTo>
                      <a:pt x="35" y="8670"/>
                      <a:pt x="435" y="9077"/>
                      <a:pt x="929" y="9077"/>
                    </a:cubicBezTo>
                    <a:cubicBezTo>
                      <a:pt x="936" y="9077"/>
                      <a:pt x="942" y="9077"/>
                      <a:pt x="949" y="9077"/>
                    </a:cubicBezTo>
                    <a:lnTo>
                      <a:pt x="1441" y="9077"/>
                    </a:lnTo>
                    <a:lnTo>
                      <a:pt x="1452" y="11695"/>
                    </a:lnTo>
                    <a:lnTo>
                      <a:pt x="4013" y="9066"/>
                    </a:lnTo>
                    <a:lnTo>
                      <a:pt x="23619" y="8974"/>
                    </a:lnTo>
                    <a:cubicBezTo>
                      <a:pt x="24122" y="8974"/>
                      <a:pt x="24522" y="8563"/>
                      <a:pt x="24522" y="8060"/>
                    </a:cubicBezTo>
                    <a:lnTo>
                      <a:pt x="24499" y="915"/>
                    </a:lnTo>
                    <a:cubicBezTo>
                      <a:pt x="24488" y="400"/>
                      <a:pt x="24076" y="0"/>
                      <a:pt x="2357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0"/>
              <p:cNvSpPr/>
              <p:nvPr/>
            </p:nvSpPr>
            <p:spPr>
              <a:xfrm>
                <a:off x="5285411" y="2570978"/>
                <a:ext cx="318237" cy="240821"/>
              </a:xfrm>
              <a:custGeom>
                <a:avLst/>
                <a:gdLst/>
                <a:ahLst/>
                <a:cxnLst/>
                <a:rect l="l" t="t" r="r" b="b"/>
                <a:pathLst>
                  <a:path w="9241" h="6993" extrusionOk="0">
                    <a:moveTo>
                      <a:pt x="4702" y="1"/>
                    </a:moveTo>
                    <a:cubicBezTo>
                      <a:pt x="4319" y="1"/>
                      <a:pt x="3922" y="61"/>
                      <a:pt x="3522" y="190"/>
                    </a:cubicBezTo>
                    <a:cubicBezTo>
                      <a:pt x="447" y="1197"/>
                      <a:pt x="1" y="5358"/>
                      <a:pt x="2790" y="6993"/>
                    </a:cubicBezTo>
                    <a:cubicBezTo>
                      <a:pt x="2607" y="6352"/>
                      <a:pt x="2550" y="5678"/>
                      <a:pt x="2619" y="5026"/>
                    </a:cubicBezTo>
                    <a:cubicBezTo>
                      <a:pt x="2607" y="4615"/>
                      <a:pt x="2607" y="4009"/>
                      <a:pt x="2619" y="3472"/>
                    </a:cubicBezTo>
                    <a:cubicBezTo>
                      <a:pt x="2367" y="2831"/>
                      <a:pt x="2527" y="2100"/>
                      <a:pt x="3019" y="1620"/>
                    </a:cubicBezTo>
                    <a:cubicBezTo>
                      <a:pt x="3606" y="1009"/>
                      <a:pt x="4060" y="915"/>
                      <a:pt x="4391" y="915"/>
                    </a:cubicBezTo>
                    <a:cubicBezTo>
                      <a:pt x="4537" y="915"/>
                      <a:pt x="4658" y="934"/>
                      <a:pt x="4756" y="934"/>
                    </a:cubicBezTo>
                    <a:cubicBezTo>
                      <a:pt x="5088" y="945"/>
                      <a:pt x="6608" y="1299"/>
                      <a:pt x="7043" y="3106"/>
                    </a:cubicBezTo>
                    <a:cubicBezTo>
                      <a:pt x="7066" y="3220"/>
                      <a:pt x="7089" y="3334"/>
                      <a:pt x="7100" y="3460"/>
                    </a:cubicBezTo>
                    <a:cubicBezTo>
                      <a:pt x="7100" y="3552"/>
                      <a:pt x="7111" y="3632"/>
                      <a:pt x="7123" y="3689"/>
                    </a:cubicBezTo>
                    <a:cubicBezTo>
                      <a:pt x="7157" y="4352"/>
                      <a:pt x="7534" y="4946"/>
                      <a:pt x="8117" y="5255"/>
                    </a:cubicBezTo>
                    <a:cubicBezTo>
                      <a:pt x="9241" y="2680"/>
                      <a:pt x="7260" y="1"/>
                      <a:pt x="470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0"/>
              <p:cNvSpPr/>
              <p:nvPr/>
            </p:nvSpPr>
            <p:spPr>
              <a:xfrm>
                <a:off x="5485017" y="2698401"/>
                <a:ext cx="79585" cy="125215"/>
              </a:xfrm>
              <a:custGeom>
                <a:avLst/>
                <a:gdLst/>
                <a:ahLst/>
                <a:cxnLst/>
                <a:rect l="l" t="t" r="r" b="b"/>
                <a:pathLst>
                  <a:path w="2311" h="3636" extrusionOk="0">
                    <a:moveTo>
                      <a:pt x="1315" y="0"/>
                    </a:moveTo>
                    <a:lnTo>
                      <a:pt x="1315" y="12"/>
                    </a:lnTo>
                    <a:lnTo>
                      <a:pt x="1304" y="12"/>
                    </a:lnTo>
                    <a:cubicBezTo>
                      <a:pt x="1304" y="720"/>
                      <a:pt x="1224" y="3201"/>
                      <a:pt x="1" y="3636"/>
                    </a:cubicBezTo>
                    <a:cubicBezTo>
                      <a:pt x="1041" y="3315"/>
                      <a:pt x="1887" y="2549"/>
                      <a:pt x="2310" y="1555"/>
                    </a:cubicBezTo>
                    <a:cubicBezTo>
                      <a:pt x="1738" y="1246"/>
                      <a:pt x="1361" y="652"/>
                      <a:pt x="13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0"/>
              <p:cNvSpPr/>
              <p:nvPr/>
            </p:nvSpPr>
            <p:spPr>
              <a:xfrm>
                <a:off x="5373229" y="2744066"/>
                <a:ext cx="35057" cy="79929"/>
              </a:xfrm>
              <a:custGeom>
                <a:avLst/>
                <a:gdLst/>
                <a:ahLst/>
                <a:cxnLst/>
                <a:rect l="l" t="t" r="r" b="b"/>
                <a:pathLst>
                  <a:path w="1018" h="2321" extrusionOk="0">
                    <a:moveTo>
                      <a:pt x="69" y="0"/>
                    </a:moveTo>
                    <a:cubicBezTo>
                      <a:pt x="0" y="652"/>
                      <a:pt x="57" y="1326"/>
                      <a:pt x="240" y="1967"/>
                    </a:cubicBezTo>
                    <a:cubicBezTo>
                      <a:pt x="480" y="2115"/>
                      <a:pt x="743" y="2230"/>
                      <a:pt x="1017" y="2321"/>
                    </a:cubicBezTo>
                    <a:cubicBezTo>
                      <a:pt x="1006" y="1795"/>
                      <a:pt x="960" y="1052"/>
                      <a:pt x="960" y="1052"/>
                    </a:cubicBezTo>
                    <a:cubicBezTo>
                      <a:pt x="960" y="1052"/>
                      <a:pt x="114" y="961"/>
                      <a:pt x="69" y="80"/>
                    </a:cubicBezTo>
                    <a:lnTo>
                      <a:pt x="6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0"/>
              <p:cNvSpPr/>
              <p:nvPr/>
            </p:nvSpPr>
            <p:spPr>
              <a:xfrm>
                <a:off x="5374779" y="2641680"/>
                <a:ext cx="109098" cy="187857"/>
              </a:xfrm>
              <a:custGeom>
                <a:avLst/>
                <a:gdLst/>
                <a:ahLst/>
                <a:cxnLst/>
                <a:rect l="l" t="t" r="r" b="b"/>
                <a:pathLst>
                  <a:path w="3168" h="5455" extrusionOk="0">
                    <a:moveTo>
                      <a:pt x="351" y="1404"/>
                    </a:moveTo>
                    <a:cubicBezTo>
                      <a:pt x="398" y="1404"/>
                      <a:pt x="445" y="1425"/>
                      <a:pt x="492" y="1453"/>
                    </a:cubicBezTo>
                    <a:cubicBezTo>
                      <a:pt x="527" y="1476"/>
                      <a:pt x="538" y="1510"/>
                      <a:pt x="538" y="1510"/>
                    </a:cubicBezTo>
                    <a:cubicBezTo>
                      <a:pt x="537" y="1511"/>
                      <a:pt x="535" y="1511"/>
                      <a:pt x="533" y="1511"/>
                    </a:cubicBezTo>
                    <a:cubicBezTo>
                      <a:pt x="512" y="1511"/>
                      <a:pt x="441" y="1474"/>
                      <a:pt x="352" y="1474"/>
                    </a:cubicBezTo>
                    <a:cubicBezTo>
                      <a:pt x="342" y="1474"/>
                      <a:pt x="331" y="1475"/>
                      <a:pt x="321" y="1476"/>
                    </a:cubicBezTo>
                    <a:cubicBezTo>
                      <a:pt x="217" y="1486"/>
                      <a:pt x="141" y="1534"/>
                      <a:pt x="111" y="1534"/>
                    </a:cubicBezTo>
                    <a:cubicBezTo>
                      <a:pt x="108" y="1534"/>
                      <a:pt x="106" y="1534"/>
                      <a:pt x="104" y="1533"/>
                    </a:cubicBezTo>
                    <a:cubicBezTo>
                      <a:pt x="92" y="1521"/>
                      <a:pt x="115" y="1499"/>
                      <a:pt x="149" y="1476"/>
                    </a:cubicBezTo>
                    <a:cubicBezTo>
                      <a:pt x="195" y="1430"/>
                      <a:pt x="252" y="1407"/>
                      <a:pt x="321" y="1407"/>
                    </a:cubicBezTo>
                    <a:cubicBezTo>
                      <a:pt x="331" y="1405"/>
                      <a:pt x="341" y="1404"/>
                      <a:pt x="351" y="1404"/>
                    </a:cubicBezTo>
                    <a:close/>
                    <a:moveTo>
                      <a:pt x="1601" y="1419"/>
                    </a:moveTo>
                    <a:cubicBezTo>
                      <a:pt x="1658" y="1419"/>
                      <a:pt x="1727" y="1430"/>
                      <a:pt x="1773" y="1464"/>
                    </a:cubicBezTo>
                    <a:cubicBezTo>
                      <a:pt x="1807" y="1499"/>
                      <a:pt x="1830" y="1521"/>
                      <a:pt x="1818" y="1533"/>
                    </a:cubicBezTo>
                    <a:cubicBezTo>
                      <a:pt x="1818" y="1533"/>
                      <a:pt x="1716" y="1487"/>
                      <a:pt x="1601" y="1487"/>
                    </a:cubicBezTo>
                    <a:cubicBezTo>
                      <a:pt x="1496" y="1498"/>
                      <a:pt x="1419" y="1557"/>
                      <a:pt x="1399" y="1557"/>
                    </a:cubicBezTo>
                    <a:cubicBezTo>
                      <a:pt x="1398" y="1557"/>
                      <a:pt x="1396" y="1557"/>
                      <a:pt x="1395" y="1556"/>
                    </a:cubicBezTo>
                    <a:cubicBezTo>
                      <a:pt x="1384" y="1533"/>
                      <a:pt x="1395" y="1521"/>
                      <a:pt x="1430" y="1487"/>
                    </a:cubicBezTo>
                    <a:cubicBezTo>
                      <a:pt x="1476" y="1441"/>
                      <a:pt x="1544" y="1419"/>
                      <a:pt x="1601" y="1419"/>
                    </a:cubicBezTo>
                    <a:close/>
                    <a:moveTo>
                      <a:pt x="319" y="1539"/>
                    </a:moveTo>
                    <a:cubicBezTo>
                      <a:pt x="378" y="1539"/>
                      <a:pt x="435" y="1579"/>
                      <a:pt x="424" y="1659"/>
                    </a:cubicBezTo>
                    <a:cubicBezTo>
                      <a:pt x="424" y="1716"/>
                      <a:pt x="378" y="1761"/>
                      <a:pt x="321" y="1773"/>
                    </a:cubicBezTo>
                    <a:cubicBezTo>
                      <a:pt x="252" y="1761"/>
                      <a:pt x="207" y="1716"/>
                      <a:pt x="207" y="1659"/>
                    </a:cubicBezTo>
                    <a:cubicBezTo>
                      <a:pt x="201" y="1579"/>
                      <a:pt x="261" y="1539"/>
                      <a:pt x="319" y="1539"/>
                    </a:cubicBezTo>
                    <a:close/>
                    <a:moveTo>
                      <a:pt x="1567" y="1567"/>
                    </a:moveTo>
                    <a:cubicBezTo>
                      <a:pt x="1618" y="1567"/>
                      <a:pt x="1670" y="1601"/>
                      <a:pt x="1670" y="1670"/>
                    </a:cubicBezTo>
                    <a:cubicBezTo>
                      <a:pt x="1670" y="1744"/>
                      <a:pt x="1618" y="1781"/>
                      <a:pt x="1567" y="1781"/>
                    </a:cubicBezTo>
                    <a:cubicBezTo>
                      <a:pt x="1516" y="1781"/>
                      <a:pt x="1464" y="1744"/>
                      <a:pt x="1464" y="1670"/>
                    </a:cubicBezTo>
                    <a:cubicBezTo>
                      <a:pt x="1464" y="1601"/>
                      <a:pt x="1516" y="1567"/>
                      <a:pt x="1567" y="1567"/>
                    </a:cubicBezTo>
                    <a:close/>
                    <a:moveTo>
                      <a:pt x="995" y="1510"/>
                    </a:moveTo>
                    <a:lnTo>
                      <a:pt x="995" y="1510"/>
                    </a:lnTo>
                    <a:cubicBezTo>
                      <a:pt x="950" y="1727"/>
                      <a:pt x="892" y="1944"/>
                      <a:pt x="812" y="2150"/>
                    </a:cubicBezTo>
                    <a:cubicBezTo>
                      <a:pt x="778" y="2242"/>
                      <a:pt x="755" y="2322"/>
                      <a:pt x="732" y="2402"/>
                    </a:cubicBezTo>
                    <a:cubicBezTo>
                      <a:pt x="710" y="2425"/>
                      <a:pt x="710" y="2459"/>
                      <a:pt x="710" y="2493"/>
                    </a:cubicBezTo>
                    <a:cubicBezTo>
                      <a:pt x="710" y="2516"/>
                      <a:pt x="744" y="2527"/>
                      <a:pt x="778" y="2527"/>
                    </a:cubicBezTo>
                    <a:cubicBezTo>
                      <a:pt x="835" y="2527"/>
                      <a:pt x="904" y="2539"/>
                      <a:pt x="961" y="2550"/>
                    </a:cubicBezTo>
                    <a:cubicBezTo>
                      <a:pt x="932" y="2556"/>
                      <a:pt x="901" y="2559"/>
                      <a:pt x="868" y="2559"/>
                    </a:cubicBezTo>
                    <a:cubicBezTo>
                      <a:pt x="835" y="2559"/>
                      <a:pt x="801" y="2556"/>
                      <a:pt x="767" y="2550"/>
                    </a:cubicBezTo>
                    <a:cubicBezTo>
                      <a:pt x="759" y="2550"/>
                      <a:pt x="746" y="2555"/>
                      <a:pt x="735" y="2555"/>
                    </a:cubicBezTo>
                    <a:cubicBezTo>
                      <a:pt x="730" y="2555"/>
                      <a:pt x="725" y="2554"/>
                      <a:pt x="721" y="2550"/>
                    </a:cubicBezTo>
                    <a:cubicBezTo>
                      <a:pt x="698" y="2550"/>
                      <a:pt x="675" y="2527"/>
                      <a:pt x="675" y="2505"/>
                    </a:cubicBezTo>
                    <a:cubicBezTo>
                      <a:pt x="664" y="2470"/>
                      <a:pt x="664" y="2425"/>
                      <a:pt x="687" y="2379"/>
                    </a:cubicBezTo>
                    <a:lnTo>
                      <a:pt x="767" y="2139"/>
                    </a:lnTo>
                    <a:cubicBezTo>
                      <a:pt x="824" y="1922"/>
                      <a:pt x="904" y="1716"/>
                      <a:pt x="995" y="1510"/>
                    </a:cubicBezTo>
                    <a:close/>
                    <a:moveTo>
                      <a:pt x="1368" y="2661"/>
                    </a:moveTo>
                    <a:cubicBezTo>
                      <a:pt x="1370" y="2661"/>
                      <a:pt x="1364" y="2666"/>
                      <a:pt x="1350" y="2676"/>
                    </a:cubicBezTo>
                    <a:cubicBezTo>
                      <a:pt x="1373" y="2813"/>
                      <a:pt x="1293" y="2939"/>
                      <a:pt x="1167" y="2973"/>
                    </a:cubicBezTo>
                    <a:lnTo>
                      <a:pt x="1167" y="2985"/>
                    </a:lnTo>
                    <a:cubicBezTo>
                      <a:pt x="1127" y="3001"/>
                      <a:pt x="1086" y="3009"/>
                      <a:pt x="1045" y="3009"/>
                    </a:cubicBezTo>
                    <a:cubicBezTo>
                      <a:pt x="943" y="3009"/>
                      <a:pt x="843" y="2960"/>
                      <a:pt x="778" y="2870"/>
                    </a:cubicBezTo>
                    <a:cubicBezTo>
                      <a:pt x="988" y="2870"/>
                      <a:pt x="1354" y="2661"/>
                      <a:pt x="1368" y="2661"/>
                    </a:cubicBezTo>
                    <a:close/>
                    <a:moveTo>
                      <a:pt x="915" y="4025"/>
                    </a:moveTo>
                    <a:lnTo>
                      <a:pt x="927" y="4242"/>
                    </a:lnTo>
                    <a:cubicBezTo>
                      <a:pt x="927" y="4242"/>
                      <a:pt x="928" y="4242"/>
                      <a:pt x="928" y="4242"/>
                    </a:cubicBezTo>
                    <a:lnTo>
                      <a:pt x="928" y="4242"/>
                    </a:lnTo>
                    <a:cubicBezTo>
                      <a:pt x="921" y="4110"/>
                      <a:pt x="915" y="4025"/>
                      <a:pt x="915" y="4025"/>
                    </a:cubicBezTo>
                    <a:close/>
                    <a:moveTo>
                      <a:pt x="1544" y="1"/>
                    </a:moveTo>
                    <a:lnTo>
                      <a:pt x="1544" y="12"/>
                    </a:lnTo>
                    <a:cubicBezTo>
                      <a:pt x="1464" y="207"/>
                      <a:pt x="1315" y="630"/>
                      <a:pt x="1407" y="973"/>
                    </a:cubicBezTo>
                    <a:lnTo>
                      <a:pt x="172" y="1281"/>
                    </a:lnTo>
                    <a:lnTo>
                      <a:pt x="24" y="1419"/>
                    </a:lnTo>
                    <a:cubicBezTo>
                      <a:pt x="12" y="1956"/>
                      <a:pt x="1" y="2562"/>
                      <a:pt x="24" y="2973"/>
                    </a:cubicBezTo>
                    <a:lnTo>
                      <a:pt x="24" y="3065"/>
                    </a:lnTo>
                    <a:cubicBezTo>
                      <a:pt x="69" y="3922"/>
                      <a:pt x="915" y="4025"/>
                      <a:pt x="915" y="4025"/>
                    </a:cubicBezTo>
                    <a:cubicBezTo>
                      <a:pt x="1315" y="4014"/>
                      <a:pt x="1704" y="3888"/>
                      <a:pt x="2036" y="3659"/>
                    </a:cubicBezTo>
                    <a:lnTo>
                      <a:pt x="2036" y="3659"/>
                    </a:lnTo>
                    <a:cubicBezTo>
                      <a:pt x="2036" y="3659"/>
                      <a:pt x="1791" y="4245"/>
                      <a:pt x="1014" y="4245"/>
                    </a:cubicBezTo>
                    <a:cubicBezTo>
                      <a:pt x="986" y="4245"/>
                      <a:pt x="957" y="4244"/>
                      <a:pt x="928" y="4242"/>
                    </a:cubicBezTo>
                    <a:lnTo>
                      <a:pt x="928" y="4242"/>
                    </a:lnTo>
                    <a:cubicBezTo>
                      <a:pt x="942" y="4502"/>
                      <a:pt x="965" y="4946"/>
                      <a:pt x="972" y="5294"/>
                    </a:cubicBezTo>
                    <a:cubicBezTo>
                      <a:pt x="1338" y="5397"/>
                      <a:pt x="1716" y="5454"/>
                      <a:pt x="2104" y="5454"/>
                    </a:cubicBezTo>
                    <a:cubicBezTo>
                      <a:pt x="2424" y="5454"/>
                      <a:pt x="2744" y="5408"/>
                      <a:pt x="3053" y="5328"/>
                    </a:cubicBezTo>
                    <a:lnTo>
                      <a:pt x="3167" y="1453"/>
                    </a:lnTo>
                    <a:cubicBezTo>
                      <a:pt x="3167" y="1453"/>
                      <a:pt x="1773" y="1304"/>
                      <a:pt x="1544"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0"/>
              <p:cNvSpPr/>
              <p:nvPr/>
            </p:nvSpPr>
            <p:spPr>
              <a:xfrm>
                <a:off x="5381667" y="2694647"/>
                <a:ext cx="8127" cy="8093"/>
              </a:xfrm>
              <a:custGeom>
                <a:avLst/>
                <a:gdLst/>
                <a:ahLst/>
                <a:cxnLst/>
                <a:rect l="l" t="t" r="r" b="b"/>
                <a:pathLst>
                  <a:path w="236" h="235" extrusionOk="0">
                    <a:moveTo>
                      <a:pt x="119" y="1"/>
                    </a:moveTo>
                    <a:cubicBezTo>
                      <a:pt x="61" y="1"/>
                      <a:pt x="1" y="41"/>
                      <a:pt x="7" y="121"/>
                    </a:cubicBezTo>
                    <a:cubicBezTo>
                      <a:pt x="7" y="178"/>
                      <a:pt x="52" y="235"/>
                      <a:pt x="121" y="235"/>
                    </a:cubicBezTo>
                    <a:cubicBezTo>
                      <a:pt x="178" y="235"/>
                      <a:pt x="224" y="178"/>
                      <a:pt x="224" y="121"/>
                    </a:cubicBezTo>
                    <a:cubicBezTo>
                      <a:pt x="235" y="41"/>
                      <a:pt x="178" y="1"/>
                      <a:pt x="1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0"/>
              <p:cNvSpPr/>
              <p:nvPr/>
            </p:nvSpPr>
            <p:spPr>
              <a:xfrm>
                <a:off x="5378326" y="2690032"/>
                <a:ext cx="15015" cy="4511"/>
              </a:xfrm>
              <a:custGeom>
                <a:avLst/>
                <a:gdLst/>
                <a:ahLst/>
                <a:cxnLst/>
                <a:rect l="l" t="t" r="r" b="b"/>
                <a:pathLst>
                  <a:path w="436" h="131" extrusionOk="0">
                    <a:moveTo>
                      <a:pt x="248" y="0"/>
                    </a:moveTo>
                    <a:cubicBezTo>
                      <a:pt x="238" y="0"/>
                      <a:pt x="228" y="1"/>
                      <a:pt x="218" y="3"/>
                    </a:cubicBezTo>
                    <a:cubicBezTo>
                      <a:pt x="149" y="3"/>
                      <a:pt x="92" y="26"/>
                      <a:pt x="46" y="60"/>
                    </a:cubicBezTo>
                    <a:cubicBezTo>
                      <a:pt x="12" y="95"/>
                      <a:pt x="1" y="129"/>
                      <a:pt x="1" y="129"/>
                    </a:cubicBezTo>
                    <a:cubicBezTo>
                      <a:pt x="2" y="130"/>
                      <a:pt x="3" y="130"/>
                      <a:pt x="5" y="130"/>
                    </a:cubicBezTo>
                    <a:cubicBezTo>
                      <a:pt x="26" y="130"/>
                      <a:pt x="112" y="72"/>
                      <a:pt x="218" y="72"/>
                    </a:cubicBezTo>
                    <a:cubicBezTo>
                      <a:pt x="313" y="72"/>
                      <a:pt x="393" y="111"/>
                      <a:pt x="423" y="111"/>
                    </a:cubicBezTo>
                    <a:cubicBezTo>
                      <a:pt x="429" y="111"/>
                      <a:pt x="433" y="110"/>
                      <a:pt x="435" y="106"/>
                    </a:cubicBezTo>
                    <a:cubicBezTo>
                      <a:pt x="435" y="106"/>
                      <a:pt x="424" y="72"/>
                      <a:pt x="389" y="49"/>
                    </a:cubicBezTo>
                    <a:cubicBezTo>
                      <a:pt x="342" y="21"/>
                      <a:pt x="295" y="0"/>
                      <a:pt x="24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0"/>
              <p:cNvSpPr/>
              <p:nvPr/>
            </p:nvSpPr>
            <p:spPr>
              <a:xfrm>
                <a:off x="5425197" y="2695645"/>
                <a:ext cx="7094" cy="7404"/>
              </a:xfrm>
              <a:custGeom>
                <a:avLst/>
                <a:gdLst/>
                <a:ahLst/>
                <a:cxnLst/>
                <a:rect l="l" t="t" r="r" b="b"/>
                <a:pathLst>
                  <a:path w="206" h="215" extrusionOk="0">
                    <a:moveTo>
                      <a:pt x="103" y="0"/>
                    </a:moveTo>
                    <a:cubicBezTo>
                      <a:pt x="52" y="0"/>
                      <a:pt x="0" y="34"/>
                      <a:pt x="0" y="103"/>
                    </a:cubicBezTo>
                    <a:cubicBezTo>
                      <a:pt x="0" y="177"/>
                      <a:pt x="52" y="214"/>
                      <a:pt x="103" y="214"/>
                    </a:cubicBezTo>
                    <a:cubicBezTo>
                      <a:pt x="154" y="214"/>
                      <a:pt x="206" y="177"/>
                      <a:pt x="206" y="103"/>
                    </a:cubicBezTo>
                    <a:cubicBezTo>
                      <a:pt x="206" y="34"/>
                      <a:pt x="154" y="0"/>
                      <a:pt x="1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0"/>
              <p:cNvSpPr/>
              <p:nvPr/>
            </p:nvSpPr>
            <p:spPr>
              <a:xfrm>
                <a:off x="5422442" y="2690514"/>
                <a:ext cx="14980" cy="4408"/>
              </a:xfrm>
              <a:custGeom>
                <a:avLst/>
                <a:gdLst/>
                <a:ahLst/>
                <a:cxnLst/>
                <a:rect l="l" t="t" r="r" b="b"/>
                <a:pathLst>
                  <a:path w="435" h="128" extrusionOk="0">
                    <a:moveTo>
                      <a:pt x="217" y="1"/>
                    </a:moveTo>
                    <a:cubicBezTo>
                      <a:pt x="160" y="1"/>
                      <a:pt x="92" y="23"/>
                      <a:pt x="46" y="69"/>
                    </a:cubicBezTo>
                    <a:cubicBezTo>
                      <a:pt x="11" y="103"/>
                      <a:pt x="0" y="126"/>
                      <a:pt x="11" y="126"/>
                    </a:cubicBezTo>
                    <a:cubicBezTo>
                      <a:pt x="13" y="127"/>
                      <a:pt x="14" y="128"/>
                      <a:pt x="16" y="128"/>
                    </a:cubicBezTo>
                    <a:cubicBezTo>
                      <a:pt x="38" y="128"/>
                      <a:pt x="113" y="79"/>
                      <a:pt x="217" y="69"/>
                    </a:cubicBezTo>
                    <a:cubicBezTo>
                      <a:pt x="321" y="69"/>
                      <a:pt x="406" y="116"/>
                      <a:pt x="429" y="116"/>
                    </a:cubicBezTo>
                    <a:cubicBezTo>
                      <a:pt x="432" y="116"/>
                      <a:pt x="433" y="116"/>
                      <a:pt x="434" y="115"/>
                    </a:cubicBezTo>
                    <a:cubicBezTo>
                      <a:pt x="434" y="115"/>
                      <a:pt x="423" y="81"/>
                      <a:pt x="389" y="46"/>
                    </a:cubicBezTo>
                    <a:cubicBezTo>
                      <a:pt x="343" y="12"/>
                      <a:pt x="274" y="1"/>
                      <a:pt x="2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0"/>
              <p:cNvSpPr/>
              <p:nvPr/>
            </p:nvSpPr>
            <p:spPr>
              <a:xfrm>
                <a:off x="5397612" y="2693648"/>
                <a:ext cx="11468" cy="36159"/>
              </a:xfrm>
              <a:custGeom>
                <a:avLst/>
                <a:gdLst/>
                <a:ahLst/>
                <a:cxnLst/>
                <a:rect l="l" t="t" r="r" b="b"/>
                <a:pathLst>
                  <a:path w="333" h="1050" extrusionOk="0">
                    <a:moveTo>
                      <a:pt x="332" y="1"/>
                    </a:moveTo>
                    <a:cubicBezTo>
                      <a:pt x="241" y="207"/>
                      <a:pt x="161" y="413"/>
                      <a:pt x="104" y="630"/>
                    </a:cubicBezTo>
                    <a:lnTo>
                      <a:pt x="24" y="881"/>
                    </a:lnTo>
                    <a:cubicBezTo>
                      <a:pt x="1" y="916"/>
                      <a:pt x="1" y="961"/>
                      <a:pt x="12" y="1007"/>
                    </a:cubicBezTo>
                    <a:cubicBezTo>
                      <a:pt x="12" y="1018"/>
                      <a:pt x="35" y="1041"/>
                      <a:pt x="58" y="1041"/>
                    </a:cubicBezTo>
                    <a:cubicBezTo>
                      <a:pt x="64" y="1047"/>
                      <a:pt x="72" y="1050"/>
                      <a:pt x="81" y="1050"/>
                    </a:cubicBezTo>
                    <a:cubicBezTo>
                      <a:pt x="89" y="1050"/>
                      <a:pt x="98" y="1047"/>
                      <a:pt x="104" y="1041"/>
                    </a:cubicBezTo>
                    <a:cubicBezTo>
                      <a:pt x="138" y="1047"/>
                      <a:pt x="172" y="1050"/>
                      <a:pt x="205" y="1050"/>
                    </a:cubicBezTo>
                    <a:cubicBezTo>
                      <a:pt x="238" y="1050"/>
                      <a:pt x="269" y="1047"/>
                      <a:pt x="298" y="1041"/>
                    </a:cubicBezTo>
                    <a:cubicBezTo>
                      <a:pt x="241" y="1030"/>
                      <a:pt x="172" y="1018"/>
                      <a:pt x="115" y="1018"/>
                    </a:cubicBezTo>
                    <a:cubicBezTo>
                      <a:pt x="81" y="1018"/>
                      <a:pt x="58" y="1018"/>
                      <a:pt x="47" y="984"/>
                    </a:cubicBezTo>
                    <a:cubicBezTo>
                      <a:pt x="47" y="950"/>
                      <a:pt x="47" y="916"/>
                      <a:pt x="69" y="893"/>
                    </a:cubicBezTo>
                    <a:cubicBezTo>
                      <a:pt x="92" y="813"/>
                      <a:pt x="115" y="733"/>
                      <a:pt x="149" y="641"/>
                    </a:cubicBezTo>
                    <a:cubicBezTo>
                      <a:pt x="229" y="435"/>
                      <a:pt x="287" y="218"/>
                      <a:pt x="3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0"/>
              <p:cNvSpPr/>
              <p:nvPr/>
            </p:nvSpPr>
            <p:spPr>
              <a:xfrm>
                <a:off x="5401572" y="2732908"/>
                <a:ext cx="20904" cy="12019"/>
              </a:xfrm>
              <a:custGeom>
                <a:avLst/>
                <a:gdLst/>
                <a:ahLst/>
                <a:cxnLst/>
                <a:rect l="l" t="t" r="r" b="b"/>
                <a:pathLst>
                  <a:path w="607" h="349" extrusionOk="0">
                    <a:moveTo>
                      <a:pt x="590" y="1"/>
                    </a:moveTo>
                    <a:cubicBezTo>
                      <a:pt x="576" y="1"/>
                      <a:pt x="210" y="210"/>
                      <a:pt x="0" y="210"/>
                    </a:cubicBezTo>
                    <a:cubicBezTo>
                      <a:pt x="65" y="300"/>
                      <a:pt x="165" y="349"/>
                      <a:pt x="267" y="349"/>
                    </a:cubicBezTo>
                    <a:cubicBezTo>
                      <a:pt x="308" y="349"/>
                      <a:pt x="349" y="341"/>
                      <a:pt x="389" y="324"/>
                    </a:cubicBezTo>
                    <a:cubicBezTo>
                      <a:pt x="526" y="290"/>
                      <a:pt x="606" y="153"/>
                      <a:pt x="572" y="16"/>
                    </a:cubicBezTo>
                    <a:cubicBezTo>
                      <a:pt x="586" y="5"/>
                      <a:pt x="592" y="1"/>
                      <a:pt x="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0"/>
              <p:cNvSpPr/>
              <p:nvPr/>
            </p:nvSpPr>
            <p:spPr>
              <a:xfrm>
                <a:off x="5406290" y="2767691"/>
                <a:ext cx="38604" cy="20180"/>
              </a:xfrm>
              <a:custGeom>
                <a:avLst/>
                <a:gdLst/>
                <a:ahLst/>
                <a:cxnLst/>
                <a:rect l="l" t="t" r="r" b="b"/>
                <a:pathLst>
                  <a:path w="1121" h="586" extrusionOk="0">
                    <a:moveTo>
                      <a:pt x="1121" y="0"/>
                    </a:moveTo>
                    <a:cubicBezTo>
                      <a:pt x="789" y="229"/>
                      <a:pt x="400" y="355"/>
                      <a:pt x="0" y="366"/>
                    </a:cubicBezTo>
                    <a:lnTo>
                      <a:pt x="12" y="583"/>
                    </a:lnTo>
                    <a:cubicBezTo>
                      <a:pt x="41" y="585"/>
                      <a:pt x="70" y="586"/>
                      <a:pt x="99" y="586"/>
                    </a:cubicBezTo>
                    <a:cubicBezTo>
                      <a:pt x="876" y="586"/>
                      <a:pt x="1121" y="0"/>
                      <a:pt x="11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0"/>
              <p:cNvSpPr/>
              <p:nvPr/>
            </p:nvSpPr>
            <p:spPr>
              <a:xfrm>
                <a:off x="5366927" y="2602696"/>
                <a:ext cx="163406" cy="222501"/>
              </a:xfrm>
              <a:custGeom>
                <a:avLst/>
                <a:gdLst/>
                <a:ahLst/>
                <a:cxnLst/>
                <a:rect l="l" t="t" r="r" b="b"/>
                <a:pathLst>
                  <a:path w="4745" h="6461" extrusionOk="0">
                    <a:moveTo>
                      <a:pt x="2027" y="1"/>
                    </a:moveTo>
                    <a:cubicBezTo>
                      <a:pt x="1697" y="1"/>
                      <a:pt x="1237" y="101"/>
                      <a:pt x="652" y="710"/>
                    </a:cubicBezTo>
                    <a:cubicBezTo>
                      <a:pt x="149" y="1179"/>
                      <a:pt x="0" y="1910"/>
                      <a:pt x="252" y="2551"/>
                    </a:cubicBezTo>
                    <a:lnTo>
                      <a:pt x="389" y="2413"/>
                    </a:lnTo>
                    <a:lnTo>
                      <a:pt x="1623" y="2105"/>
                    </a:lnTo>
                    <a:cubicBezTo>
                      <a:pt x="1532" y="1762"/>
                      <a:pt x="1681" y="1339"/>
                      <a:pt x="1772" y="1144"/>
                    </a:cubicBezTo>
                    <a:cubicBezTo>
                      <a:pt x="2001" y="2436"/>
                      <a:pt x="3384" y="2585"/>
                      <a:pt x="3384" y="2585"/>
                    </a:cubicBezTo>
                    <a:lnTo>
                      <a:pt x="3270" y="6460"/>
                    </a:lnTo>
                    <a:cubicBezTo>
                      <a:pt x="3327" y="6449"/>
                      <a:pt x="3373" y="6437"/>
                      <a:pt x="3430" y="6415"/>
                    </a:cubicBezTo>
                    <a:cubicBezTo>
                      <a:pt x="4642" y="5980"/>
                      <a:pt x="4733" y="3499"/>
                      <a:pt x="4733" y="2791"/>
                    </a:cubicBezTo>
                    <a:lnTo>
                      <a:pt x="4744" y="2791"/>
                    </a:lnTo>
                    <a:lnTo>
                      <a:pt x="4744" y="2779"/>
                    </a:lnTo>
                    <a:cubicBezTo>
                      <a:pt x="4744" y="2711"/>
                      <a:pt x="4733" y="2631"/>
                      <a:pt x="4722" y="2539"/>
                    </a:cubicBezTo>
                    <a:cubicBezTo>
                      <a:pt x="4710" y="2425"/>
                      <a:pt x="4699" y="2299"/>
                      <a:pt x="4676" y="2185"/>
                    </a:cubicBezTo>
                    <a:cubicBezTo>
                      <a:pt x="4241" y="378"/>
                      <a:pt x="2698" y="24"/>
                      <a:pt x="2389" y="24"/>
                    </a:cubicBezTo>
                    <a:cubicBezTo>
                      <a:pt x="2294" y="20"/>
                      <a:pt x="2173" y="1"/>
                      <a:pt x="202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0"/>
              <p:cNvSpPr/>
              <p:nvPr/>
            </p:nvSpPr>
            <p:spPr>
              <a:xfrm>
                <a:off x="4864159" y="2637754"/>
                <a:ext cx="405915" cy="24451"/>
              </a:xfrm>
              <a:custGeom>
                <a:avLst/>
                <a:gdLst/>
                <a:ahLst/>
                <a:cxnLst/>
                <a:rect l="l" t="t" r="r" b="b"/>
                <a:pathLst>
                  <a:path w="11787" h="710" extrusionOk="0">
                    <a:moveTo>
                      <a:pt x="11787" y="1"/>
                    </a:moveTo>
                    <a:lnTo>
                      <a:pt x="0" y="58"/>
                    </a:lnTo>
                    <a:lnTo>
                      <a:pt x="12" y="709"/>
                    </a:lnTo>
                    <a:lnTo>
                      <a:pt x="11787" y="652"/>
                    </a:lnTo>
                    <a:lnTo>
                      <a:pt x="1178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0"/>
              <p:cNvSpPr/>
              <p:nvPr/>
            </p:nvSpPr>
            <p:spPr>
              <a:xfrm>
                <a:off x="4864537" y="2695232"/>
                <a:ext cx="405949" cy="24451"/>
              </a:xfrm>
              <a:custGeom>
                <a:avLst/>
                <a:gdLst/>
                <a:ahLst/>
                <a:cxnLst/>
                <a:rect l="l" t="t" r="r" b="b"/>
                <a:pathLst>
                  <a:path w="11788" h="710" extrusionOk="0">
                    <a:moveTo>
                      <a:pt x="11787" y="1"/>
                    </a:moveTo>
                    <a:lnTo>
                      <a:pt x="1" y="58"/>
                    </a:lnTo>
                    <a:lnTo>
                      <a:pt x="1" y="709"/>
                    </a:lnTo>
                    <a:lnTo>
                      <a:pt x="11787" y="652"/>
                    </a:lnTo>
                    <a:lnTo>
                      <a:pt x="1178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0"/>
              <p:cNvSpPr/>
              <p:nvPr/>
            </p:nvSpPr>
            <p:spPr>
              <a:xfrm>
                <a:off x="4864951" y="2752331"/>
                <a:ext cx="201218" cy="23245"/>
              </a:xfrm>
              <a:custGeom>
                <a:avLst/>
                <a:gdLst/>
                <a:ahLst/>
                <a:cxnLst/>
                <a:rect l="l" t="t" r="r" b="b"/>
                <a:pathLst>
                  <a:path w="5843" h="675" extrusionOk="0">
                    <a:moveTo>
                      <a:pt x="5842" y="0"/>
                    </a:moveTo>
                    <a:lnTo>
                      <a:pt x="0" y="23"/>
                    </a:lnTo>
                    <a:lnTo>
                      <a:pt x="0" y="675"/>
                    </a:lnTo>
                    <a:lnTo>
                      <a:pt x="5842" y="641"/>
                    </a:lnTo>
                    <a:lnTo>
                      <a:pt x="584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 name="Google Shape;1079;p30"/>
            <p:cNvSpPr/>
            <p:nvPr/>
          </p:nvSpPr>
          <p:spPr>
            <a:xfrm>
              <a:off x="3577913" y="4331855"/>
              <a:ext cx="1997" cy="31132"/>
            </a:xfrm>
            <a:custGeom>
              <a:avLst/>
              <a:gdLst/>
              <a:ahLst/>
              <a:cxnLst/>
              <a:rect l="l" t="t" r="r" b="b"/>
              <a:pathLst>
                <a:path w="58" h="904" extrusionOk="0">
                  <a:moveTo>
                    <a:pt x="1" y="1"/>
                  </a:moveTo>
                  <a:lnTo>
                    <a:pt x="35" y="904"/>
                  </a:lnTo>
                  <a:lnTo>
                    <a:pt x="58" y="904"/>
                  </a:lnTo>
                  <a:lnTo>
                    <a:pt x="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0"/>
            <p:cNvSpPr/>
            <p:nvPr/>
          </p:nvSpPr>
          <p:spPr>
            <a:xfrm>
              <a:off x="4327158" y="4449600"/>
              <a:ext cx="96873" cy="69701"/>
            </a:xfrm>
            <a:custGeom>
              <a:avLst/>
              <a:gdLst/>
              <a:ahLst/>
              <a:cxnLst/>
              <a:rect l="l" t="t" r="r" b="b"/>
              <a:pathLst>
                <a:path w="2813" h="2024" extrusionOk="0">
                  <a:moveTo>
                    <a:pt x="0" y="0"/>
                  </a:moveTo>
                  <a:lnTo>
                    <a:pt x="160" y="2024"/>
                  </a:lnTo>
                  <a:lnTo>
                    <a:pt x="2778" y="2024"/>
                  </a:lnTo>
                  <a:cubicBezTo>
                    <a:pt x="2778" y="1978"/>
                    <a:pt x="2767" y="1932"/>
                    <a:pt x="2767" y="1875"/>
                  </a:cubicBezTo>
                  <a:cubicBezTo>
                    <a:pt x="2732" y="1486"/>
                    <a:pt x="2721" y="1098"/>
                    <a:pt x="2755" y="709"/>
                  </a:cubicBezTo>
                  <a:cubicBezTo>
                    <a:pt x="2755" y="594"/>
                    <a:pt x="2778" y="492"/>
                    <a:pt x="2789" y="389"/>
                  </a:cubicBezTo>
                  <a:cubicBezTo>
                    <a:pt x="2801" y="354"/>
                    <a:pt x="2801" y="320"/>
                    <a:pt x="2812" y="286"/>
                  </a:cubicBezTo>
                  <a:cubicBezTo>
                    <a:pt x="2126" y="217"/>
                    <a:pt x="1520" y="149"/>
                    <a:pt x="1006" y="103"/>
                  </a:cubicBezTo>
                  <a:lnTo>
                    <a:pt x="0"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0"/>
            <p:cNvSpPr/>
            <p:nvPr/>
          </p:nvSpPr>
          <p:spPr>
            <a:xfrm>
              <a:off x="4423207" y="4459829"/>
              <a:ext cx="200805" cy="59095"/>
            </a:xfrm>
            <a:custGeom>
              <a:avLst/>
              <a:gdLst/>
              <a:ahLst/>
              <a:cxnLst/>
              <a:rect l="l" t="t" r="r" b="b"/>
              <a:pathLst>
                <a:path w="5831" h="1716" extrusionOk="0">
                  <a:moveTo>
                    <a:pt x="35" y="0"/>
                  </a:moveTo>
                  <a:cubicBezTo>
                    <a:pt x="35" y="35"/>
                    <a:pt x="23" y="172"/>
                    <a:pt x="12" y="412"/>
                  </a:cubicBezTo>
                  <a:cubicBezTo>
                    <a:pt x="0" y="801"/>
                    <a:pt x="23" y="1189"/>
                    <a:pt x="69" y="1578"/>
                  </a:cubicBezTo>
                  <a:cubicBezTo>
                    <a:pt x="69" y="1624"/>
                    <a:pt x="80" y="1669"/>
                    <a:pt x="80" y="1715"/>
                  </a:cubicBezTo>
                  <a:lnTo>
                    <a:pt x="5831" y="1681"/>
                  </a:lnTo>
                  <a:cubicBezTo>
                    <a:pt x="5659" y="1132"/>
                    <a:pt x="5545" y="789"/>
                    <a:pt x="5545" y="720"/>
                  </a:cubicBezTo>
                  <a:cubicBezTo>
                    <a:pt x="5545" y="698"/>
                    <a:pt x="5545" y="675"/>
                    <a:pt x="5545" y="652"/>
                  </a:cubicBezTo>
                  <a:lnTo>
                    <a:pt x="5213" y="618"/>
                  </a:lnTo>
                  <a:cubicBezTo>
                    <a:pt x="4310" y="503"/>
                    <a:pt x="3076" y="343"/>
                    <a:pt x="1715" y="183"/>
                  </a:cubicBezTo>
                  <a:cubicBezTo>
                    <a:pt x="1121" y="115"/>
                    <a:pt x="561" y="57"/>
                    <a:pt x="35"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0"/>
            <p:cNvSpPr/>
            <p:nvPr/>
          </p:nvSpPr>
          <p:spPr>
            <a:xfrm>
              <a:off x="4420831" y="4459829"/>
              <a:ext cx="5166" cy="59474"/>
            </a:xfrm>
            <a:custGeom>
              <a:avLst/>
              <a:gdLst/>
              <a:ahLst/>
              <a:cxnLst/>
              <a:rect l="l" t="t" r="r" b="b"/>
              <a:pathLst>
                <a:path w="150" h="1727" extrusionOk="0">
                  <a:moveTo>
                    <a:pt x="92" y="0"/>
                  </a:moveTo>
                  <a:cubicBezTo>
                    <a:pt x="81" y="35"/>
                    <a:pt x="81" y="69"/>
                    <a:pt x="69" y="103"/>
                  </a:cubicBezTo>
                  <a:cubicBezTo>
                    <a:pt x="58" y="206"/>
                    <a:pt x="35" y="309"/>
                    <a:pt x="35" y="412"/>
                  </a:cubicBezTo>
                  <a:cubicBezTo>
                    <a:pt x="1" y="801"/>
                    <a:pt x="12" y="1189"/>
                    <a:pt x="47" y="1578"/>
                  </a:cubicBezTo>
                  <a:cubicBezTo>
                    <a:pt x="47" y="1624"/>
                    <a:pt x="58" y="1669"/>
                    <a:pt x="58" y="1727"/>
                  </a:cubicBezTo>
                  <a:lnTo>
                    <a:pt x="149" y="1727"/>
                  </a:lnTo>
                  <a:cubicBezTo>
                    <a:pt x="149" y="1681"/>
                    <a:pt x="138" y="1624"/>
                    <a:pt x="138" y="1578"/>
                  </a:cubicBezTo>
                  <a:cubicBezTo>
                    <a:pt x="92" y="1201"/>
                    <a:pt x="69" y="801"/>
                    <a:pt x="81" y="412"/>
                  </a:cubicBezTo>
                  <a:cubicBezTo>
                    <a:pt x="81" y="172"/>
                    <a:pt x="104" y="35"/>
                    <a:pt x="104" y="0"/>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0"/>
            <p:cNvSpPr/>
            <p:nvPr/>
          </p:nvSpPr>
          <p:spPr>
            <a:xfrm>
              <a:off x="4651948" y="4371631"/>
              <a:ext cx="25243" cy="112232"/>
            </a:xfrm>
            <a:custGeom>
              <a:avLst/>
              <a:gdLst/>
              <a:ahLst/>
              <a:cxnLst/>
              <a:rect l="l" t="t" r="r" b="b"/>
              <a:pathLst>
                <a:path w="733" h="3259" extrusionOk="0">
                  <a:moveTo>
                    <a:pt x="0" y="0"/>
                  </a:moveTo>
                  <a:cubicBezTo>
                    <a:pt x="0" y="686"/>
                    <a:pt x="12" y="1269"/>
                    <a:pt x="23" y="1750"/>
                  </a:cubicBezTo>
                  <a:cubicBezTo>
                    <a:pt x="23" y="2230"/>
                    <a:pt x="35" y="2607"/>
                    <a:pt x="35" y="2870"/>
                  </a:cubicBezTo>
                  <a:lnTo>
                    <a:pt x="35" y="3156"/>
                  </a:lnTo>
                  <a:lnTo>
                    <a:pt x="35" y="3259"/>
                  </a:lnTo>
                  <a:cubicBezTo>
                    <a:pt x="35" y="3259"/>
                    <a:pt x="343" y="1978"/>
                    <a:pt x="732" y="12"/>
                  </a:cubicBez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0"/>
            <p:cNvSpPr/>
            <p:nvPr/>
          </p:nvSpPr>
          <p:spPr>
            <a:xfrm>
              <a:off x="4526764" y="4368876"/>
              <a:ext cx="126386" cy="115400"/>
            </a:xfrm>
            <a:custGeom>
              <a:avLst/>
              <a:gdLst/>
              <a:ahLst/>
              <a:cxnLst/>
              <a:rect l="l" t="t" r="r" b="b"/>
              <a:pathLst>
                <a:path w="3670" h="3351" extrusionOk="0">
                  <a:moveTo>
                    <a:pt x="0" y="0"/>
                  </a:moveTo>
                  <a:cubicBezTo>
                    <a:pt x="0" y="526"/>
                    <a:pt x="12" y="1006"/>
                    <a:pt x="12" y="1395"/>
                  </a:cubicBezTo>
                  <a:cubicBezTo>
                    <a:pt x="23" y="1887"/>
                    <a:pt x="23" y="2264"/>
                    <a:pt x="34" y="2527"/>
                  </a:cubicBezTo>
                  <a:lnTo>
                    <a:pt x="34" y="2824"/>
                  </a:lnTo>
                  <a:lnTo>
                    <a:pt x="34" y="2893"/>
                  </a:lnTo>
                  <a:cubicBezTo>
                    <a:pt x="800" y="2984"/>
                    <a:pt x="1498" y="3087"/>
                    <a:pt x="2069" y="3179"/>
                  </a:cubicBezTo>
                  <a:lnTo>
                    <a:pt x="2527" y="3224"/>
                  </a:lnTo>
                  <a:lnTo>
                    <a:pt x="3670" y="3350"/>
                  </a:lnTo>
                  <a:lnTo>
                    <a:pt x="3670" y="3247"/>
                  </a:lnTo>
                  <a:cubicBezTo>
                    <a:pt x="3670" y="3190"/>
                    <a:pt x="3658" y="3076"/>
                    <a:pt x="3658" y="2950"/>
                  </a:cubicBezTo>
                  <a:cubicBezTo>
                    <a:pt x="3647" y="2687"/>
                    <a:pt x="3635" y="2310"/>
                    <a:pt x="3624" y="1830"/>
                  </a:cubicBezTo>
                  <a:cubicBezTo>
                    <a:pt x="3601" y="1349"/>
                    <a:pt x="3590" y="766"/>
                    <a:pt x="3578" y="92"/>
                  </a:cubicBezTo>
                  <a:cubicBezTo>
                    <a:pt x="2584" y="69"/>
                    <a:pt x="1360" y="35"/>
                    <a:pt x="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0"/>
            <p:cNvSpPr/>
            <p:nvPr/>
          </p:nvSpPr>
          <p:spPr>
            <a:xfrm>
              <a:off x="4306288" y="4362953"/>
              <a:ext cx="221674" cy="105551"/>
            </a:xfrm>
            <a:custGeom>
              <a:avLst/>
              <a:gdLst/>
              <a:ahLst/>
              <a:cxnLst/>
              <a:rect l="l" t="t" r="r" b="b"/>
              <a:pathLst>
                <a:path w="6437" h="3065" extrusionOk="0">
                  <a:moveTo>
                    <a:pt x="0" y="1"/>
                  </a:moveTo>
                  <a:lnTo>
                    <a:pt x="0" y="1"/>
                  </a:lnTo>
                  <a:cubicBezTo>
                    <a:pt x="240" y="1807"/>
                    <a:pt x="309" y="2459"/>
                    <a:pt x="309" y="2459"/>
                  </a:cubicBezTo>
                  <a:lnTo>
                    <a:pt x="503" y="2482"/>
                  </a:lnTo>
                  <a:lnTo>
                    <a:pt x="560" y="2482"/>
                  </a:lnTo>
                  <a:cubicBezTo>
                    <a:pt x="812" y="2493"/>
                    <a:pt x="1178" y="2516"/>
                    <a:pt x="1623" y="2562"/>
                  </a:cubicBezTo>
                  <a:cubicBezTo>
                    <a:pt x="2527" y="2630"/>
                    <a:pt x="3761" y="2745"/>
                    <a:pt x="5122" y="2905"/>
                  </a:cubicBezTo>
                  <a:cubicBezTo>
                    <a:pt x="5579" y="2950"/>
                    <a:pt x="6013" y="3008"/>
                    <a:pt x="6436" y="3065"/>
                  </a:cubicBezTo>
                  <a:lnTo>
                    <a:pt x="6436" y="2996"/>
                  </a:lnTo>
                  <a:cubicBezTo>
                    <a:pt x="6436" y="2928"/>
                    <a:pt x="6425" y="2825"/>
                    <a:pt x="6414" y="2699"/>
                  </a:cubicBezTo>
                  <a:cubicBezTo>
                    <a:pt x="6414" y="2436"/>
                    <a:pt x="6402" y="2059"/>
                    <a:pt x="6379" y="1567"/>
                  </a:cubicBezTo>
                  <a:cubicBezTo>
                    <a:pt x="6368" y="1178"/>
                    <a:pt x="6356" y="698"/>
                    <a:pt x="6345" y="172"/>
                  </a:cubicBezTo>
                  <a:lnTo>
                    <a:pt x="3110" y="92"/>
                  </a:lnTo>
                  <a:lnTo>
                    <a:pt x="1521" y="47"/>
                  </a:lnTo>
                  <a:cubicBezTo>
                    <a:pt x="1521" y="230"/>
                    <a:pt x="1509" y="413"/>
                    <a:pt x="1509" y="573"/>
                  </a:cubicBezTo>
                  <a:cubicBezTo>
                    <a:pt x="1486" y="1053"/>
                    <a:pt x="1463" y="1430"/>
                    <a:pt x="1452" y="1693"/>
                  </a:cubicBezTo>
                  <a:cubicBezTo>
                    <a:pt x="1452" y="1819"/>
                    <a:pt x="1441" y="1910"/>
                    <a:pt x="1441" y="1979"/>
                  </a:cubicBezTo>
                  <a:cubicBezTo>
                    <a:pt x="1441" y="2013"/>
                    <a:pt x="1429" y="2036"/>
                    <a:pt x="1429" y="2070"/>
                  </a:cubicBezTo>
                  <a:lnTo>
                    <a:pt x="1429" y="1979"/>
                  </a:lnTo>
                  <a:lnTo>
                    <a:pt x="1429" y="1693"/>
                  </a:lnTo>
                  <a:cubicBezTo>
                    <a:pt x="1429" y="1430"/>
                    <a:pt x="1452" y="1053"/>
                    <a:pt x="1463" y="573"/>
                  </a:cubicBezTo>
                  <a:cubicBezTo>
                    <a:pt x="1463" y="413"/>
                    <a:pt x="1475" y="230"/>
                    <a:pt x="1486" y="47"/>
                  </a:cubicBezTo>
                  <a:lnTo>
                    <a:pt x="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0"/>
            <p:cNvSpPr/>
            <p:nvPr/>
          </p:nvSpPr>
          <p:spPr>
            <a:xfrm>
              <a:off x="4524767" y="4368876"/>
              <a:ext cx="3203" cy="97286"/>
            </a:xfrm>
            <a:custGeom>
              <a:avLst/>
              <a:gdLst/>
              <a:ahLst/>
              <a:cxnLst/>
              <a:rect l="l" t="t" r="r" b="b"/>
              <a:pathLst>
                <a:path w="93" h="2825" extrusionOk="0">
                  <a:moveTo>
                    <a:pt x="1" y="0"/>
                  </a:moveTo>
                  <a:cubicBezTo>
                    <a:pt x="12" y="526"/>
                    <a:pt x="24" y="1006"/>
                    <a:pt x="35" y="1395"/>
                  </a:cubicBezTo>
                  <a:cubicBezTo>
                    <a:pt x="47" y="1887"/>
                    <a:pt x="58" y="2264"/>
                    <a:pt x="70" y="2527"/>
                  </a:cubicBezTo>
                  <a:cubicBezTo>
                    <a:pt x="70" y="2653"/>
                    <a:pt x="81" y="2756"/>
                    <a:pt x="81" y="2824"/>
                  </a:cubicBezTo>
                  <a:cubicBezTo>
                    <a:pt x="92" y="2744"/>
                    <a:pt x="92" y="2653"/>
                    <a:pt x="92" y="2527"/>
                  </a:cubicBezTo>
                  <a:cubicBezTo>
                    <a:pt x="92" y="2264"/>
                    <a:pt x="81" y="1887"/>
                    <a:pt x="70" y="1395"/>
                  </a:cubicBezTo>
                  <a:cubicBezTo>
                    <a:pt x="70" y="995"/>
                    <a:pt x="58" y="526"/>
                    <a:pt x="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0"/>
            <p:cNvSpPr/>
            <p:nvPr/>
          </p:nvSpPr>
          <p:spPr>
            <a:xfrm>
              <a:off x="4649985" y="4372010"/>
              <a:ext cx="3168" cy="108306"/>
            </a:xfrm>
            <a:custGeom>
              <a:avLst/>
              <a:gdLst/>
              <a:ahLst/>
              <a:cxnLst/>
              <a:rect l="l" t="t" r="r" b="b"/>
              <a:pathLst>
                <a:path w="92" h="3145" extrusionOk="0">
                  <a:moveTo>
                    <a:pt x="0" y="1"/>
                  </a:moveTo>
                  <a:cubicBezTo>
                    <a:pt x="12" y="675"/>
                    <a:pt x="23" y="1258"/>
                    <a:pt x="46" y="1739"/>
                  </a:cubicBezTo>
                  <a:cubicBezTo>
                    <a:pt x="57" y="2219"/>
                    <a:pt x="69" y="2596"/>
                    <a:pt x="80" y="2859"/>
                  </a:cubicBezTo>
                  <a:cubicBezTo>
                    <a:pt x="80" y="2985"/>
                    <a:pt x="80" y="3088"/>
                    <a:pt x="92" y="3145"/>
                  </a:cubicBezTo>
                  <a:cubicBezTo>
                    <a:pt x="92" y="3088"/>
                    <a:pt x="92" y="2985"/>
                    <a:pt x="92" y="2859"/>
                  </a:cubicBezTo>
                  <a:cubicBezTo>
                    <a:pt x="92" y="2596"/>
                    <a:pt x="80" y="2219"/>
                    <a:pt x="80" y="1739"/>
                  </a:cubicBezTo>
                  <a:cubicBezTo>
                    <a:pt x="69" y="1258"/>
                    <a:pt x="57" y="675"/>
                    <a:pt x="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0"/>
            <p:cNvSpPr/>
            <p:nvPr/>
          </p:nvSpPr>
          <p:spPr>
            <a:xfrm>
              <a:off x="4355501" y="4364537"/>
              <a:ext cx="3547" cy="69736"/>
            </a:xfrm>
            <a:custGeom>
              <a:avLst/>
              <a:gdLst/>
              <a:ahLst/>
              <a:cxnLst/>
              <a:rect l="l" t="t" r="r" b="b"/>
              <a:pathLst>
                <a:path w="103" h="2025" extrusionOk="0">
                  <a:moveTo>
                    <a:pt x="57" y="1"/>
                  </a:moveTo>
                  <a:cubicBezTo>
                    <a:pt x="46" y="184"/>
                    <a:pt x="46" y="367"/>
                    <a:pt x="34" y="527"/>
                  </a:cubicBezTo>
                  <a:cubicBezTo>
                    <a:pt x="23" y="1007"/>
                    <a:pt x="12" y="1384"/>
                    <a:pt x="0" y="1647"/>
                  </a:cubicBezTo>
                  <a:lnTo>
                    <a:pt x="0" y="1933"/>
                  </a:lnTo>
                  <a:lnTo>
                    <a:pt x="0" y="2024"/>
                  </a:lnTo>
                  <a:cubicBezTo>
                    <a:pt x="12" y="1990"/>
                    <a:pt x="12" y="1956"/>
                    <a:pt x="12" y="1933"/>
                  </a:cubicBezTo>
                  <a:cubicBezTo>
                    <a:pt x="12" y="1864"/>
                    <a:pt x="23" y="1761"/>
                    <a:pt x="23" y="1647"/>
                  </a:cubicBezTo>
                  <a:cubicBezTo>
                    <a:pt x="34" y="1384"/>
                    <a:pt x="57" y="1007"/>
                    <a:pt x="80" y="527"/>
                  </a:cubicBezTo>
                  <a:cubicBezTo>
                    <a:pt x="80" y="367"/>
                    <a:pt x="92" y="184"/>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0"/>
            <p:cNvSpPr/>
            <p:nvPr/>
          </p:nvSpPr>
          <p:spPr>
            <a:xfrm>
              <a:off x="4305875" y="4359819"/>
              <a:ext cx="371684" cy="12639"/>
            </a:xfrm>
            <a:custGeom>
              <a:avLst/>
              <a:gdLst/>
              <a:ahLst/>
              <a:cxnLst/>
              <a:rect l="l" t="t" r="r" b="b"/>
              <a:pathLst>
                <a:path w="10793" h="367" extrusionOk="0">
                  <a:moveTo>
                    <a:pt x="1" y="1"/>
                  </a:moveTo>
                  <a:cubicBezTo>
                    <a:pt x="1" y="35"/>
                    <a:pt x="1" y="69"/>
                    <a:pt x="12" y="92"/>
                  </a:cubicBezTo>
                  <a:lnTo>
                    <a:pt x="1498" y="138"/>
                  </a:lnTo>
                  <a:lnTo>
                    <a:pt x="1533" y="138"/>
                  </a:lnTo>
                  <a:lnTo>
                    <a:pt x="3122" y="183"/>
                  </a:lnTo>
                  <a:lnTo>
                    <a:pt x="6357" y="263"/>
                  </a:lnTo>
                  <a:lnTo>
                    <a:pt x="6414" y="263"/>
                  </a:lnTo>
                  <a:cubicBezTo>
                    <a:pt x="7774" y="298"/>
                    <a:pt x="8998" y="321"/>
                    <a:pt x="9992" y="343"/>
                  </a:cubicBezTo>
                  <a:lnTo>
                    <a:pt x="10049" y="343"/>
                  </a:lnTo>
                  <a:lnTo>
                    <a:pt x="10781" y="366"/>
                  </a:lnTo>
                  <a:cubicBezTo>
                    <a:pt x="10781" y="343"/>
                    <a:pt x="10781" y="321"/>
                    <a:pt x="10793" y="309"/>
                  </a:cubicBezTo>
                  <a:lnTo>
                    <a:pt x="10049" y="275"/>
                  </a:lnTo>
                  <a:lnTo>
                    <a:pt x="9992" y="275"/>
                  </a:lnTo>
                  <a:cubicBezTo>
                    <a:pt x="8998" y="252"/>
                    <a:pt x="7774" y="206"/>
                    <a:pt x="6414" y="172"/>
                  </a:cubicBezTo>
                  <a:lnTo>
                    <a:pt x="6357" y="172"/>
                  </a:lnTo>
                  <a:lnTo>
                    <a:pt x="3122" y="81"/>
                  </a:lnTo>
                  <a:lnTo>
                    <a:pt x="1533" y="46"/>
                  </a:lnTo>
                  <a:lnTo>
                    <a:pt x="1498" y="46"/>
                  </a:lnTo>
                  <a:lnTo>
                    <a:pt x="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0"/>
            <p:cNvSpPr/>
            <p:nvPr/>
          </p:nvSpPr>
          <p:spPr>
            <a:xfrm>
              <a:off x="4312177" y="4447327"/>
              <a:ext cx="340174" cy="39706"/>
            </a:xfrm>
            <a:custGeom>
              <a:avLst/>
              <a:gdLst/>
              <a:ahLst/>
              <a:cxnLst/>
              <a:rect l="l" t="t" r="r" b="b"/>
              <a:pathLst>
                <a:path w="9878" h="1153" extrusionOk="0">
                  <a:moveTo>
                    <a:pt x="52" y="0"/>
                  </a:moveTo>
                  <a:cubicBezTo>
                    <a:pt x="35" y="0"/>
                    <a:pt x="18" y="3"/>
                    <a:pt x="1" y="9"/>
                  </a:cubicBezTo>
                  <a:cubicBezTo>
                    <a:pt x="35" y="9"/>
                    <a:pt x="69" y="20"/>
                    <a:pt x="103" y="20"/>
                  </a:cubicBezTo>
                  <a:lnTo>
                    <a:pt x="389" y="55"/>
                  </a:lnTo>
                  <a:lnTo>
                    <a:pt x="435" y="55"/>
                  </a:lnTo>
                  <a:lnTo>
                    <a:pt x="1441" y="157"/>
                  </a:lnTo>
                  <a:cubicBezTo>
                    <a:pt x="1955" y="226"/>
                    <a:pt x="2561" y="283"/>
                    <a:pt x="3247" y="363"/>
                  </a:cubicBezTo>
                  <a:lnTo>
                    <a:pt x="3259" y="363"/>
                  </a:lnTo>
                  <a:cubicBezTo>
                    <a:pt x="3785" y="420"/>
                    <a:pt x="4356" y="478"/>
                    <a:pt x="4951" y="546"/>
                  </a:cubicBezTo>
                  <a:cubicBezTo>
                    <a:pt x="6311" y="706"/>
                    <a:pt x="7534" y="866"/>
                    <a:pt x="8426" y="981"/>
                  </a:cubicBezTo>
                  <a:lnTo>
                    <a:pt x="8758" y="1015"/>
                  </a:lnTo>
                  <a:lnTo>
                    <a:pt x="9489" y="1118"/>
                  </a:lnTo>
                  <a:lnTo>
                    <a:pt x="9775" y="1152"/>
                  </a:lnTo>
                  <a:lnTo>
                    <a:pt x="9878" y="1152"/>
                  </a:lnTo>
                  <a:cubicBezTo>
                    <a:pt x="9844" y="1129"/>
                    <a:pt x="9809" y="1129"/>
                    <a:pt x="9775" y="1118"/>
                  </a:cubicBezTo>
                  <a:lnTo>
                    <a:pt x="9489" y="1072"/>
                  </a:lnTo>
                  <a:cubicBezTo>
                    <a:pt x="9306" y="1038"/>
                    <a:pt x="9066" y="1003"/>
                    <a:pt x="8758" y="958"/>
                  </a:cubicBezTo>
                  <a:lnTo>
                    <a:pt x="8437" y="901"/>
                  </a:lnTo>
                  <a:lnTo>
                    <a:pt x="8300" y="889"/>
                  </a:lnTo>
                  <a:cubicBezTo>
                    <a:pt x="7729" y="798"/>
                    <a:pt x="7031" y="706"/>
                    <a:pt x="6254" y="603"/>
                  </a:cubicBezTo>
                  <a:cubicBezTo>
                    <a:pt x="5842" y="546"/>
                    <a:pt x="5397" y="489"/>
                    <a:pt x="4951" y="443"/>
                  </a:cubicBezTo>
                  <a:cubicBezTo>
                    <a:pt x="3590" y="283"/>
                    <a:pt x="2344" y="169"/>
                    <a:pt x="1452" y="89"/>
                  </a:cubicBezTo>
                  <a:cubicBezTo>
                    <a:pt x="1007" y="55"/>
                    <a:pt x="641" y="32"/>
                    <a:pt x="389" y="20"/>
                  </a:cubicBezTo>
                  <a:lnTo>
                    <a:pt x="321" y="20"/>
                  </a:lnTo>
                  <a:lnTo>
                    <a:pt x="103" y="9"/>
                  </a:lnTo>
                  <a:cubicBezTo>
                    <a:pt x="86" y="3"/>
                    <a:pt x="69" y="0"/>
                    <a:pt x="5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449;p27">
            <a:extLst>
              <a:ext uri="{FF2B5EF4-FFF2-40B4-BE49-F238E27FC236}">
                <a16:creationId xmlns:a16="http://schemas.microsoft.com/office/drawing/2014/main" id="{56429CE9-1410-D74F-A1A9-F14E220CA676}"/>
              </a:ext>
            </a:extLst>
          </p:cNvPr>
          <p:cNvSpPr txBox="1">
            <a:spLocks/>
          </p:cNvSpPr>
          <p:nvPr/>
        </p:nvSpPr>
        <p:spPr>
          <a:xfrm>
            <a:off x="4336000" y="294993"/>
            <a:ext cx="4177800" cy="65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Teko"/>
              <a:buNone/>
              <a:defRPr sz="3000" b="0" i="0" u="none" strike="noStrike" cap="none">
                <a:solidFill>
                  <a:schemeClr val="dk1"/>
                </a:solidFill>
                <a:latin typeface="Teko"/>
                <a:ea typeface="Teko"/>
                <a:cs typeface="Teko"/>
                <a:sym typeface="Teko"/>
              </a:defRPr>
            </a:lvl1pPr>
            <a:lvl2pPr marR="0" lvl="1"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2pPr>
            <a:lvl3pPr marR="0" lvl="2"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3pPr>
            <a:lvl4pPr marR="0" lvl="3"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4pPr>
            <a:lvl5pPr marR="0" lvl="4"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5pPr>
            <a:lvl6pPr marR="0" lvl="5"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6pPr>
            <a:lvl7pPr marR="0" lvl="6"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7pPr>
            <a:lvl8pPr marR="0" lvl="7"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8pPr>
            <a:lvl9pPr marR="0" lvl="8" algn="r" rtl="0">
              <a:lnSpc>
                <a:spcPct val="100000"/>
              </a:lnSpc>
              <a:spcBef>
                <a:spcPts val="0"/>
              </a:spcBef>
              <a:spcAft>
                <a:spcPts val="0"/>
              </a:spcAft>
              <a:buClr>
                <a:srgbClr val="000000"/>
              </a:buClr>
              <a:buSzPts val="1600"/>
              <a:buFont typeface="Teko"/>
              <a:buNone/>
              <a:defRPr sz="1600" b="0" i="0" u="none" strike="noStrike" cap="none">
                <a:solidFill>
                  <a:srgbClr val="000000"/>
                </a:solidFill>
                <a:latin typeface="Teko"/>
                <a:ea typeface="Teko"/>
                <a:cs typeface="Teko"/>
                <a:sym typeface="Teko"/>
              </a:defRPr>
            </a:lvl9pPr>
          </a:lstStyle>
          <a:p>
            <a:pPr algn="r"/>
            <a:r>
              <a:rPr lang="en-US" sz="3200" dirty="0">
                <a:solidFill>
                  <a:schemeClr val="tx1"/>
                </a:solidFill>
              </a:rPr>
              <a:t>Program Interface</a:t>
            </a:r>
            <a:endParaRPr lang="en-US" dirty="0">
              <a:solidFill>
                <a:schemeClr val="tx1"/>
              </a:solidFill>
            </a:endParaRPr>
          </a:p>
        </p:txBody>
      </p:sp>
      <p:pic>
        <p:nvPicPr>
          <p:cNvPr id="234" name="Content Placeholder 5">
            <a:extLst>
              <a:ext uri="{FF2B5EF4-FFF2-40B4-BE49-F238E27FC236}">
                <a16:creationId xmlns:a16="http://schemas.microsoft.com/office/drawing/2014/main" id="{87BA2F71-0614-F44F-9880-E1BC897ABFBE}"/>
              </a:ext>
            </a:extLst>
          </p:cNvPr>
          <p:cNvPicPr>
            <a:picLocks noChangeAspect="1"/>
          </p:cNvPicPr>
          <p:nvPr/>
        </p:nvPicPr>
        <p:blipFill rotWithShape="1">
          <a:blip r:embed="rId3"/>
          <a:srcRect l="5995" r="9558" b="7125"/>
          <a:stretch/>
        </p:blipFill>
        <p:spPr>
          <a:xfrm>
            <a:off x="4857049" y="1456660"/>
            <a:ext cx="4286951" cy="206271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4"/>
        <p:cNvGrpSpPr/>
        <p:nvPr/>
      </p:nvGrpSpPr>
      <p:grpSpPr>
        <a:xfrm>
          <a:off x="0" y="0"/>
          <a:ext cx="0" cy="0"/>
          <a:chOff x="0" y="0"/>
          <a:chExt cx="0" cy="0"/>
        </a:xfrm>
      </p:grpSpPr>
      <p:sp>
        <p:nvSpPr>
          <p:cNvPr id="1395" name="Google Shape;1395;p34"/>
          <p:cNvSpPr/>
          <p:nvPr/>
        </p:nvSpPr>
        <p:spPr>
          <a:xfrm>
            <a:off x="-913771" y="4545450"/>
            <a:ext cx="7250017" cy="6725"/>
          </a:xfrm>
          <a:custGeom>
            <a:avLst/>
            <a:gdLst/>
            <a:ahLst/>
            <a:cxnLst/>
            <a:rect l="l" t="t" r="r" b="b"/>
            <a:pathLst>
              <a:path w="203738" h="269" extrusionOk="0">
                <a:moveTo>
                  <a:pt x="101888" y="1"/>
                </a:moveTo>
                <a:cubicBezTo>
                  <a:pt x="45590" y="1"/>
                  <a:pt x="1" y="77"/>
                  <a:pt x="1" y="115"/>
                </a:cubicBezTo>
                <a:cubicBezTo>
                  <a:pt x="1" y="192"/>
                  <a:pt x="45628" y="268"/>
                  <a:pt x="101888" y="268"/>
                </a:cubicBezTo>
                <a:cubicBezTo>
                  <a:pt x="158148" y="268"/>
                  <a:pt x="203737" y="192"/>
                  <a:pt x="203737" y="115"/>
                </a:cubicBezTo>
                <a:cubicBezTo>
                  <a:pt x="203737" y="77"/>
                  <a:pt x="158148" y="1"/>
                  <a:pt x="101888"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4"/>
          <p:cNvSpPr txBox="1">
            <a:spLocks noGrp="1"/>
          </p:cNvSpPr>
          <p:nvPr>
            <p:ph type="title"/>
          </p:nvPr>
        </p:nvSpPr>
        <p:spPr>
          <a:xfrm flipH="1">
            <a:off x="1775891" y="128476"/>
            <a:ext cx="3955057" cy="1122913"/>
          </a:xfrm>
          <a:prstGeom prst="rect">
            <a:avLst/>
          </a:prstGeom>
        </p:spPr>
        <p:txBody>
          <a:bodyPr spcFirstLastPara="1" wrap="square" lIns="91425" tIns="91425" rIns="91425" bIns="91425" anchor="ctr" anchorCtr="0">
            <a:noAutofit/>
          </a:bodyPr>
          <a:lstStyle/>
          <a:p>
            <a:pPr lvl="0"/>
            <a:r>
              <a:rPr lang="en-US" dirty="0"/>
              <a:t>User Menu</a:t>
            </a:r>
            <a:endParaRPr dirty="0"/>
          </a:p>
        </p:txBody>
      </p:sp>
      <p:grpSp>
        <p:nvGrpSpPr>
          <p:cNvPr id="1411" name="Google Shape;1411;p34"/>
          <p:cNvGrpSpPr/>
          <p:nvPr/>
        </p:nvGrpSpPr>
        <p:grpSpPr>
          <a:xfrm>
            <a:off x="5558558" y="9139"/>
            <a:ext cx="2273700" cy="1135700"/>
            <a:chOff x="1023750" y="367025"/>
            <a:chExt cx="2273700" cy="1135700"/>
          </a:xfrm>
        </p:grpSpPr>
        <p:sp>
          <p:nvSpPr>
            <p:cNvPr id="1412" name="Google Shape;1412;p34"/>
            <p:cNvSpPr/>
            <p:nvPr/>
          </p:nvSpPr>
          <p:spPr>
            <a:xfrm>
              <a:off x="1912250" y="924850"/>
              <a:ext cx="613275" cy="399175"/>
            </a:xfrm>
            <a:custGeom>
              <a:avLst/>
              <a:gdLst/>
              <a:ahLst/>
              <a:cxnLst/>
              <a:rect l="l" t="t" r="r" b="b"/>
              <a:pathLst>
                <a:path w="24531" h="15967" extrusionOk="0">
                  <a:moveTo>
                    <a:pt x="23676" y="1"/>
                  </a:moveTo>
                  <a:lnTo>
                    <a:pt x="0" y="1390"/>
                  </a:lnTo>
                  <a:lnTo>
                    <a:pt x="856" y="15967"/>
                  </a:lnTo>
                  <a:lnTo>
                    <a:pt x="24531" y="14564"/>
                  </a:lnTo>
                  <a:lnTo>
                    <a:pt x="236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4"/>
            <p:cNvSpPr/>
            <p:nvPr/>
          </p:nvSpPr>
          <p:spPr>
            <a:xfrm>
              <a:off x="1923275" y="1106725"/>
              <a:ext cx="591575" cy="35425"/>
            </a:xfrm>
            <a:custGeom>
              <a:avLst/>
              <a:gdLst/>
              <a:ahLst/>
              <a:cxnLst/>
              <a:rect l="l" t="t" r="r" b="b"/>
              <a:pathLst>
                <a:path w="23663" h="1417" extrusionOk="0">
                  <a:moveTo>
                    <a:pt x="23557" y="1"/>
                  </a:moveTo>
                  <a:cubicBezTo>
                    <a:pt x="22781" y="1"/>
                    <a:pt x="17820" y="266"/>
                    <a:pt x="11825" y="622"/>
                  </a:cubicBezTo>
                  <a:cubicBezTo>
                    <a:pt x="5291" y="1009"/>
                    <a:pt x="0" y="1357"/>
                    <a:pt x="0" y="1410"/>
                  </a:cubicBezTo>
                  <a:cubicBezTo>
                    <a:pt x="0" y="1415"/>
                    <a:pt x="36" y="1417"/>
                    <a:pt x="106" y="1417"/>
                  </a:cubicBezTo>
                  <a:cubicBezTo>
                    <a:pt x="882" y="1417"/>
                    <a:pt x="5842" y="1151"/>
                    <a:pt x="11838" y="796"/>
                  </a:cubicBezTo>
                  <a:cubicBezTo>
                    <a:pt x="18371" y="408"/>
                    <a:pt x="23662" y="47"/>
                    <a:pt x="23662" y="7"/>
                  </a:cubicBezTo>
                  <a:cubicBezTo>
                    <a:pt x="23662" y="3"/>
                    <a:pt x="23626" y="1"/>
                    <a:pt x="235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4"/>
            <p:cNvSpPr/>
            <p:nvPr/>
          </p:nvSpPr>
          <p:spPr>
            <a:xfrm>
              <a:off x="2197825" y="1211100"/>
              <a:ext cx="81875" cy="96900"/>
            </a:xfrm>
            <a:custGeom>
              <a:avLst/>
              <a:gdLst/>
              <a:ahLst/>
              <a:cxnLst/>
              <a:rect l="l" t="t" r="r" b="b"/>
              <a:pathLst>
                <a:path w="3275" h="3876" extrusionOk="0">
                  <a:moveTo>
                    <a:pt x="2847" y="1"/>
                  </a:moveTo>
                  <a:lnTo>
                    <a:pt x="1" y="402"/>
                  </a:lnTo>
                  <a:lnTo>
                    <a:pt x="375" y="3875"/>
                  </a:lnTo>
                  <a:lnTo>
                    <a:pt x="3274" y="3702"/>
                  </a:lnTo>
                  <a:lnTo>
                    <a:pt x="28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4"/>
            <p:cNvSpPr/>
            <p:nvPr/>
          </p:nvSpPr>
          <p:spPr>
            <a:xfrm>
              <a:off x="2181475" y="939550"/>
              <a:ext cx="81850" cy="96550"/>
            </a:xfrm>
            <a:custGeom>
              <a:avLst/>
              <a:gdLst/>
              <a:ahLst/>
              <a:cxnLst/>
              <a:rect l="l" t="t" r="r" b="b"/>
              <a:pathLst>
                <a:path w="3274" h="3862" extrusionOk="0">
                  <a:moveTo>
                    <a:pt x="2900" y="1"/>
                  </a:moveTo>
                  <a:lnTo>
                    <a:pt x="0" y="174"/>
                  </a:lnTo>
                  <a:lnTo>
                    <a:pt x="428" y="3862"/>
                  </a:lnTo>
                  <a:lnTo>
                    <a:pt x="3274" y="3461"/>
                  </a:lnTo>
                  <a:lnTo>
                    <a:pt x="290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4"/>
            <p:cNvSpPr/>
            <p:nvPr/>
          </p:nvSpPr>
          <p:spPr>
            <a:xfrm>
              <a:off x="1974700" y="1207100"/>
              <a:ext cx="76200" cy="76175"/>
            </a:xfrm>
            <a:custGeom>
              <a:avLst/>
              <a:gdLst/>
              <a:ahLst/>
              <a:cxnLst/>
              <a:rect l="l" t="t" r="r" b="b"/>
              <a:pathLst>
                <a:path w="3048" h="3047" extrusionOk="0">
                  <a:moveTo>
                    <a:pt x="2873" y="1"/>
                  </a:moveTo>
                  <a:lnTo>
                    <a:pt x="1" y="161"/>
                  </a:lnTo>
                  <a:lnTo>
                    <a:pt x="161" y="3047"/>
                  </a:lnTo>
                  <a:lnTo>
                    <a:pt x="3047" y="2873"/>
                  </a:lnTo>
                  <a:lnTo>
                    <a:pt x="287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4"/>
            <p:cNvSpPr/>
            <p:nvPr/>
          </p:nvSpPr>
          <p:spPr>
            <a:xfrm>
              <a:off x="1988400" y="1215450"/>
              <a:ext cx="46800" cy="60150"/>
            </a:xfrm>
            <a:custGeom>
              <a:avLst/>
              <a:gdLst/>
              <a:ahLst/>
              <a:cxnLst/>
              <a:rect l="l" t="t" r="r" b="b"/>
              <a:pathLst>
                <a:path w="1872" h="2406" extrusionOk="0">
                  <a:moveTo>
                    <a:pt x="1430" y="1"/>
                  </a:moveTo>
                  <a:lnTo>
                    <a:pt x="335" y="54"/>
                  </a:lnTo>
                  <a:lnTo>
                    <a:pt x="281" y="54"/>
                  </a:lnTo>
                  <a:lnTo>
                    <a:pt x="268" y="107"/>
                  </a:lnTo>
                  <a:cubicBezTo>
                    <a:pt x="241" y="188"/>
                    <a:pt x="201" y="281"/>
                    <a:pt x="161" y="375"/>
                  </a:cubicBezTo>
                  <a:cubicBezTo>
                    <a:pt x="22" y="817"/>
                    <a:pt x="362" y="1260"/>
                    <a:pt x="806" y="1261"/>
                  </a:cubicBezTo>
                  <a:lnTo>
                    <a:pt x="806" y="1261"/>
                  </a:lnTo>
                  <a:cubicBezTo>
                    <a:pt x="819" y="1524"/>
                    <a:pt x="839" y="1785"/>
                    <a:pt x="852" y="2031"/>
                  </a:cubicBezTo>
                  <a:lnTo>
                    <a:pt x="852" y="2031"/>
                  </a:lnTo>
                  <a:cubicBezTo>
                    <a:pt x="602" y="2037"/>
                    <a:pt x="365" y="2128"/>
                    <a:pt x="161" y="2272"/>
                  </a:cubicBezTo>
                  <a:lnTo>
                    <a:pt x="1" y="2405"/>
                  </a:lnTo>
                  <a:lnTo>
                    <a:pt x="215" y="2392"/>
                  </a:lnTo>
                  <a:cubicBezTo>
                    <a:pt x="722" y="2352"/>
                    <a:pt x="1136" y="2325"/>
                    <a:pt x="1417" y="2299"/>
                  </a:cubicBezTo>
                  <a:cubicBezTo>
                    <a:pt x="1577" y="2285"/>
                    <a:pt x="1724" y="2272"/>
                    <a:pt x="1871" y="2232"/>
                  </a:cubicBezTo>
                  <a:cubicBezTo>
                    <a:pt x="1785" y="2216"/>
                    <a:pt x="1694" y="2210"/>
                    <a:pt x="1605" y="2210"/>
                  </a:cubicBezTo>
                  <a:cubicBezTo>
                    <a:pt x="1541" y="2210"/>
                    <a:pt x="1478" y="2213"/>
                    <a:pt x="1417" y="2218"/>
                  </a:cubicBezTo>
                  <a:cubicBezTo>
                    <a:pt x="1190" y="2229"/>
                    <a:pt x="874" y="2240"/>
                    <a:pt x="485" y="2251"/>
                  </a:cubicBezTo>
                  <a:lnTo>
                    <a:pt x="485" y="2251"/>
                  </a:lnTo>
                  <a:cubicBezTo>
                    <a:pt x="610" y="2201"/>
                    <a:pt x="742" y="2177"/>
                    <a:pt x="876" y="2177"/>
                  </a:cubicBezTo>
                  <a:cubicBezTo>
                    <a:pt x="896" y="2177"/>
                    <a:pt x="916" y="2177"/>
                    <a:pt x="936" y="2178"/>
                  </a:cubicBezTo>
                  <a:lnTo>
                    <a:pt x="1016" y="2178"/>
                  </a:lnTo>
                  <a:lnTo>
                    <a:pt x="1016" y="2098"/>
                  </a:lnTo>
                  <a:cubicBezTo>
                    <a:pt x="1003" y="1804"/>
                    <a:pt x="989" y="1497"/>
                    <a:pt x="976" y="1163"/>
                  </a:cubicBezTo>
                  <a:lnTo>
                    <a:pt x="976" y="1069"/>
                  </a:lnTo>
                  <a:lnTo>
                    <a:pt x="883" y="1083"/>
                  </a:lnTo>
                  <a:cubicBezTo>
                    <a:pt x="863" y="1085"/>
                    <a:pt x="844" y="1086"/>
                    <a:pt x="826" y="1086"/>
                  </a:cubicBezTo>
                  <a:cubicBezTo>
                    <a:pt x="492" y="1086"/>
                    <a:pt x="234" y="756"/>
                    <a:pt x="335" y="415"/>
                  </a:cubicBezTo>
                  <a:cubicBezTo>
                    <a:pt x="367" y="351"/>
                    <a:pt x="390" y="278"/>
                    <a:pt x="419" y="211"/>
                  </a:cubicBezTo>
                  <a:lnTo>
                    <a:pt x="419" y="211"/>
                  </a:lnTo>
                  <a:lnTo>
                    <a:pt x="1407" y="151"/>
                  </a:lnTo>
                  <a:lnTo>
                    <a:pt x="1407" y="151"/>
                  </a:lnTo>
                  <a:lnTo>
                    <a:pt x="1537" y="335"/>
                  </a:lnTo>
                  <a:cubicBezTo>
                    <a:pt x="1617" y="495"/>
                    <a:pt x="1604" y="695"/>
                    <a:pt x="1497" y="856"/>
                  </a:cubicBezTo>
                  <a:cubicBezTo>
                    <a:pt x="1404" y="989"/>
                    <a:pt x="1243" y="1083"/>
                    <a:pt x="1070" y="1096"/>
                  </a:cubicBezTo>
                  <a:lnTo>
                    <a:pt x="1003" y="1096"/>
                  </a:lnTo>
                  <a:lnTo>
                    <a:pt x="1003" y="1163"/>
                  </a:lnTo>
                  <a:cubicBezTo>
                    <a:pt x="1030" y="1510"/>
                    <a:pt x="1056" y="1818"/>
                    <a:pt x="1083" y="2098"/>
                  </a:cubicBezTo>
                  <a:lnTo>
                    <a:pt x="1083" y="2152"/>
                  </a:lnTo>
                  <a:lnTo>
                    <a:pt x="1136" y="2138"/>
                  </a:lnTo>
                  <a:cubicBezTo>
                    <a:pt x="1205" y="2122"/>
                    <a:pt x="1275" y="2115"/>
                    <a:pt x="1347" y="2115"/>
                  </a:cubicBezTo>
                  <a:cubicBezTo>
                    <a:pt x="1458" y="2115"/>
                    <a:pt x="1571" y="2133"/>
                    <a:pt x="1684" y="2165"/>
                  </a:cubicBezTo>
                  <a:cubicBezTo>
                    <a:pt x="1738" y="2192"/>
                    <a:pt x="1804" y="2205"/>
                    <a:pt x="1871" y="2218"/>
                  </a:cubicBezTo>
                  <a:cubicBezTo>
                    <a:pt x="1818" y="2178"/>
                    <a:pt x="1751" y="2138"/>
                    <a:pt x="1684" y="2112"/>
                  </a:cubicBezTo>
                  <a:cubicBezTo>
                    <a:pt x="1545" y="2062"/>
                    <a:pt x="1399" y="2035"/>
                    <a:pt x="1251" y="2035"/>
                  </a:cubicBezTo>
                  <a:cubicBezTo>
                    <a:pt x="1218" y="2035"/>
                    <a:pt x="1184" y="2036"/>
                    <a:pt x="1150" y="2039"/>
                  </a:cubicBezTo>
                  <a:lnTo>
                    <a:pt x="1150" y="2039"/>
                  </a:lnTo>
                  <a:cubicBezTo>
                    <a:pt x="1148" y="1798"/>
                    <a:pt x="1137" y="1516"/>
                    <a:pt x="1125" y="1213"/>
                  </a:cubicBezTo>
                  <a:lnTo>
                    <a:pt x="1125" y="1213"/>
                  </a:lnTo>
                  <a:cubicBezTo>
                    <a:pt x="1580" y="1167"/>
                    <a:pt x="1860" y="674"/>
                    <a:pt x="1644" y="254"/>
                  </a:cubicBezTo>
                  <a:lnTo>
                    <a:pt x="1497" y="27"/>
                  </a:lnTo>
                  <a:lnTo>
                    <a:pt x="147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4"/>
            <p:cNvSpPr/>
            <p:nvPr/>
          </p:nvSpPr>
          <p:spPr>
            <a:xfrm>
              <a:off x="1755250" y="890775"/>
              <a:ext cx="112300" cy="93325"/>
            </a:xfrm>
            <a:custGeom>
              <a:avLst/>
              <a:gdLst/>
              <a:ahLst/>
              <a:cxnLst/>
              <a:rect l="l" t="t" r="r" b="b"/>
              <a:pathLst>
                <a:path w="4492" h="3733" extrusionOk="0">
                  <a:moveTo>
                    <a:pt x="2414" y="0"/>
                  </a:moveTo>
                  <a:cubicBezTo>
                    <a:pt x="2288" y="0"/>
                    <a:pt x="2160" y="14"/>
                    <a:pt x="2032" y="41"/>
                  </a:cubicBezTo>
                  <a:cubicBezTo>
                    <a:pt x="402" y="375"/>
                    <a:pt x="1" y="2513"/>
                    <a:pt x="1390" y="3421"/>
                  </a:cubicBezTo>
                  <a:cubicBezTo>
                    <a:pt x="1719" y="3636"/>
                    <a:pt x="2070" y="3732"/>
                    <a:pt x="2409" y="3732"/>
                  </a:cubicBezTo>
                  <a:cubicBezTo>
                    <a:pt x="3508" y="3732"/>
                    <a:pt x="4491" y="2729"/>
                    <a:pt x="4236" y="1484"/>
                  </a:cubicBezTo>
                  <a:cubicBezTo>
                    <a:pt x="4050" y="610"/>
                    <a:pt x="3274" y="0"/>
                    <a:pt x="24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4"/>
            <p:cNvSpPr/>
            <p:nvPr/>
          </p:nvSpPr>
          <p:spPr>
            <a:xfrm>
              <a:off x="1803025" y="960250"/>
              <a:ext cx="115250" cy="231175"/>
            </a:xfrm>
            <a:custGeom>
              <a:avLst/>
              <a:gdLst/>
              <a:ahLst/>
              <a:cxnLst/>
              <a:rect l="l" t="t" r="r" b="b"/>
              <a:pathLst>
                <a:path w="4610" h="9247" extrusionOk="0">
                  <a:moveTo>
                    <a:pt x="1604" y="1"/>
                  </a:moveTo>
                  <a:lnTo>
                    <a:pt x="1" y="589"/>
                  </a:lnTo>
                  <a:lnTo>
                    <a:pt x="2967" y="9247"/>
                  </a:lnTo>
                  <a:lnTo>
                    <a:pt x="4610" y="8645"/>
                  </a:lnTo>
                  <a:lnTo>
                    <a:pt x="160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4"/>
            <p:cNvSpPr/>
            <p:nvPr/>
          </p:nvSpPr>
          <p:spPr>
            <a:xfrm>
              <a:off x="1855125" y="1159050"/>
              <a:ext cx="104700" cy="86775"/>
            </a:xfrm>
            <a:custGeom>
              <a:avLst/>
              <a:gdLst/>
              <a:ahLst/>
              <a:cxnLst/>
              <a:rect l="l" t="t" r="r" b="b"/>
              <a:pathLst>
                <a:path w="4188" h="3471" extrusionOk="0">
                  <a:moveTo>
                    <a:pt x="2247" y="0"/>
                  </a:moveTo>
                  <a:cubicBezTo>
                    <a:pt x="2127" y="0"/>
                    <a:pt x="2006" y="13"/>
                    <a:pt x="1885" y="39"/>
                  </a:cubicBezTo>
                  <a:cubicBezTo>
                    <a:pt x="375" y="346"/>
                    <a:pt x="1" y="2337"/>
                    <a:pt x="1297" y="3178"/>
                  </a:cubicBezTo>
                  <a:cubicBezTo>
                    <a:pt x="1603" y="3380"/>
                    <a:pt x="1930" y="3471"/>
                    <a:pt x="2247" y="3471"/>
                  </a:cubicBezTo>
                  <a:cubicBezTo>
                    <a:pt x="3271" y="3471"/>
                    <a:pt x="4187" y="2528"/>
                    <a:pt x="3942" y="1375"/>
                  </a:cubicBezTo>
                  <a:cubicBezTo>
                    <a:pt x="3768" y="561"/>
                    <a:pt x="3047" y="0"/>
                    <a:pt x="22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4"/>
            <p:cNvSpPr/>
            <p:nvPr/>
          </p:nvSpPr>
          <p:spPr>
            <a:xfrm>
              <a:off x="1908250" y="1222125"/>
              <a:ext cx="25400" cy="82875"/>
            </a:xfrm>
            <a:custGeom>
              <a:avLst/>
              <a:gdLst/>
              <a:ahLst/>
              <a:cxnLst/>
              <a:rect l="l" t="t" r="r" b="b"/>
              <a:pathLst>
                <a:path w="1016" h="3315" extrusionOk="0">
                  <a:moveTo>
                    <a:pt x="829" y="1"/>
                  </a:moveTo>
                  <a:lnTo>
                    <a:pt x="0" y="54"/>
                  </a:lnTo>
                  <a:lnTo>
                    <a:pt x="187" y="3314"/>
                  </a:lnTo>
                  <a:lnTo>
                    <a:pt x="1016" y="3261"/>
                  </a:lnTo>
                  <a:lnTo>
                    <a:pt x="82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4"/>
            <p:cNvSpPr/>
            <p:nvPr/>
          </p:nvSpPr>
          <p:spPr>
            <a:xfrm>
              <a:off x="1912925" y="1296625"/>
              <a:ext cx="79525" cy="32075"/>
            </a:xfrm>
            <a:custGeom>
              <a:avLst/>
              <a:gdLst/>
              <a:ahLst/>
              <a:cxnLst/>
              <a:rect l="l" t="t" r="r" b="b"/>
              <a:pathLst>
                <a:path w="3181" h="1283" extrusionOk="0">
                  <a:moveTo>
                    <a:pt x="3113" y="0"/>
                  </a:moveTo>
                  <a:lnTo>
                    <a:pt x="0" y="174"/>
                  </a:lnTo>
                  <a:lnTo>
                    <a:pt x="54" y="1283"/>
                  </a:lnTo>
                  <a:lnTo>
                    <a:pt x="3180" y="1096"/>
                  </a:lnTo>
                  <a:lnTo>
                    <a:pt x="311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4"/>
            <p:cNvSpPr/>
            <p:nvPr/>
          </p:nvSpPr>
          <p:spPr>
            <a:xfrm>
              <a:off x="1855125" y="1159050"/>
              <a:ext cx="104700" cy="86775"/>
            </a:xfrm>
            <a:custGeom>
              <a:avLst/>
              <a:gdLst/>
              <a:ahLst/>
              <a:cxnLst/>
              <a:rect l="l" t="t" r="r" b="b"/>
              <a:pathLst>
                <a:path w="4188" h="3471" extrusionOk="0">
                  <a:moveTo>
                    <a:pt x="2247" y="0"/>
                  </a:moveTo>
                  <a:cubicBezTo>
                    <a:pt x="2127" y="0"/>
                    <a:pt x="2006" y="13"/>
                    <a:pt x="1885" y="39"/>
                  </a:cubicBezTo>
                  <a:cubicBezTo>
                    <a:pt x="375" y="346"/>
                    <a:pt x="1" y="2337"/>
                    <a:pt x="1297" y="3178"/>
                  </a:cubicBezTo>
                  <a:cubicBezTo>
                    <a:pt x="1603" y="3380"/>
                    <a:pt x="1930" y="3471"/>
                    <a:pt x="2247" y="3471"/>
                  </a:cubicBezTo>
                  <a:cubicBezTo>
                    <a:pt x="3271" y="3471"/>
                    <a:pt x="4187" y="2528"/>
                    <a:pt x="3942" y="1375"/>
                  </a:cubicBezTo>
                  <a:cubicBezTo>
                    <a:pt x="3768" y="561"/>
                    <a:pt x="3047" y="0"/>
                    <a:pt x="22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4"/>
            <p:cNvSpPr/>
            <p:nvPr/>
          </p:nvSpPr>
          <p:spPr>
            <a:xfrm>
              <a:off x="1908250" y="1222125"/>
              <a:ext cx="25400" cy="82875"/>
            </a:xfrm>
            <a:custGeom>
              <a:avLst/>
              <a:gdLst/>
              <a:ahLst/>
              <a:cxnLst/>
              <a:rect l="l" t="t" r="r" b="b"/>
              <a:pathLst>
                <a:path w="1016" h="3315" extrusionOk="0">
                  <a:moveTo>
                    <a:pt x="829" y="1"/>
                  </a:moveTo>
                  <a:lnTo>
                    <a:pt x="0" y="54"/>
                  </a:lnTo>
                  <a:lnTo>
                    <a:pt x="187" y="3314"/>
                  </a:lnTo>
                  <a:lnTo>
                    <a:pt x="1016" y="3261"/>
                  </a:lnTo>
                  <a:lnTo>
                    <a:pt x="8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4"/>
            <p:cNvSpPr/>
            <p:nvPr/>
          </p:nvSpPr>
          <p:spPr>
            <a:xfrm>
              <a:off x="1912925" y="1296625"/>
              <a:ext cx="79525" cy="32075"/>
            </a:xfrm>
            <a:custGeom>
              <a:avLst/>
              <a:gdLst/>
              <a:ahLst/>
              <a:cxnLst/>
              <a:rect l="l" t="t" r="r" b="b"/>
              <a:pathLst>
                <a:path w="3181" h="1283" extrusionOk="0">
                  <a:moveTo>
                    <a:pt x="3113" y="0"/>
                  </a:moveTo>
                  <a:lnTo>
                    <a:pt x="0" y="174"/>
                  </a:lnTo>
                  <a:lnTo>
                    <a:pt x="54" y="1283"/>
                  </a:lnTo>
                  <a:lnTo>
                    <a:pt x="3180" y="1096"/>
                  </a:lnTo>
                  <a:lnTo>
                    <a:pt x="311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4"/>
            <p:cNvSpPr/>
            <p:nvPr/>
          </p:nvSpPr>
          <p:spPr>
            <a:xfrm>
              <a:off x="1791675" y="683575"/>
              <a:ext cx="132300" cy="275525"/>
            </a:xfrm>
            <a:custGeom>
              <a:avLst/>
              <a:gdLst/>
              <a:ahLst/>
              <a:cxnLst/>
              <a:rect l="l" t="t" r="r" b="b"/>
              <a:pathLst>
                <a:path w="5292" h="11021" extrusionOk="0">
                  <a:moveTo>
                    <a:pt x="4368" y="1"/>
                  </a:moveTo>
                  <a:cubicBezTo>
                    <a:pt x="4024" y="1"/>
                    <a:pt x="3695" y="214"/>
                    <a:pt x="3568" y="553"/>
                  </a:cubicBezTo>
                  <a:lnTo>
                    <a:pt x="161" y="9906"/>
                  </a:lnTo>
                  <a:cubicBezTo>
                    <a:pt x="0" y="10333"/>
                    <a:pt x="227" y="10814"/>
                    <a:pt x="655" y="10974"/>
                  </a:cubicBezTo>
                  <a:cubicBezTo>
                    <a:pt x="748" y="11006"/>
                    <a:pt x="843" y="11021"/>
                    <a:pt x="936" y="11021"/>
                  </a:cubicBezTo>
                  <a:cubicBezTo>
                    <a:pt x="1280" y="11021"/>
                    <a:pt x="1597" y="10814"/>
                    <a:pt x="1724" y="10467"/>
                  </a:cubicBezTo>
                  <a:lnTo>
                    <a:pt x="5144" y="1114"/>
                  </a:lnTo>
                  <a:cubicBezTo>
                    <a:pt x="5291" y="687"/>
                    <a:pt x="5077" y="206"/>
                    <a:pt x="4636" y="45"/>
                  </a:cubicBezTo>
                  <a:cubicBezTo>
                    <a:pt x="4548" y="15"/>
                    <a:pt x="4458" y="1"/>
                    <a:pt x="43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4"/>
            <p:cNvSpPr/>
            <p:nvPr/>
          </p:nvSpPr>
          <p:spPr>
            <a:xfrm>
              <a:off x="1791675" y="683575"/>
              <a:ext cx="132300" cy="275525"/>
            </a:xfrm>
            <a:custGeom>
              <a:avLst/>
              <a:gdLst/>
              <a:ahLst/>
              <a:cxnLst/>
              <a:rect l="l" t="t" r="r" b="b"/>
              <a:pathLst>
                <a:path w="5292" h="11021" extrusionOk="0">
                  <a:moveTo>
                    <a:pt x="4368" y="1"/>
                  </a:moveTo>
                  <a:cubicBezTo>
                    <a:pt x="4024" y="1"/>
                    <a:pt x="3695" y="214"/>
                    <a:pt x="3568" y="553"/>
                  </a:cubicBezTo>
                  <a:lnTo>
                    <a:pt x="161" y="9906"/>
                  </a:lnTo>
                  <a:cubicBezTo>
                    <a:pt x="0" y="10333"/>
                    <a:pt x="227" y="10814"/>
                    <a:pt x="655" y="10974"/>
                  </a:cubicBezTo>
                  <a:cubicBezTo>
                    <a:pt x="748" y="11006"/>
                    <a:pt x="843" y="11021"/>
                    <a:pt x="936" y="11021"/>
                  </a:cubicBezTo>
                  <a:cubicBezTo>
                    <a:pt x="1280" y="11021"/>
                    <a:pt x="1597" y="10814"/>
                    <a:pt x="1724" y="10467"/>
                  </a:cubicBezTo>
                  <a:lnTo>
                    <a:pt x="5144" y="1114"/>
                  </a:lnTo>
                  <a:cubicBezTo>
                    <a:pt x="5291" y="687"/>
                    <a:pt x="5077" y="206"/>
                    <a:pt x="4636" y="45"/>
                  </a:cubicBezTo>
                  <a:cubicBezTo>
                    <a:pt x="4548" y="15"/>
                    <a:pt x="4458" y="1"/>
                    <a:pt x="4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4"/>
            <p:cNvSpPr/>
            <p:nvPr/>
          </p:nvSpPr>
          <p:spPr>
            <a:xfrm>
              <a:off x="2530525" y="442725"/>
              <a:ext cx="292275" cy="45100"/>
            </a:xfrm>
            <a:custGeom>
              <a:avLst/>
              <a:gdLst/>
              <a:ahLst/>
              <a:cxnLst/>
              <a:rect l="l" t="t" r="r" b="b"/>
              <a:pathLst>
                <a:path w="11691" h="1804" extrusionOk="0">
                  <a:moveTo>
                    <a:pt x="9133" y="0"/>
                  </a:moveTo>
                  <a:cubicBezTo>
                    <a:pt x="8637" y="0"/>
                    <a:pt x="8065" y="24"/>
                    <a:pt x="7415" y="86"/>
                  </a:cubicBezTo>
                  <a:cubicBezTo>
                    <a:pt x="4489" y="367"/>
                    <a:pt x="0" y="140"/>
                    <a:pt x="788" y="701"/>
                  </a:cubicBezTo>
                  <a:cubicBezTo>
                    <a:pt x="1262" y="1038"/>
                    <a:pt x="4186" y="1803"/>
                    <a:pt x="6995" y="1803"/>
                  </a:cubicBezTo>
                  <a:cubicBezTo>
                    <a:pt x="8864" y="1803"/>
                    <a:pt x="10682" y="1464"/>
                    <a:pt x="11691" y="434"/>
                  </a:cubicBezTo>
                  <a:lnTo>
                    <a:pt x="11691" y="300"/>
                  </a:lnTo>
                  <a:cubicBezTo>
                    <a:pt x="11691" y="300"/>
                    <a:pt x="10880" y="0"/>
                    <a:pt x="91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4"/>
            <p:cNvSpPr/>
            <p:nvPr/>
          </p:nvSpPr>
          <p:spPr>
            <a:xfrm>
              <a:off x="2845500" y="435850"/>
              <a:ext cx="24750" cy="51800"/>
            </a:xfrm>
            <a:custGeom>
              <a:avLst/>
              <a:gdLst/>
              <a:ahLst/>
              <a:cxnLst/>
              <a:rect l="l" t="t" r="r" b="b"/>
              <a:pathLst>
                <a:path w="990" h="2072" extrusionOk="0">
                  <a:moveTo>
                    <a:pt x="869" y="1"/>
                  </a:moveTo>
                  <a:lnTo>
                    <a:pt x="0" y="54"/>
                  </a:lnTo>
                  <a:lnTo>
                    <a:pt x="121" y="2071"/>
                  </a:lnTo>
                  <a:lnTo>
                    <a:pt x="989" y="2018"/>
                  </a:lnTo>
                  <a:lnTo>
                    <a:pt x="869"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4"/>
            <p:cNvSpPr/>
            <p:nvPr/>
          </p:nvSpPr>
          <p:spPr>
            <a:xfrm>
              <a:off x="2818775" y="428175"/>
              <a:ext cx="76525" cy="40100"/>
            </a:xfrm>
            <a:custGeom>
              <a:avLst/>
              <a:gdLst/>
              <a:ahLst/>
              <a:cxnLst/>
              <a:rect l="l" t="t" r="r" b="b"/>
              <a:pathLst>
                <a:path w="3061" h="1604" extrusionOk="0">
                  <a:moveTo>
                    <a:pt x="2980" y="0"/>
                  </a:moveTo>
                  <a:lnTo>
                    <a:pt x="1" y="174"/>
                  </a:lnTo>
                  <a:lnTo>
                    <a:pt x="81" y="1604"/>
                  </a:lnTo>
                  <a:lnTo>
                    <a:pt x="3060" y="1430"/>
                  </a:lnTo>
                  <a:lnTo>
                    <a:pt x="298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4"/>
            <p:cNvSpPr/>
            <p:nvPr/>
          </p:nvSpPr>
          <p:spPr>
            <a:xfrm>
              <a:off x="2894275" y="417375"/>
              <a:ext cx="276900" cy="54500"/>
            </a:xfrm>
            <a:custGeom>
              <a:avLst/>
              <a:gdLst/>
              <a:ahLst/>
              <a:cxnLst/>
              <a:rect l="l" t="t" r="r" b="b"/>
              <a:pathLst>
                <a:path w="11076" h="2180" extrusionOk="0">
                  <a:moveTo>
                    <a:pt x="10319" y="1"/>
                  </a:moveTo>
                  <a:cubicBezTo>
                    <a:pt x="9088" y="1"/>
                    <a:pt x="6278" y="385"/>
                    <a:pt x="4209" y="432"/>
                  </a:cubicBezTo>
                  <a:cubicBezTo>
                    <a:pt x="1269" y="486"/>
                    <a:pt x="0" y="1140"/>
                    <a:pt x="0" y="1140"/>
                  </a:cubicBezTo>
                  <a:lnTo>
                    <a:pt x="13" y="1287"/>
                  </a:lnTo>
                  <a:cubicBezTo>
                    <a:pt x="826" y="1938"/>
                    <a:pt x="2019" y="2180"/>
                    <a:pt x="3321" y="2180"/>
                  </a:cubicBezTo>
                  <a:cubicBezTo>
                    <a:pt x="6513" y="2180"/>
                    <a:pt x="10359" y="724"/>
                    <a:pt x="10862" y="259"/>
                  </a:cubicBezTo>
                  <a:cubicBezTo>
                    <a:pt x="11076" y="69"/>
                    <a:pt x="10837" y="1"/>
                    <a:pt x="103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4"/>
            <p:cNvSpPr/>
            <p:nvPr/>
          </p:nvSpPr>
          <p:spPr>
            <a:xfrm>
              <a:off x="2800750" y="482225"/>
              <a:ext cx="131625" cy="163100"/>
            </a:xfrm>
            <a:custGeom>
              <a:avLst/>
              <a:gdLst/>
              <a:ahLst/>
              <a:cxnLst/>
              <a:rect l="l" t="t" r="r" b="b"/>
              <a:pathLst>
                <a:path w="5265" h="6524" extrusionOk="0">
                  <a:moveTo>
                    <a:pt x="4375" y="1"/>
                  </a:moveTo>
                  <a:cubicBezTo>
                    <a:pt x="4360" y="1"/>
                    <a:pt x="4344" y="1"/>
                    <a:pt x="4329" y="3"/>
                  </a:cubicBezTo>
                  <a:lnTo>
                    <a:pt x="561" y="216"/>
                  </a:lnTo>
                  <a:cubicBezTo>
                    <a:pt x="241" y="243"/>
                    <a:pt x="0" y="524"/>
                    <a:pt x="13" y="844"/>
                  </a:cubicBezTo>
                  <a:lnTo>
                    <a:pt x="321" y="5962"/>
                  </a:lnTo>
                  <a:cubicBezTo>
                    <a:pt x="334" y="6287"/>
                    <a:pt x="600" y="6523"/>
                    <a:pt x="910" y="6523"/>
                  </a:cubicBezTo>
                  <a:cubicBezTo>
                    <a:pt x="918" y="6523"/>
                    <a:pt x="927" y="6523"/>
                    <a:pt x="935" y="6523"/>
                  </a:cubicBezTo>
                  <a:lnTo>
                    <a:pt x="4703" y="6296"/>
                  </a:lnTo>
                  <a:cubicBezTo>
                    <a:pt x="5024" y="6269"/>
                    <a:pt x="5264" y="6002"/>
                    <a:pt x="5251" y="5681"/>
                  </a:cubicBezTo>
                  <a:lnTo>
                    <a:pt x="4944" y="550"/>
                  </a:lnTo>
                  <a:cubicBezTo>
                    <a:pt x="4931" y="245"/>
                    <a:pt x="4676" y="1"/>
                    <a:pt x="437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4"/>
            <p:cNvSpPr/>
            <p:nvPr/>
          </p:nvSpPr>
          <p:spPr>
            <a:xfrm>
              <a:off x="2800750" y="482225"/>
              <a:ext cx="131625" cy="163100"/>
            </a:xfrm>
            <a:custGeom>
              <a:avLst/>
              <a:gdLst/>
              <a:ahLst/>
              <a:cxnLst/>
              <a:rect l="l" t="t" r="r" b="b"/>
              <a:pathLst>
                <a:path w="5265" h="6524" extrusionOk="0">
                  <a:moveTo>
                    <a:pt x="4375" y="1"/>
                  </a:moveTo>
                  <a:cubicBezTo>
                    <a:pt x="4360" y="1"/>
                    <a:pt x="4344" y="1"/>
                    <a:pt x="4329" y="3"/>
                  </a:cubicBezTo>
                  <a:lnTo>
                    <a:pt x="561" y="216"/>
                  </a:lnTo>
                  <a:cubicBezTo>
                    <a:pt x="241" y="243"/>
                    <a:pt x="0" y="524"/>
                    <a:pt x="13" y="844"/>
                  </a:cubicBezTo>
                  <a:lnTo>
                    <a:pt x="321" y="5962"/>
                  </a:lnTo>
                  <a:cubicBezTo>
                    <a:pt x="334" y="6287"/>
                    <a:pt x="600" y="6523"/>
                    <a:pt x="910" y="6523"/>
                  </a:cubicBezTo>
                  <a:cubicBezTo>
                    <a:pt x="918" y="6523"/>
                    <a:pt x="927" y="6523"/>
                    <a:pt x="935" y="6523"/>
                  </a:cubicBezTo>
                  <a:lnTo>
                    <a:pt x="4703" y="6296"/>
                  </a:lnTo>
                  <a:cubicBezTo>
                    <a:pt x="5024" y="6269"/>
                    <a:pt x="5264" y="6002"/>
                    <a:pt x="5251" y="5681"/>
                  </a:cubicBezTo>
                  <a:lnTo>
                    <a:pt x="4944" y="550"/>
                  </a:lnTo>
                  <a:cubicBezTo>
                    <a:pt x="4931" y="245"/>
                    <a:pt x="4676" y="1"/>
                    <a:pt x="43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4"/>
            <p:cNvSpPr/>
            <p:nvPr/>
          </p:nvSpPr>
          <p:spPr>
            <a:xfrm>
              <a:off x="1766275" y="632250"/>
              <a:ext cx="852775" cy="96900"/>
            </a:xfrm>
            <a:custGeom>
              <a:avLst/>
              <a:gdLst/>
              <a:ahLst/>
              <a:cxnLst/>
              <a:rect l="l" t="t" r="r" b="b"/>
              <a:pathLst>
                <a:path w="34111" h="3876" extrusionOk="0">
                  <a:moveTo>
                    <a:pt x="34004" y="1"/>
                  </a:moveTo>
                  <a:lnTo>
                    <a:pt x="1" y="2005"/>
                  </a:lnTo>
                  <a:lnTo>
                    <a:pt x="108" y="3875"/>
                  </a:lnTo>
                  <a:lnTo>
                    <a:pt x="34111" y="1871"/>
                  </a:lnTo>
                  <a:lnTo>
                    <a:pt x="3400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4"/>
            <p:cNvSpPr/>
            <p:nvPr/>
          </p:nvSpPr>
          <p:spPr>
            <a:xfrm>
              <a:off x="1766275" y="632250"/>
              <a:ext cx="852775" cy="96900"/>
            </a:xfrm>
            <a:custGeom>
              <a:avLst/>
              <a:gdLst/>
              <a:ahLst/>
              <a:cxnLst/>
              <a:rect l="l" t="t" r="r" b="b"/>
              <a:pathLst>
                <a:path w="34111" h="3876" extrusionOk="0">
                  <a:moveTo>
                    <a:pt x="34004" y="1"/>
                  </a:moveTo>
                  <a:lnTo>
                    <a:pt x="1" y="2005"/>
                  </a:lnTo>
                  <a:lnTo>
                    <a:pt x="108" y="3875"/>
                  </a:lnTo>
                  <a:lnTo>
                    <a:pt x="34111" y="1871"/>
                  </a:lnTo>
                  <a:lnTo>
                    <a:pt x="340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4"/>
            <p:cNvSpPr/>
            <p:nvPr/>
          </p:nvSpPr>
          <p:spPr>
            <a:xfrm>
              <a:off x="2583950" y="600525"/>
              <a:ext cx="83550" cy="59475"/>
            </a:xfrm>
            <a:custGeom>
              <a:avLst/>
              <a:gdLst/>
              <a:ahLst/>
              <a:cxnLst/>
              <a:rect l="l" t="t" r="r" b="b"/>
              <a:pathLst>
                <a:path w="3342" h="2379" extrusionOk="0">
                  <a:moveTo>
                    <a:pt x="3207" y="0"/>
                  </a:moveTo>
                  <a:lnTo>
                    <a:pt x="1" y="187"/>
                  </a:lnTo>
                  <a:lnTo>
                    <a:pt x="135" y="2379"/>
                  </a:lnTo>
                  <a:lnTo>
                    <a:pt x="3341" y="2192"/>
                  </a:lnTo>
                  <a:lnTo>
                    <a:pt x="320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4"/>
            <p:cNvSpPr/>
            <p:nvPr/>
          </p:nvSpPr>
          <p:spPr>
            <a:xfrm>
              <a:off x="2607675" y="651625"/>
              <a:ext cx="41100" cy="50150"/>
            </a:xfrm>
            <a:custGeom>
              <a:avLst/>
              <a:gdLst/>
              <a:ahLst/>
              <a:cxnLst/>
              <a:rect l="l" t="t" r="r" b="b"/>
              <a:pathLst>
                <a:path w="1644" h="2006" extrusionOk="0">
                  <a:moveTo>
                    <a:pt x="1550" y="1"/>
                  </a:moveTo>
                  <a:lnTo>
                    <a:pt x="1" y="94"/>
                  </a:lnTo>
                  <a:lnTo>
                    <a:pt x="67" y="1270"/>
                  </a:lnTo>
                  <a:cubicBezTo>
                    <a:pt x="94" y="1689"/>
                    <a:pt x="440" y="2005"/>
                    <a:pt x="869" y="2005"/>
                  </a:cubicBezTo>
                  <a:cubicBezTo>
                    <a:pt x="878" y="2005"/>
                    <a:pt x="887" y="2005"/>
                    <a:pt x="896" y="2005"/>
                  </a:cubicBezTo>
                  <a:cubicBezTo>
                    <a:pt x="1323" y="1978"/>
                    <a:pt x="1644" y="1604"/>
                    <a:pt x="1631" y="1176"/>
                  </a:cubicBezTo>
                  <a:lnTo>
                    <a:pt x="155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4"/>
            <p:cNvSpPr/>
            <p:nvPr/>
          </p:nvSpPr>
          <p:spPr>
            <a:xfrm>
              <a:off x="2183475" y="383750"/>
              <a:ext cx="16050" cy="37100"/>
            </a:xfrm>
            <a:custGeom>
              <a:avLst/>
              <a:gdLst/>
              <a:ahLst/>
              <a:cxnLst/>
              <a:rect l="l" t="t" r="r" b="b"/>
              <a:pathLst>
                <a:path w="642" h="1484" extrusionOk="0">
                  <a:moveTo>
                    <a:pt x="548" y="0"/>
                  </a:moveTo>
                  <a:lnTo>
                    <a:pt x="0" y="40"/>
                  </a:lnTo>
                  <a:lnTo>
                    <a:pt x="81" y="1483"/>
                  </a:lnTo>
                  <a:lnTo>
                    <a:pt x="642" y="1457"/>
                  </a:lnTo>
                  <a:lnTo>
                    <a:pt x="54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4"/>
            <p:cNvSpPr/>
            <p:nvPr/>
          </p:nvSpPr>
          <p:spPr>
            <a:xfrm>
              <a:off x="2148725" y="367025"/>
              <a:ext cx="82525" cy="25775"/>
            </a:xfrm>
            <a:custGeom>
              <a:avLst/>
              <a:gdLst/>
              <a:ahLst/>
              <a:cxnLst/>
              <a:rect l="l" t="t" r="r" b="b"/>
              <a:pathLst>
                <a:path w="3301" h="1031" extrusionOk="0">
                  <a:moveTo>
                    <a:pt x="2832" y="1"/>
                  </a:moveTo>
                  <a:cubicBezTo>
                    <a:pt x="2824" y="1"/>
                    <a:pt x="2815" y="1"/>
                    <a:pt x="2807" y="1"/>
                  </a:cubicBezTo>
                  <a:lnTo>
                    <a:pt x="442" y="135"/>
                  </a:lnTo>
                  <a:cubicBezTo>
                    <a:pt x="201" y="148"/>
                    <a:pt x="1" y="362"/>
                    <a:pt x="28" y="616"/>
                  </a:cubicBezTo>
                  <a:cubicBezTo>
                    <a:pt x="41" y="848"/>
                    <a:pt x="241" y="1031"/>
                    <a:pt x="471" y="1031"/>
                  </a:cubicBezTo>
                  <a:cubicBezTo>
                    <a:pt x="479" y="1031"/>
                    <a:pt x="487" y="1030"/>
                    <a:pt x="495" y="1030"/>
                  </a:cubicBezTo>
                  <a:lnTo>
                    <a:pt x="2860" y="896"/>
                  </a:lnTo>
                  <a:cubicBezTo>
                    <a:pt x="3114" y="870"/>
                    <a:pt x="3301" y="669"/>
                    <a:pt x="3274" y="415"/>
                  </a:cubicBezTo>
                  <a:cubicBezTo>
                    <a:pt x="3261" y="183"/>
                    <a:pt x="3074" y="1"/>
                    <a:pt x="28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4"/>
            <p:cNvSpPr/>
            <p:nvPr/>
          </p:nvSpPr>
          <p:spPr>
            <a:xfrm>
              <a:off x="1942300" y="403900"/>
              <a:ext cx="492050" cy="217350"/>
            </a:xfrm>
            <a:custGeom>
              <a:avLst/>
              <a:gdLst/>
              <a:ahLst/>
              <a:cxnLst/>
              <a:rect l="l" t="t" r="r" b="b"/>
              <a:pathLst>
                <a:path w="19682" h="8694" extrusionOk="0">
                  <a:moveTo>
                    <a:pt x="14700" y="1"/>
                  </a:moveTo>
                  <a:cubicBezTo>
                    <a:pt x="14607" y="1"/>
                    <a:pt x="14512" y="4"/>
                    <a:pt x="14417" y="9"/>
                  </a:cubicBezTo>
                  <a:lnTo>
                    <a:pt x="4824" y="570"/>
                  </a:lnTo>
                  <a:cubicBezTo>
                    <a:pt x="2018" y="744"/>
                    <a:pt x="1" y="3349"/>
                    <a:pt x="549" y="6115"/>
                  </a:cubicBezTo>
                  <a:lnTo>
                    <a:pt x="1056" y="8694"/>
                  </a:lnTo>
                  <a:lnTo>
                    <a:pt x="18973" y="7638"/>
                  </a:lnTo>
                  <a:lnTo>
                    <a:pt x="19294" y="5273"/>
                  </a:lnTo>
                  <a:cubicBezTo>
                    <a:pt x="19682" y="2468"/>
                    <a:pt x="17493" y="1"/>
                    <a:pt x="1470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4"/>
            <p:cNvSpPr/>
            <p:nvPr/>
          </p:nvSpPr>
          <p:spPr>
            <a:xfrm>
              <a:off x="1942300" y="403900"/>
              <a:ext cx="492050" cy="217350"/>
            </a:xfrm>
            <a:custGeom>
              <a:avLst/>
              <a:gdLst/>
              <a:ahLst/>
              <a:cxnLst/>
              <a:rect l="l" t="t" r="r" b="b"/>
              <a:pathLst>
                <a:path w="19682" h="8694" extrusionOk="0">
                  <a:moveTo>
                    <a:pt x="14700" y="1"/>
                  </a:moveTo>
                  <a:cubicBezTo>
                    <a:pt x="14607" y="1"/>
                    <a:pt x="14512" y="4"/>
                    <a:pt x="14417" y="9"/>
                  </a:cubicBezTo>
                  <a:lnTo>
                    <a:pt x="4824" y="570"/>
                  </a:lnTo>
                  <a:cubicBezTo>
                    <a:pt x="2018" y="744"/>
                    <a:pt x="1" y="3349"/>
                    <a:pt x="549" y="6115"/>
                  </a:cubicBezTo>
                  <a:lnTo>
                    <a:pt x="1056" y="8694"/>
                  </a:lnTo>
                  <a:lnTo>
                    <a:pt x="18973" y="7638"/>
                  </a:lnTo>
                  <a:lnTo>
                    <a:pt x="19294" y="5273"/>
                  </a:lnTo>
                  <a:cubicBezTo>
                    <a:pt x="19682" y="2468"/>
                    <a:pt x="17493" y="1"/>
                    <a:pt x="147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4"/>
            <p:cNvSpPr/>
            <p:nvPr/>
          </p:nvSpPr>
          <p:spPr>
            <a:xfrm>
              <a:off x="2118350" y="461575"/>
              <a:ext cx="9700" cy="54475"/>
            </a:xfrm>
            <a:custGeom>
              <a:avLst/>
              <a:gdLst/>
              <a:ahLst/>
              <a:cxnLst/>
              <a:rect l="l" t="t" r="r" b="b"/>
              <a:pathLst>
                <a:path w="388" h="2179" extrusionOk="0">
                  <a:moveTo>
                    <a:pt x="254" y="0"/>
                  </a:moveTo>
                  <a:lnTo>
                    <a:pt x="0" y="14"/>
                  </a:lnTo>
                  <a:lnTo>
                    <a:pt x="134" y="2178"/>
                  </a:lnTo>
                  <a:lnTo>
                    <a:pt x="388" y="2165"/>
                  </a:lnTo>
                  <a:lnTo>
                    <a:pt x="25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4"/>
            <p:cNvSpPr/>
            <p:nvPr/>
          </p:nvSpPr>
          <p:spPr>
            <a:xfrm>
              <a:off x="2142725" y="460225"/>
              <a:ext cx="9700" cy="54475"/>
            </a:xfrm>
            <a:custGeom>
              <a:avLst/>
              <a:gdLst/>
              <a:ahLst/>
              <a:cxnLst/>
              <a:rect l="l" t="t" r="r" b="b"/>
              <a:pathLst>
                <a:path w="388" h="2179" extrusionOk="0">
                  <a:moveTo>
                    <a:pt x="254" y="1"/>
                  </a:moveTo>
                  <a:lnTo>
                    <a:pt x="0" y="14"/>
                  </a:lnTo>
                  <a:lnTo>
                    <a:pt x="134" y="2179"/>
                  </a:lnTo>
                  <a:lnTo>
                    <a:pt x="388" y="2165"/>
                  </a:lnTo>
                  <a:lnTo>
                    <a:pt x="25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4"/>
            <p:cNvSpPr/>
            <p:nvPr/>
          </p:nvSpPr>
          <p:spPr>
            <a:xfrm>
              <a:off x="2167100" y="458900"/>
              <a:ext cx="9725" cy="54475"/>
            </a:xfrm>
            <a:custGeom>
              <a:avLst/>
              <a:gdLst/>
              <a:ahLst/>
              <a:cxnLst/>
              <a:rect l="l" t="t" r="r" b="b"/>
              <a:pathLst>
                <a:path w="389" h="2179" extrusionOk="0">
                  <a:moveTo>
                    <a:pt x="255" y="0"/>
                  </a:moveTo>
                  <a:lnTo>
                    <a:pt x="1" y="14"/>
                  </a:lnTo>
                  <a:lnTo>
                    <a:pt x="134" y="2178"/>
                  </a:lnTo>
                  <a:lnTo>
                    <a:pt x="388" y="2165"/>
                  </a:lnTo>
                  <a:lnTo>
                    <a:pt x="25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4"/>
            <p:cNvSpPr/>
            <p:nvPr/>
          </p:nvSpPr>
          <p:spPr>
            <a:xfrm>
              <a:off x="2191500" y="457225"/>
              <a:ext cx="9700" cy="54475"/>
            </a:xfrm>
            <a:custGeom>
              <a:avLst/>
              <a:gdLst/>
              <a:ahLst/>
              <a:cxnLst/>
              <a:rect l="l" t="t" r="r" b="b"/>
              <a:pathLst>
                <a:path w="388" h="2179" extrusionOk="0">
                  <a:moveTo>
                    <a:pt x="254" y="1"/>
                  </a:moveTo>
                  <a:lnTo>
                    <a:pt x="0" y="27"/>
                  </a:lnTo>
                  <a:lnTo>
                    <a:pt x="134" y="2178"/>
                  </a:lnTo>
                  <a:lnTo>
                    <a:pt x="388" y="2165"/>
                  </a:lnTo>
                  <a:lnTo>
                    <a:pt x="25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4"/>
            <p:cNvSpPr/>
            <p:nvPr/>
          </p:nvSpPr>
          <p:spPr>
            <a:xfrm>
              <a:off x="2215875" y="455900"/>
              <a:ext cx="9700" cy="54475"/>
            </a:xfrm>
            <a:custGeom>
              <a:avLst/>
              <a:gdLst/>
              <a:ahLst/>
              <a:cxnLst/>
              <a:rect l="l" t="t" r="r" b="b"/>
              <a:pathLst>
                <a:path w="388" h="2179" extrusionOk="0">
                  <a:moveTo>
                    <a:pt x="254" y="0"/>
                  </a:moveTo>
                  <a:lnTo>
                    <a:pt x="0" y="14"/>
                  </a:lnTo>
                  <a:lnTo>
                    <a:pt x="134" y="2178"/>
                  </a:lnTo>
                  <a:lnTo>
                    <a:pt x="388" y="2165"/>
                  </a:lnTo>
                  <a:lnTo>
                    <a:pt x="25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4"/>
            <p:cNvSpPr/>
            <p:nvPr/>
          </p:nvSpPr>
          <p:spPr>
            <a:xfrm>
              <a:off x="2240250" y="454550"/>
              <a:ext cx="9725" cy="54475"/>
            </a:xfrm>
            <a:custGeom>
              <a:avLst/>
              <a:gdLst/>
              <a:ahLst/>
              <a:cxnLst/>
              <a:rect l="l" t="t" r="r" b="b"/>
              <a:pathLst>
                <a:path w="389" h="2179" extrusionOk="0">
                  <a:moveTo>
                    <a:pt x="255" y="1"/>
                  </a:moveTo>
                  <a:lnTo>
                    <a:pt x="1" y="14"/>
                  </a:lnTo>
                  <a:lnTo>
                    <a:pt x="134" y="2179"/>
                  </a:lnTo>
                  <a:lnTo>
                    <a:pt x="388" y="2165"/>
                  </a:lnTo>
                  <a:lnTo>
                    <a:pt x="25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4"/>
            <p:cNvSpPr/>
            <p:nvPr/>
          </p:nvSpPr>
          <p:spPr>
            <a:xfrm>
              <a:off x="1970375" y="597175"/>
              <a:ext cx="457300" cy="269650"/>
            </a:xfrm>
            <a:custGeom>
              <a:avLst/>
              <a:gdLst/>
              <a:ahLst/>
              <a:cxnLst/>
              <a:rect l="l" t="t" r="r" b="b"/>
              <a:pathLst>
                <a:path w="18292" h="10786" extrusionOk="0">
                  <a:moveTo>
                    <a:pt x="17930" y="1"/>
                  </a:moveTo>
                  <a:lnTo>
                    <a:pt x="0" y="1070"/>
                  </a:lnTo>
                  <a:lnTo>
                    <a:pt x="80" y="2339"/>
                  </a:lnTo>
                  <a:cubicBezTo>
                    <a:pt x="364" y="7102"/>
                    <a:pt x="4318" y="10786"/>
                    <a:pt x="9028" y="10786"/>
                  </a:cubicBezTo>
                  <a:cubicBezTo>
                    <a:pt x="9206" y="10786"/>
                    <a:pt x="9386" y="10780"/>
                    <a:pt x="9567" y="10770"/>
                  </a:cubicBezTo>
                  <a:cubicBezTo>
                    <a:pt x="14523" y="10476"/>
                    <a:pt x="18291" y="6227"/>
                    <a:pt x="17997" y="1270"/>
                  </a:cubicBezTo>
                  <a:lnTo>
                    <a:pt x="1793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4"/>
            <p:cNvSpPr/>
            <p:nvPr/>
          </p:nvSpPr>
          <p:spPr>
            <a:xfrm>
              <a:off x="2113675" y="710950"/>
              <a:ext cx="161350" cy="136600"/>
            </a:xfrm>
            <a:custGeom>
              <a:avLst/>
              <a:gdLst/>
              <a:ahLst/>
              <a:cxnLst/>
              <a:rect l="l" t="t" r="r" b="b"/>
              <a:pathLst>
                <a:path w="6454" h="5464" extrusionOk="0">
                  <a:moveTo>
                    <a:pt x="3644" y="0"/>
                  </a:moveTo>
                  <a:cubicBezTo>
                    <a:pt x="3588" y="0"/>
                    <a:pt x="3531" y="2"/>
                    <a:pt x="3474" y="6"/>
                  </a:cubicBezTo>
                  <a:cubicBezTo>
                    <a:pt x="1042" y="153"/>
                    <a:pt x="0" y="3159"/>
                    <a:pt x="1817" y="4776"/>
                  </a:cubicBezTo>
                  <a:cubicBezTo>
                    <a:pt x="2356" y="5251"/>
                    <a:pt x="2987" y="5464"/>
                    <a:pt x="3605" y="5464"/>
                  </a:cubicBezTo>
                  <a:cubicBezTo>
                    <a:pt x="5068" y="5464"/>
                    <a:pt x="6454" y="4272"/>
                    <a:pt x="6360" y="2571"/>
                  </a:cubicBezTo>
                  <a:cubicBezTo>
                    <a:pt x="6270" y="1119"/>
                    <a:pt x="5067" y="0"/>
                    <a:pt x="36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4"/>
            <p:cNvSpPr/>
            <p:nvPr/>
          </p:nvSpPr>
          <p:spPr>
            <a:xfrm>
              <a:off x="1188100" y="512725"/>
              <a:ext cx="291950" cy="45100"/>
            </a:xfrm>
            <a:custGeom>
              <a:avLst/>
              <a:gdLst/>
              <a:ahLst/>
              <a:cxnLst/>
              <a:rect l="l" t="t" r="r" b="b"/>
              <a:pathLst>
                <a:path w="11678" h="1804" extrusionOk="0">
                  <a:moveTo>
                    <a:pt x="9149" y="0"/>
                  </a:moveTo>
                  <a:cubicBezTo>
                    <a:pt x="8649" y="0"/>
                    <a:pt x="8072" y="26"/>
                    <a:pt x="7416" y="92"/>
                  </a:cubicBezTo>
                  <a:cubicBezTo>
                    <a:pt x="4490" y="373"/>
                    <a:pt x="0" y="146"/>
                    <a:pt x="775" y="707"/>
                  </a:cubicBezTo>
                  <a:cubicBezTo>
                    <a:pt x="1248" y="1043"/>
                    <a:pt x="4169" y="1803"/>
                    <a:pt x="6976" y="1803"/>
                  </a:cubicBezTo>
                  <a:cubicBezTo>
                    <a:pt x="8847" y="1803"/>
                    <a:pt x="10668" y="1466"/>
                    <a:pt x="11678" y="439"/>
                  </a:cubicBezTo>
                  <a:lnTo>
                    <a:pt x="11678" y="306"/>
                  </a:lnTo>
                  <a:cubicBezTo>
                    <a:pt x="11678" y="306"/>
                    <a:pt x="10874" y="0"/>
                    <a:pt x="91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4"/>
            <p:cNvSpPr/>
            <p:nvPr/>
          </p:nvSpPr>
          <p:spPr>
            <a:xfrm>
              <a:off x="1502750" y="506000"/>
              <a:ext cx="24725" cy="51800"/>
            </a:xfrm>
            <a:custGeom>
              <a:avLst/>
              <a:gdLst/>
              <a:ahLst/>
              <a:cxnLst/>
              <a:rect l="l" t="t" r="r" b="b"/>
              <a:pathLst>
                <a:path w="989" h="2072" extrusionOk="0">
                  <a:moveTo>
                    <a:pt x="869" y="0"/>
                  </a:moveTo>
                  <a:lnTo>
                    <a:pt x="0" y="54"/>
                  </a:lnTo>
                  <a:lnTo>
                    <a:pt x="120" y="2071"/>
                  </a:lnTo>
                  <a:lnTo>
                    <a:pt x="989" y="2018"/>
                  </a:lnTo>
                  <a:lnTo>
                    <a:pt x="869"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4"/>
            <p:cNvSpPr/>
            <p:nvPr/>
          </p:nvSpPr>
          <p:spPr>
            <a:xfrm>
              <a:off x="1476025" y="498325"/>
              <a:ext cx="76500" cy="40100"/>
            </a:xfrm>
            <a:custGeom>
              <a:avLst/>
              <a:gdLst/>
              <a:ahLst/>
              <a:cxnLst/>
              <a:rect l="l" t="t" r="r" b="b"/>
              <a:pathLst>
                <a:path w="3060" h="1604" extrusionOk="0">
                  <a:moveTo>
                    <a:pt x="2980" y="0"/>
                  </a:moveTo>
                  <a:lnTo>
                    <a:pt x="0" y="174"/>
                  </a:lnTo>
                  <a:lnTo>
                    <a:pt x="94" y="1603"/>
                  </a:lnTo>
                  <a:lnTo>
                    <a:pt x="3060" y="1430"/>
                  </a:lnTo>
                  <a:lnTo>
                    <a:pt x="298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4"/>
            <p:cNvSpPr/>
            <p:nvPr/>
          </p:nvSpPr>
          <p:spPr>
            <a:xfrm>
              <a:off x="1551500" y="487375"/>
              <a:ext cx="277200" cy="54475"/>
            </a:xfrm>
            <a:custGeom>
              <a:avLst/>
              <a:gdLst/>
              <a:ahLst/>
              <a:cxnLst/>
              <a:rect l="l" t="t" r="r" b="b"/>
              <a:pathLst>
                <a:path w="11088" h="2179" extrusionOk="0">
                  <a:moveTo>
                    <a:pt x="10317" y="0"/>
                  </a:moveTo>
                  <a:cubicBezTo>
                    <a:pt x="9078" y="0"/>
                    <a:pt x="6274" y="387"/>
                    <a:pt x="4210" y="425"/>
                  </a:cubicBezTo>
                  <a:cubicBezTo>
                    <a:pt x="1270" y="491"/>
                    <a:pt x="1" y="1146"/>
                    <a:pt x="1" y="1146"/>
                  </a:cubicBezTo>
                  <a:lnTo>
                    <a:pt x="14" y="1280"/>
                  </a:lnTo>
                  <a:cubicBezTo>
                    <a:pt x="828" y="1935"/>
                    <a:pt x="2023" y="2178"/>
                    <a:pt x="3327" y="2178"/>
                  </a:cubicBezTo>
                  <a:cubicBezTo>
                    <a:pt x="6519" y="2178"/>
                    <a:pt x="10364" y="720"/>
                    <a:pt x="10877" y="264"/>
                  </a:cubicBezTo>
                  <a:cubicBezTo>
                    <a:pt x="11087" y="70"/>
                    <a:pt x="10843" y="0"/>
                    <a:pt x="103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4"/>
            <p:cNvSpPr/>
            <p:nvPr/>
          </p:nvSpPr>
          <p:spPr>
            <a:xfrm>
              <a:off x="1457975" y="552075"/>
              <a:ext cx="131975" cy="163050"/>
            </a:xfrm>
            <a:custGeom>
              <a:avLst/>
              <a:gdLst/>
              <a:ahLst/>
              <a:cxnLst/>
              <a:rect l="l" t="t" r="r" b="b"/>
              <a:pathLst>
                <a:path w="5279" h="6522" extrusionOk="0">
                  <a:moveTo>
                    <a:pt x="4356" y="1"/>
                  </a:moveTo>
                  <a:cubicBezTo>
                    <a:pt x="4347" y="1"/>
                    <a:pt x="4339" y="1"/>
                    <a:pt x="4330" y="1"/>
                  </a:cubicBezTo>
                  <a:lnTo>
                    <a:pt x="562" y="228"/>
                  </a:lnTo>
                  <a:cubicBezTo>
                    <a:pt x="241" y="242"/>
                    <a:pt x="1" y="522"/>
                    <a:pt x="14" y="843"/>
                  </a:cubicBezTo>
                  <a:lnTo>
                    <a:pt x="322" y="5973"/>
                  </a:lnTo>
                  <a:cubicBezTo>
                    <a:pt x="335" y="6286"/>
                    <a:pt x="601" y="6522"/>
                    <a:pt x="911" y="6522"/>
                  </a:cubicBezTo>
                  <a:cubicBezTo>
                    <a:pt x="919" y="6522"/>
                    <a:pt x="928" y="6522"/>
                    <a:pt x="936" y="6521"/>
                  </a:cubicBezTo>
                  <a:lnTo>
                    <a:pt x="4704" y="6294"/>
                  </a:lnTo>
                  <a:cubicBezTo>
                    <a:pt x="5025" y="6281"/>
                    <a:pt x="5278" y="6000"/>
                    <a:pt x="5252" y="5679"/>
                  </a:cubicBezTo>
                  <a:lnTo>
                    <a:pt x="4958" y="549"/>
                  </a:lnTo>
                  <a:cubicBezTo>
                    <a:pt x="4932" y="237"/>
                    <a:pt x="4678" y="1"/>
                    <a:pt x="435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4"/>
            <p:cNvSpPr/>
            <p:nvPr/>
          </p:nvSpPr>
          <p:spPr>
            <a:xfrm>
              <a:off x="1457975" y="552075"/>
              <a:ext cx="131975" cy="163050"/>
            </a:xfrm>
            <a:custGeom>
              <a:avLst/>
              <a:gdLst/>
              <a:ahLst/>
              <a:cxnLst/>
              <a:rect l="l" t="t" r="r" b="b"/>
              <a:pathLst>
                <a:path w="5279" h="6522" extrusionOk="0">
                  <a:moveTo>
                    <a:pt x="4356" y="1"/>
                  </a:moveTo>
                  <a:cubicBezTo>
                    <a:pt x="4347" y="1"/>
                    <a:pt x="4339" y="1"/>
                    <a:pt x="4330" y="1"/>
                  </a:cubicBezTo>
                  <a:lnTo>
                    <a:pt x="562" y="228"/>
                  </a:lnTo>
                  <a:cubicBezTo>
                    <a:pt x="241" y="242"/>
                    <a:pt x="1" y="522"/>
                    <a:pt x="14" y="843"/>
                  </a:cubicBezTo>
                  <a:lnTo>
                    <a:pt x="322" y="5973"/>
                  </a:lnTo>
                  <a:cubicBezTo>
                    <a:pt x="335" y="6286"/>
                    <a:pt x="601" y="6522"/>
                    <a:pt x="911" y="6522"/>
                  </a:cubicBezTo>
                  <a:cubicBezTo>
                    <a:pt x="919" y="6522"/>
                    <a:pt x="928" y="6522"/>
                    <a:pt x="936" y="6521"/>
                  </a:cubicBezTo>
                  <a:lnTo>
                    <a:pt x="4704" y="6294"/>
                  </a:lnTo>
                  <a:cubicBezTo>
                    <a:pt x="5025" y="6281"/>
                    <a:pt x="5278" y="6000"/>
                    <a:pt x="5252" y="5679"/>
                  </a:cubicBezTo>
                  <a:lnTo>
                    <a:pt x="4958" y="549"/>
                  </a:lnTo>
                  <a:cubicBezTo>
                    <a:pt x="4932" y="237"/>
                    <a:pt x="4678" y="1"/>
                    <a:pt x="43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4"/>
            <p:cNvSpPr/>
            <p:nvPr/>
          </p:nvSpPr>
          <p:spPr>
            <a:xfrm>
              <a:off x="1444625" y="519700"/>
              <a:ext cx="1507125" cy="155325"/>
            </a:xfrm>
            <a:custGeom>
              <a:avLst/>
              <a:gdLst/>
              <a:ahLst/>
              <a:cxnLst/>
              <a:rect l="l" t="t" r="r" b="b"/>
              <a:pathLst>
                <a:path w="60285" h="6213" extrusionOk="0">
                  <a:moveTo>
                    <a:pt x="52268" y="0"/>
                  </a:moveTo>
                  <a:lnTo>
                    <a:pt x="7055" y="2672"/>
                  </a:lnTo>
                  <a:lnTo>
                    <a:pt x="5585" y="4329"/>
                  </a:lnTo>
                  <a:lnTo>
                    <a:pt x="0" y="4877"/>
                  </a:lnTo>
                  <a:lnTo>
                    <a:pt x="81" y="6213"/>
                  </a:lnTo>
                  <a:lnTo>
                    <a:pt x="60284" y="2646"/>
                  </a:lnTo>
                  <a:lnTo>
                    <a:pt x="60191" y="1162"/>
                  </a:lnTo>
                  <a:lnTo>
                    <a:pt x="53978" y="1523"/>
                  </a:lnTo>
                  <a:lnTo>
                    <a:pt x="5226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4"/>
            <p:cNvSpPr/>
            <p:nvPr/>
          </p:nvSpPr>
          <p:spPr>
            <a:xfrm>
              <a:off x="1444625" y="519700"/>
              <a:ext cx="1507125" cy="155325"/>
            </a:xfrm>
            <a:custGeom>
              <a:avLst/>
              <a:gdLst/>
              <a:ahLst/>
              <a:cxnLst/>
              <a:rect l="l" t="t" r="r" b="b"/>
              <a:pathLst>
                <a:path w="60285" h="6213" extrusionOk="0">
                  <a:moveTo>
                    <a:pt x="52268" y="0"/>
                  </a:moveTo>
                  <a:lnTo>
                    <a:pt x="7055" y="2672"/>
                  </a:lnTo>
                  <a:lnTo>
                    <a:pt x="5585" y="4329"/>
                  </a:lnTo>
                  <a:lnTo>
                    <a:pt x="0" y="4877"/>
                  </a:lnTo>
                  <a:lnTo>
                    <a:pt x="81" y="6213"/>
                  </a:lnTo>
                  <a:lnTo>
                    <a:pt x="60284" y="2646"/>
                  </a:lnTo>
                  <a:lnTo>
                    <a:pt x="60191" y="1162"/>
                  </a:lnTo>
                  <a:lnTo>
                    <a:pt x="53978" y="1523"/>
                  </a:lnTo>
                  <a:lnTo>
                    <a:pt x="5226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4"/>
            <p:cNvSpPr/>
            <p:nvPr/>
          </p:nvSpPr>
          <p:spPr>
            <a:xfrm>
              <a:off x="1707150" y="653975"/>
              <a:ext cx="83200" cy="59125"/>
            </a:xfrm>
            <a:custGeom>
              <a:avLst/>
              <a:gdLst/>
              <a:ahLst/>
              <a:cxnLst/>
              <a:rect l="l" t="t" r="r" b="b"/>
              <a:pathLst>
                <a:path w="3328" h="2365" extrusionOk="0">
                  <a:moveTo>
                    <a:pt x="3194" y="0"/>
                  </a:moveTo>
                  <a:lnTo>
                    <a:pt x="1" y="187"/>
                  </a:lnTo>
                  <a:lnTo>
                    <a:pt x="121" y="2365"/>
                  </a:lnTo>
                  <a:lnTo>
                    <a:pt x="3328" y="2178"/>
                  </a:lnTo>
                  <a:lnTo>
                    <a:pt x="319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4"/>
            <p:cNvSpPr/>
            <p:nvPr/>
          </p:nvSpPr>
          <p:spPr>
            <a:xfrm>
              <a:off x="1730550" y="705750"/>
              <a:ext cx="41425" cy="49825"/>
            </a:xfrm>
            <a:custGeom>
              <a:avLst/>
              <a:gdLst/>
              <a:ahLst/>
              <a:cxnLst/>
              <a:rect l="l" t="t" r="r" b="b"/>
              <a:pathLst>
                <a:path w="1657" h="1993" extrusionOk="0">
                  <a:moveTo>
                    <a:pt x="1563" y="0"/>
                  </a:moveTo>
                  <a:lnTo>
                    <a:pt x="0" y="94"/>
                  </a:lnTo>
                  <a:lnTo>
                    <a:pt x="67" y="1256"/>
                  </a:lnTo>
                  <a:cubicBezTo>
                    <a:pt x="93" y="1680"/>
                    <a:pt x="439" y="1992"/>
                    <a:pt x="846" y="1992"/>
                  </a:cubicBezTo>
                  <a:cubicBezTo>
                    <a:pt x="862" y="1992"/>
                    <a:pt x="879" y="1992"/>
                    <a:pt x="895" y="1991"/>
                  </a:cubicBezTo>
                  <a:cubicBezTo>
                    <a:pt x="1323" y="1964"/>
                    <a:pt x="1657" y="1603"/>
                    <a:pt x="1630" y="1162"/>
                  </a:cubicBezTo>
                  <a:lnTo>
                    <a:pt x="156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4"/>
            <p:cNvSpPr/>
            <p:nvPr/>
          </p:nvSpPr>
          <p:spPr>
            <a:xfrm>
              <a:off x="2136050" y="727700"/>
              <a:ext cx="121700" cy="103075"/>
            </a:xfrm>
            <a:custGeom>
              <a:avLst/>
              <a:gdLst/>
              <a:ahLst/>
              <a:cxnLst/>
              <a:rect l="l" t="t" r="r" b="b"/>
              <a:pathLst>
                <a:path w="4868" h="4123" extrusionOk="0">
                  <a:moveTo>
                    <a:pt x="2741" y="0"/>
                  </a:moveTo>
                  <a:cubicBezTo>
                    <a:pt x="2701" y="0"/>
                    <a:pt x="2660" y="1"/>
                    <a:pt x="2619" y="4"/>
                  </a:cubicBezTo>
                  <a:cubicBezTo>
                    <a:pt x="788" y="111"/>
                    <a:pt x="0" y="2382"/>
                    <a:pt x="1363" y="3598"/>
                  </a:cubicBezTo>
                  <a:cubicBezTo>
                    <a:pt x="1773" y="3960"/>
                    <a:pt x="2254" y="4122"/>
                    <a:pt x="2723" y="4122"/>
                  </a:cubicBezTo>
                  <a:cubicBezTo>
                    <a:pt x="3827" y="4122"/>
                    <a:pt x="4868" y="3226"/>
                    <a:pt x="4783" y="1941"/>
                  </a:cubicBezTo>
                  <a:cubicBezTo>
                    <a:pt x="4719" y="847"/>
                    <a:pt x="3823" y="0"/>
                    <a:pt x="274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4"/>
            <p:cNvSpPr/>
            <p:nvPr/>
          </p:nvSpPr>
          <p:spPr>
            <a:xfrm>
              <a:off x="2148400" y="737075"/>
              <a:ext cx="99525" cy="84200"/>
            </a:xfrm>
            <a:custGeom>
              <a:avLst/>
              <a:gdLst/>
              <a:ahLst/>
              <a:cxnLst/>
              <a:rect l="l" t="t" r="r" b="b"/>
              <a:pathLst>
                <a:path w="3981" h="3368" extrusionOk="0">
                  <a:moveTo>
                    <a:pt x="2237" y="0"/>
                  </a:moveTo>
                  <a:cubicBezTo>
                    <a:pt x="2205" y="0"/>
                    <a:pt x="2171" y="1"/>
                    <a:pt x="2138" y="3"/>
                  </a:cubicBezTo>
                  <a:cubicBezTo>
                    <a:pt x="642" y="96"/>
                    <a:pt x="1" y="1954"/>
                    <a:pt x="1123" y="2942"/>
                  </a:cubicBezTo>
                  <a:cubicBezTo>
                    <a:pt x="1456" y="3236"/>
                    <a:pt x="1847" y="3367"/>
                    <a:pt x="2228" y="3367"/>
                  </a:cubicBezTo>
                  <a:cubicBezTo>
                    <a:pt x="3129" y="3367"/>
                    <a:pt x="3981" y="2635"/>
                    <a:pt x="3915" y="1593"/>
                  </a:cubicBezTo>
                  <a:cubicBezTo>
                    <a:pt x="3864" y="691"/>
                    <a:pt x="3129" y="0"/>
                    <a:pt x="22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4"/>
            <p:cNvSpPr/>
            <p:nvPr/>
          </p:nvSpPr>
          <p:spPr>
            <a:xfrm>
              <a:off x="2279675" y="697675"/>
              <a:ext cx="38225" cy="32475"/>
            </a:xfrm>
            <a:custGeom>
              <a:avLst/>
              <a:gdLst/>
              <a:ahLst/>
              <a:cxnLst/>
              <a:rect l="l" t="t" r="r" b="b"/>
              <a:pathLst>
                <a:path w="1529" h="1299" extrusionOk="0">
                  <a:moveTo>
                    <a:pt x="863" y="1"/>
                  </a:moveTo>
                  <a:cubicBezTo>
                    <a:pt x="847" y="1"/>
                    <a:pt x="831" y="1"/>
                    <a:pt x="815" y="2"/>
                  </a:cubicBezTo>
                  <a:cubicBezTo>
                    <a:pt x="241" y="29"/>
                    <a:pt x="0" y="751"/>
                    <a:pt x="428" y="1138"/>
                  </a:cubicBezTo>
                  <a:cubicBezTo>
                    <a:pt x="554" y="1249"/>
                    <a:pt x="703" y="1299"/>
                    <a:pt x="850" y="1299"/>
                  </a:cubicBezTo>
                  <a:cubicBezTo>
                    <a:pt x="1197" y="1299"/>
                    <a:pt x="1529" y="1017"/>
                    <a:pt x="1510" y="604"/>
                  </a:cubicBezTo>
                  <a:cubicBezTo>
                    <a:pt x="1485" y="272"/>
                    <a:pt x="1203" y="1"/>
                    <a:pt x="8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4"/>
            <p:cNvSpPr/>
            <p:nvPr/>
          </p:nvSpPr>
          <p:spPr>
            <a:xfrm>
              <a:off x="1971700" y="619750"/>
              <a:ext cx="448275" cy="26775"/>
            </a:xfrm>
            <a:custGeom>
              <a:avLst/>
              <a:gdLst/>
              <a:ahLst/>
              <a:cxnLst/>
              <a:rect l="l" t="t" r="r" b="b"/>
              <a:pathLst>
                <a:path w="17931" h="1071" extrusionOk="0">
                  <a:moveTo>
                    <a:pt x="17831" y="1"/>
                  </a:moveTo>
                  <a:cubicBezTo>
                    <a:pt x="17185" y="1"/>
                    <a:pt x="13462" y="180"/>
                    <a:pt x="8966" y="447"/>
                  </a:cubicBezTo>
                  <a:cubicBezTo>
                    <a:pt x="4009" y="741"/>
                    <a:pt x="1" y="1008"/>
                    <a:pt x="1" y="1062"/>
                  </a:cubicBezTo>
                  <a:cubicBezTo>
                    <a:pt x="2" y="1068"/>
                    <a:pt x="51" y="1070"/>
                    <a:pt x="144" y="1070"/>
                  </a:cubicBezTo>
                  <a:cubicBezTo>
                    <a:pt x="899" y="1070"/>
                    <a:pt x="4563" y="883"/>
                    <a:pt x="8979" y="621"/>
                  </a:cubicBezTo>
                  <a:cubicBezTo>
                    <a:pt x="13923" y="327"/>
                    <a:pt x="17931" y="60"/>
                    <a:pt x="17931" y="6"/>
                  </a:cubicBezTo>
                  <a:cubicBezTo>
                    <a:pt x="17930" y="3"/>
                    <a:pt x="17896" y="1"/>
                    <a:pt x="178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4"/>
            <p:cNvSpPr/>
            <p:nvPr/>
          </p:nvSpPr>
          <p:spPr>
            <a:xfrm>
              <a:off x="1704150" y="656725"/>
              <a:ext cx="88200" cy="6800"/>
            </a:xfrm>
            <a:custGeom>
              <a:avLst/>
              <a:gdLst/>
              <a:ahLst/>
              <a:cxnLst/>
              <a:rect l="l" t="t" r="r" b="b"/>
              <a:pathLst>
                <a:path w="3528" h="272" extrusionOk="0">
                  <a:moveTo>
                    <a:pt x="3187" y="0"/>
                  </a:moveTo>
                  <a:cubicBezTo>
                    <a:pt x="2864" y="0"/>
                    <a:pt x="2342" y="18"/>
                    <a:pt x="1751" y="50"/>
                  </a:cubicBezTo>
                  <a:cubicBezTo>
                    <a:pt x="789" y="104"/>
                    <a:pt x="1" y="197"/>
                    <a:pt x="1" y="238"/>
                  </a:cubicBezTo>
                  <a:cubicBezTo>
                    <a:pt x="1" y="261"/>
                    <a:pt x="152" y="272"/>
                    <a:pt x="405" y="272"/>
                  </a:cubicBezTo>
                  <a:cubicBezTo>
                    <a:pt x="728" y="272"/>
                    <a:pt x="1217" y="254"/>
                    <a:pt x="1764" y="224"/>
                  </a:cubicBezTo>
                  <a:cubicBezTo>
                    <a:pt x="2740" y="157"/>
                    <a:pt x="3528" y="77"/>
                    <a:pt x="3528" y="24"/>
                  </a:cubicBezTo>
                  <a:cubicBezTo>
                    <a:pt x="3523" y="8"/>
                    <a:pt x="3397" y="0"/>
                    <a:pt x="318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4"/>
            <p:cNvSpPr/>
            <p:nvPr/>
          </p:nvSpPr>
          <p:spPr>
            <a:xfrm>
              <a:off x="2582625" y="604850"/>
              <a:ext cx="89550" cy="6725"/>
            </a:xfrm>
            <a:custGeom>
              <a:avLst/>
              <a:gdLst/>
              <a:ahLst/>
              <a:cxnLst/>
              <a:rect l="l" t="t" r="r" b="b"/>
              <a:pathLst>
                <a:path w="3582" h="269" extrusionOk="0">
                  <a:moveTo>
                    <a:pt x="3174" y="0"/>
                  </a:moveTo>
                  <a:cubicBezTo>
                    <a:pt x="2846" y="0"/>
                    <a:pt x="2348" y="17"/>
                    <a:pt x="1791" y="55"/>
                  </a:cubicBezTo>
                  <a:cubicBezTo>
                    <a:pt x="802" y="108"/>
                    <a:pt x="0" y="188"/>
                    <a:pt x="14" y="242"/>
                  </a:cubicBezTo>
                  <a:cubicBezTo>
                    <a:pt x="14" y="259"/>
                    <a:pt x="167" y="269"/>
                    <a:pt x="421" y="269"/>
                  </a:cubicBezTo>
                  <a:cubicBezTo>
                    <a:pt x="749" y="269"/>
                    <a:pt x="1247" y="253"/>
                    <a:pt x="1804" y="215"/>
                  </a:cubicBezTo>
                  <a:cubicBezTo>
                    <a:pt x="2793" y="161"/>
                    <a:pt x="3581" y="81"/>
                    <a:pt x="3581" y="28"/>
                  </a:cubicBezTo>
                  <a:cubicBezTo>
                    <a:pt x="3581" y="10"/>
                    <a:pt x="3428" y="0"/>
                    <a:pt x="31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4"/>
            <p:cNvSpPr/>
            <p:nvPr/>
          </p:nvSpPr>
          <p:spPr>
            <a:xfrm>
              <a:off x="1640350" y="569075"/>
              <a:ext cx="277275" cy="94275"/>
            </a:xfrm>
            <a:custGeom>
              <a:avLst/>
              <a:gdLst/>
              <a:ahLst/>
              <a:cxnLst/>
              <a:rect l="l" t="t" r="r" b="b"/>
              <a:pathLst>
                <a:path w="11091" h="3771" extrusionOk="0">
                  <a:moveTo>
                    <a:pt x="11089" y="1"/>
                  </a:moveTo>
                  <a:cubicBezTo>
                    <a:pt x="11079" y="1"/>
                    <a:pt x="11014" y="66"/>
                    <a:pt x="10917" y="176"/>
                  </a:cubicBezTo>
                  <a:lnTo>
                    <a:pt x="10435" y="644"/>
                  </a:lnTo>
                  <a:lnTo>
                    <a:pt x="10435" y="644"/>
                  </a:lnTo>
                  <a:cubicBezTo>
                    <a:pt x="9296" y="685"/>
                    <a:pt x="7166" y="791"/>
                    <a:pt x="4731" y="938"/>
                  </a:cubicBezTo>
                  <a:lnTo>
                    <a:pt x="856" y="1178"/>
                  </a:lnTo>
                  <a:lnTo>
                    <a:pt x="829" y="1178"/>
                  </a:lnTo>
                  <a:lnTo>
                    <a:pt x="816" y="1205"/>
                  </a:lnTo>
                  <a:lnTo>
                    <a:pt x="14" y="2274"/>
                  </a:lnTo>
                  <a:lnTo>
                    <a:pt x="1" y="2301"/>
                  </a:lnTo>
                  <a:cubicBezTo>
                    <a:pt x="41" y="2741"/>
                    <a:pt x="68" y="3102"/>
                    <a:pt x="94" y="3383"/>
                  </a:cubicBezTo>
                  <a:cubicBezTo>
                    <a:pt x="94" y="3516"/>
                    <a:pt x="121" y="3637"/>
                    <a:pt x="148" y="3770"/>
                  </a:cubicBezTo>
                  <a:cubicBezTo>
                    <a:pt x="161" y="3637"/>
                    <a:pt x="161" y="3516"/>
                    <a:pt x="148" y="3383"/>
                  </a:cubicBezTo>
                  <a:cubicBezTo>
                    <a:pt x="135" y="3107"/>
                    <a:pt x="122" y="2754"/>
                    <a:pt x="108" y="2323"/>
                  </a:cubicBezTo>
                  <a:lnTo>
                    <a:pt x="108" y="2323"/>
                  </a:lnTo>
                  <a:lnTo>
                    <a:pt x="903" y="1310"/>
                  </a:lnTo>
                  <a:lnTo>
                    <a:pt x="4731" y="1098"/>
                  </a:lnTo>
                  <a:cubicBezTo>
                    <a:pt x="7176" y="951"/>
                    <a:pt x="9313" y="804"/>
                    <a:pt x="10449" y="711"/>
                  </a:cubicBezTo>
                  <a:lnTo>
                    <a:pt x="10476" y="711"/>
                  </a:lnTo>
                  <a:lnTo>
                    <a:pt x="10943" y="190"/>
                  </a:lnTo>
                  <a:cubicBezTo>
                    <a:pt x="10997" y="136"/>
                    <a:pt x="11050" y="69"/>
                    <a:pt x="11090" y="3"/>
                  </a:cubicBezTo>
                  <a:cubicBezTo>
                    <a:pt x="11090" y="1"/>
                    <a:pt x="11090" y="1"/>
                    <a:pt x="110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4"/>
            <p:cNvSpPr/>
            <p:nvPr/>
          </p:nvSpPr>
          <p:spPr>
            <a:xfrm>
              <a:off x="1958000" y="535725"/>
              <a:ext cx="466650" cy="80200"/>
            </a:xfrm>
            <a:custGeom>
              <a:avLst/>
              <a:gdLst/>
              <a:ahLst/>
              <a:cxnLst/>
              <a:rect l="l" t="t" r="r" b="b"/>
              <a:pathLst>
                <a:path w="18666" h="3208" extrusionOk="0">
                  <a:moveTo>
                    <a:pt x="18666" y="0"/>
                  </a:moveTo>
                  <a:cubicBezTo>
                    <a:pt x="18626" y="41"/>
                    <a:pt x="18586" y="94"/>
                    <a:pt x="18546" y="147"/>
                  </a:cubicBezTo>
                  <a:lnTo>
                    <a:pt x="18225" y="575"/>
                  </a:lnTo>
                  <a:lnTo>
                    <a:pt x="17055" y="2166"/>
                  </a:lnTo>
                  <a:lnTo>
                    <a:pt x="17055" y="2166"/>
                  </a:lnTo>
                  <a:cubicBezTo>
                    <a:pt x="15171" y="2259"/>
                    <a:pt x="12428" y="2406"/>
                    <a:pt x="9380" y="2592"/>
                  </a:cubicBezTo>
                  <a:cubicBezTo>
                    <a:pt x="6092" y="2792"/>
                    <a:pt x="3149" y="2978"/>
                    <a:pt x="1278" y="3099"/>
                  </a:cubicBezTo>
                  <a:lnTo>
                    <a:pt x="1278" y="3099"/>
                  </a:lnTo>
                  <a:lnTo>
                    <a:pt x="348" y="1724"/>
                  </a:lnTo>
                  <a:lnTo>
                    <a:pt x="94" y="1363"/>
                  </a:lnTo>
                  <a:cubicBezTo>
                    <a:pt x="68" y="1310"/>
                    <a:pt x="28" y="1270"/>
                    <a:pt x="1" y="1243"/>
                  </a:cubicBezTo>
                  <a:lnTo>
                    <a:pt x="1" y="1243"/>
                  </a:lnTo>
                  <a:cubicBezTo>
                    <a:pt x="14" y="1283"/>
                    <a:pt x="41" y="1337"/>
                    <a:pt x="68" y="1377"/>
                  </a:cubicBezTo>
                  <a:lnTo>
                    <a:pt x="308" y="1751"/>
                  </a:lnTo>
                  <a:lnTo>
                    <a:pt x="1217" y="3180"/>
                  </a:lnTo>
                  <a:lnTo>
                    <a:pt x="1230" y="3207"/>
                  </a:lnTo>
                  <a:lnTo>
                    <a:pt x="1257" y="3207"/>
                  </a:lnTo>
                  <a:cubicBezTo>
                    <a:pt x="3127" y="3113"/>
                    <a:pt x="6080" y="2953"/>
                    <a:pt x="9393" y="2753"/>
                  </a:cubicBezTo>
                  <a:cubicBezTo>
                    <a:pt x="12453" y="2579"/>
                    <a:pt x="15192" y="2405"/>
                    <a:pt x="17076" y="2272"/>
                  </a:cubicBezTo>
                  <a:lnTo>
                    <a:pt x="17103" y="2272"/>
                  </a:lnTo>
                  <a:lnTo>
                    <a:pt x="17116" y="2245"/>
                  </a:lnTo>
                  <a:lnTo>
                    <a:pt x="18278" y="615"/>
                  </a:lnTo>
                  <a:lnTo>
                    <a:pt x="18572" y="161"/>
                  </a:lnTo>
                  <a:cubicBezTo>
                    <a:pt x="18612" y="121"/>
                    <a:pt x="18652" y="54"/>
                    <a:pt x="1866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4"/>
            <p:cNvSpPr/>
            <p:nvPr/>
          </p:nvSpPr>
          <p:spPr>
            <a:xfrm>
              <a:off x="1622400" y="632525"/>
              <a:ext cx="10775" cy="9250"/>
            </a:xfrm>
            <a:custGeom>
              <a:avLst/>
              <a:gdLst/>
              <a:ahLst/>
              <a:cxnLst/>
              <a:rect l="l" t="t" r="r" b="b"/>
              <a:pathLst>
                <a:path w="431" h="370" extrusionOk="0">
                  <a:moveTo>
                    <a:pt x="224" y="0"/>
                  </a:moveTo>
                  <a:cubicBezTo>
                    <a:pt x="215" y="0"/>
                    <a:pt x="207" y="1"/>
                    <a:pt x="198" y="3"/>
                  </a:cubicBezTo>
                  <a:cubicBezTo>
                    <a:pt x="104" y="3"/>
                    <a:pt x="78" y="70"/>
                    <a:pt x="104" y="83"/>
                  </a:cubicBezTo>
                  <a:cubicBezTo>
                    <a:pt x="118" y="110"/>
                    <a:pt x="144" y="83"/>
                    <a:pt x="184" y="123"/>
                  </a:cubicBezTo>
                  <a:cubicBezTo>
                    <a:pt x="224" y="150"/>
                    <a:pt x="238" y="163"/>
                    <a:pt x="211" y="190"/>
                  </a:cubicBezTo>
                  <a:cubicBezTo>
                    <a:pt x="199" y="208"/>
                    <a:pt x="187" y="215"/>
                    <a:pt x="175" y="215"/>
                  </a:cubicBezTo>
                  <a:cubicBezTo>
                    <a:pt x="160" y="215"/>
                    <a:pt x="146" y="205"/>
                    <a:pt x="131" y="190"/>
                  </a:cubicBezTo>
                  <a:cubicBezTo>
                    <a:pt x="104" y="163"/>
                    <a:pt x="91" y="123"/>
                    <a:pt x="78" y="110"/>
                  </a:cubicBezTo>
                  <a:cubicBezTo>
                    <a:pt x="76" y="109"/>
                    <a:pt x="74" y="108"/>
                    <a:pt x="72" y="108"/>
                  </a:cubicBezTo>
                  <a:cubicBezTo>
                    <a:pt x="51" y="108"/>
                    <a:pt x="0" y="160"/>
                    <a:pt x="24" y="244"/>
                  </a:cubicBezTo>
                  <a:cubicBezTo>
                    <a:pt x="37" y="297"/>
                    <a:pt x="91" y="350"/>
                    <a:pt x="144" y="364"/>
                  </a:cubicBezTo>
                  <a:cubicBezTo>
                    <a:pt x="161" y="368"/>
                    <a:pt x="176" y="369"/>
                    <a:pt x="191" y="369"/>
                  </a:cubicBezTo>
                  <a:cubicBezTo>
                    <a:pt x="339" y="369"/>
                    <a:pt x="431" y="203"/>
                    <a:pt x="358" y="70"/>
                  </a:cubicBezTo>
                  <a:cubicBezTo>
                    <a:pt x="323" y="35"/>
                    <a:pt x="279" y="0"/>
                    <a:pt x="2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4"/>
            <p:cNvSpPr/>
            <p:nvPr/>
          </p:nvSpPr>
          <p:spPr>
            <a:xfrm>
              <a:off x="1623400" y="649550"/>
              <a:ext cx="11050" cy="9350"/>
            </a:xfrm>
            <a:custGeom>
              <a:avLst/>
              <a:gdLst/>
              <a:ahLst/>
              <a:cxnLst/>
              <a:rect l="l" t="t" r="r" b="b"/>
              <a:pathLst>
                <a:path w="442" h="374" extrusionOk="0">
                  <a:moveTo>
                    <a:pt x="231" y="0"/>
                  </a:moveTo>
                  <a:cubicBezTo>
                    <a:pt x="220" y="0"/>
                    <a:pt x="209" y="1"/>
                    <a:pt x="198" y="3"/>
                  </a:cubicBezTo>
                  <a:cubicBezTo>
                    <a:pt x="104" y="3"/>
                    <a:pt x="78" y="70"/>
                    <a:pt x="104" y="84"/>
                  </a:cubicBezTo>
                  <a:cubicBezTo>
                    <a:pt x="118" y="97"/>
                    <a:pt x="144" y="84"/>
                    <a:pt x="184" y="110"/>
                  </a:cubicBezTo>
                  <a:cubicBezTo>
                    <a:pt x="225" y="137"/>
                    <a:pt x="238" y="164"/>
                    <a:pt x="211" y="190"/>
                  </a:cubicBezTo>
                  <a:cubicBezTo>
                    <a:pt x="198" y="204"/>
                    <a:pt x="184" y="211"/>
                    <a:pt x="171" y="211"/>
                  </a:cubicBezTo>
                  <a:cubicBezTo>
                    <a:pt x="158" y="211"/>
                    <a:pt x="144" y="204"/>
                    <a:pt x="131" y="190"/>
                  </a:cubicBezTo>
                  <a:cubicBezTo>
                    <a:pt x="104" y="164"/>
                    <a:pt x="91" y="124"/>
                    <a:pt x="78" y="110"/>
                  </a:cubicBezTo>
                  <a:cubicBezTo>
                    <a:pt x="76" y="109"/>
                    <a:pt x="74" y="108"/>
                    <a:pt x="71" y="108"/>
                  </a:cubicBezTo>
                  <a:cubicBezTo>
                    <a:pt x="49" y="108"/>
                    <a:pt x="1" y="150"/>
                    <a:pt x="24" y="244"/>
                  </a:cubicBezTo>
                  <a:cubicBezTo>
                    <a:pt x="38" y="297"/>
                    <a:pt x="78" y="351"/>
                    <a:pt x="131" y="364"/>
                  </a:cubicBezTo>
                  <a:cubicBezTo>
                    <a:pt x="151" y="370"/>
                    <a:pt x="170" y="373"/>
                    <a:pt x="189" y="373"/>
                  </a:cubicBezTo>
                  <a:cubicBezTo>
                    <a:pt x="335" y="373"/>
                    <a:pt x="441" y="201"/>
                    <a:pt x="358" y="70"/>
                  </a:cubicBezTo>
                  <a:cubicBezTo>
                    <a:pt x="325" y="26"/>
                    <a:pt x="283" y="0"/>
                    <a:pt x="2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4"/>
            <p:cNvSpPr/>
            <p:nvPr/>
          </p:nvSpPr>
          <p:spPr>
            <a:xfrm>
              <a:off x="1582575" y="628925"/>
              <a:ext cx="5375" cy="38750"/>
            </a:xfrm>
            <a:custGeom>
              <a:avLst/>
              <a:gdLst/>
              <a:ahLst/>
              <a:cxnLst/>
              <a:rect l="l" t="t" r="r" b="b"/>
              <a:pathLst>
                <a:path w="215" h="1550" extrusionOk="0">
                  <a:moveTo>
                    <a:pt x="54" y="0"/>
                  </a:moveTo>
                  <a:cubicBezTo>
                    <a:pt x="27" y="0"/>
                    <a:pt x="0" y="347"/>
                    <a:pt x="27" y="775"/>
                  </a:cubicBezTo>
                  <a:cubicBezTo>
                    <a:pt x="54" y="1216"/>
                    <a:pt x="107" y="1550"/>
                    <a:pt x="147" y="1550"/>
                  </a:cubicBezTo>
                  <a:cubicBezTo>
                    <a:pt x="201" y="1550"/>
                    <a:pt x="214" y="1203"/>
                    <a:pt x="187" y="762"/>
                  </a:cubicBezTo>
                  <a:cubicBezTo>
                    <a:pt x="161" y="334"/>
                    <a:pt x="94" y="0"/>
                    <a:pt x="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4"/>
            <p:cNvSpPr/>
            <p:nvPr/>
          </p:nvSpPr>
          <p:spPr>
            <a:xfrm>
              <a:off x="1461325" y="640950"/>
              <a:ext cx="5375" cy="31750"/>
            </a:xfrm>
            <a:custGeom>
              <a:avLst/>
              <a:gdLst/>
              <a:ahLst/>
              <a:cxnLst/>
              <a:rect l="l" t="t" r="r" b="b"/>
              <a:pathLst>
                <a:path w="215" h="1270" extrusionOk="0">
                  <a:moveTo>
                    <a:pt x="67" y="0"/>
                  </a:moveTo>
                  <a:cubicBezTo>
                    <a:pt x="27" y="0"/>
                    <a:pt x="0" y="294"/>
                    <a:pt x="27" y="641"/>
                  </a:cubicBezTo>
                  <a:cubicBezTo>
                    <a:pt x="41" y="989"/>
                    <a:pt x="94" y="1269"/>
                    <a:pt x="147" y="1269"/>
                  </a:cubicBezTo>
                  <a:cubicBezTo>
                    <a:pt x="188" y="1269"/>
                    <a:pt x="214" y="975"/>
                    <a:pt x="188" y="628"/>
                  </a:cubicBezTo>
                  <a:cubicBezTo>
                    <a:pt x="174" y="281"/>
                    <a:pt x="121" y="0"/>
                    <a:pt x="6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4"/>
            <p:cNvSpPr/>
            <p:nvPr/>
          </p:nvSpPr>
          <p:spPr>
            <a:xfrm>
              <a:off x="2467400" y="535050"/>
              <a:ext cx="283250" cy="62500"/>
            </a:xfrm>
            <a:custGeom>
              <a:avLst/>
              <a:gdLst/>
              <a:ahLst/>
              <a:cxnLst/>
              <a:rect l="l" t="t" r="r" b="b"/>
              <a:pathLst>
                <a:path w="11330" h="2500" extrusionOk="0">
                  <a:moveTo>
                    <a:pt x="10301" y="1"/>
                  </a:moveTo>
                  <a:lnTo>
                    <a:pt x="6440" y="214"/>
                  </a:lnTo>
                  <a:cubicBezTo>
                    <a:pt x="4001" y="361"/>
                    <a:pt x="1868" y="508"/>
                    <a:pt x="730" y="588"/>
                  </a:cubicBezTo>
                  <a:lnTo>
                    <a:pt x="730" y="588"/>
                  </a:lnTo>
                  <a:lnTo>
                    <a:pt x="200" y="188"/>
                  </a:lnTo>
                  <a:cubicBezTo>
                    <a:pt x="134" y="121"/>
                    <a:pt x="67" y="81"/>
                    <a:pt x="0" y="41"/>
                  </a:cubicBezTo>
                  <a:lnTo>
                    <a:pt x="0" y="41"/>
                  </a:lnTo>
                  <a:cubicBezTo>
                    <a:pt x="53" y="108"/>
                    <a:pt x="107" y="161"/>
                    <a:pt x="174" y="214"/>
                  </a:cubicBezTo>
                  <a:lnTo>
                    <a:pt x="708" y="669"/>
                  </a:lnTo>
                  <a:lnTo>
                    <a:pt x="722" y="682"/>
                  </a:lnTo>
                  <a:lnTo>
                    <a:pt x="735" y="682"/>
                  </a:lnTo>
                  <a:cubicBezTo>
                    <a:pt x="1871" y="642"/>
                    <a:pt x="4008" y="535"/>
                    <a:pt x="6453" y="388"/>
                  </a:cubicBezTo>
                  <a:lnTo>
                    <a:pt x="10290" y="137"/>
                  </a:lnTo>
                  <a:lnTo>
                    <a:pt x="10290" y="137"/>
                  </a:lnTo>
                  <a:lnTo>
                    <a:pt x="11185" y="1058"/>
                  </a:lnTo>
                  <a:lnTo>
                    <a:pt x="11185" y="1058"/>
                  </a:lnTo>
                  <a:cubicBezTo>
                    <a:pt x="11211" y="1486"/>
                    <a:pt x="11250" y="1837"/>
                    <a:pt x="11263" y="2112"/>
                  </a:cubicBezTo>
                  <a:cubicBezTo>
                    <a:pt x="11276" y="2245"/>
                    <a:pt x="11290" y="2366"/>
                    <a:pt x="11317" y="2499"/>
                  </a:cubicBezTo>
                  <a:cubicBezTo>
                    <a:pt x="11330" y="2366"/>
                    <a:pt x="11330" y="2232"/>
                    <a:pt x="11317" y="2112"/>
                  </a:cubicBezTo>
                  <a:cubicBezTo>
                    <a:pt x="11303" y="1831"/>
                    <a:pt x="11290" y="1470"/>
                    <a:pt x="11276" y="1029"/>
                  </a:cubicBezTo>
                  <a:lnTo>
                    <a:pt x="11276" y="1016"/>
                  </a:lnTo>
                  <a:lnTo>
                    <a:pt x="11263" y="989"/>
                  </a:lnTo>
                  <a:lnTo>
                    <a:pt x="10355" y="27"/>
                  </a:lnTo>
                  <a:lnTo>
                    <a:pt x="1034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4"/>
            <p:cNvSpPr/>
            <p:nvPr/>
          </p:nvSpPr>
          <p:spPr>
            <a:xfrm>
              <a:off x="2757625" y="564775"/>
              <a:ext cx="10750" cy="9425"/>
            </a:xfrm>
            <a:custGeom>
              <a:avLst/>
              <a:gdLst/>
              <a:ahLst/>
              <a:cxnLst/>
              <a:rect l="l" t="t" r="r" b="b"/>
              <a:pathLst>
                <a:path w="430" h="377" extrusionOk="0">
                  <a:moveTo>
                    <a:pt x="215" y="1"/>
                  </a:moveTo>
                  <a:cubicBezTo>
                    <a:pt x="148" y="14"/>
                    <a:pt x="95" y="41"/>
                    <a:pt x="68" y="94"/>
                  </a:cubicBezTo>
                  <a:cubicBezTo>
                    <a:pt x="0" y="230"/>
                    <a:pt x="115" y="376"/>
                    <a:pt x="250" y="376"/>
                  </a:cubicBezTo>
                  <a:cubicBezTo>
                    <a:pt x="273" y="376"/>
                    <a:pt x="298" y="372"/>
                    <a:pt x="322" y="362"/>
                  </a:cubicBezTo>
                  <a:cubicBezTo>
                    <a:pt x="376" y="335"/>
                    <a:pt x="416" y="281"/>
                    <a:pt x="429" y="228"/>
                  </a:cubicBezTo>
                  <a:cubicBezTo>
                    <a:pt x="429" y="138"/>
                    <a:pt x="381" y="105"/>
                    <a:pt x="358" y="105"/>
                  </a:cubicBezTo>
                  <a:cubicBezTo>
                    <a:pt x="354" y="105"/>
                    <a:pt x="351" y="106"/>
                    <a:pt x="349" y="108"/>
                  </a:cubicBezTo>
                  <a:cubicBezTo>
                    <a:pt x="336" y="134"/>
                    <a:pt x="349" y="148"/>
                    <a:pt x="309" y="188"/>
                  </a:cubicBezTo>
                  <a:cubicBezTo>
                    <a:pt x="287" y="210"/>
                    <a:pt x="273" y="220"/>
                    <a:pt x="260" y="220"/>
                  </a:cubicBezTo>
                  <a:cubicBezTo>
                    <a:pt x="250" y="220"/>
                    <a:pt x="241" y="213"/>
                    <a:pt x="229" y="201"/>
                  </a:cubicBezTo>
                  <a:cubicBezTo>
                    <a:pt x="202" y="161"/>
                    <a:pt x="215" y="148"/>
                    <a:pt x="242" y="121"/>
                  </a:cubicBezTo>
                  <a:cubicBezTo>
                    <a:pt x="282" y="94"/>
                    <a:pt x="309" y="94"/>
                    <a:pt x="322" y="81"/>
                  </a:cubicBezTo>
                  <a:cubicBezTo>
                    <a:pt x="349" y="68"/>
                    <a:pt x="309" y="1"/>
                    <a:pt x="2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4"/>
            <p:cNvSpPr/>
            <p:nvPr/>
          </p:nvSpPr>
          <p:spPr>
            <a:xfrm>
              <a:off x="2758900" y="582150"/>
              <a:ext cx="10475" cy="9400"/>
            </a:xfrm>
            <a:custGeom>
              <a:avLst/>
              <a:gdLst/>
              <a:ahLst/>
              <a:cxnLst/>
              <a:rect l="l" t="t" r="r" b="b"/>
              <a:pathLst>
                <a:path w="419" h="376" extrusionOk="0">
                  <a:moveTo>
                    <a:pt x="204" y="1"/>
                  </a:moveTo>
                  <a:cubicBezTo>
                    <a:pt x="138" y="1"/>
                    <a:pt x="84" y="41"/>
                    <a:pt x="57" y="94"/>
                  </a:cubicBezTo>
                  <a:cubicBezTo>
                    <a:pt x="1" y="230"/>
                    <a:pt x="108" y="376"/>
                    <a:pt x="239" y="376"/>
                  </a:cubicBezTo>
                  <a:cubicBezTo>
                    <a:pt x="263" y="376"/>
                    <a:pt x="287" y="371"/>
                    <a:pt x="311" y="361"/>
                  </a:cubicBezTo>
                  <a:cubicBezTo>
                    <a:pt x="365" y="335"/>
                    <a:pt x="405" y="281"/>
                    <a:pt x="418" y="214"/>
                  </a:cubicBezTo>
                  <a:cubicBezTo>
                    <a:pt x="418" y="140"/>
                    <a:pt x="376" y="99"/>
                    <a:pt x="352" y="99"/>
                  </a:cubicBezTo>
                  <a:cubicBezTo>
                    <a:pt x="346" y="99"/>
                    <a:pt x="341" y="102"/>
                    <a:pt x="338" y="107"/>
                  </a:cubicBezTo>
                  <a:cubicBezTo>
                    <a:pt x="325" y="107"/>
                    <a:pt x="338" y="161"/>
                    <a:pt x="298" y="188"/>
                  </a:cubicBezTo>
                  <a:cubicBezTo>
                    <a:pt x="276" y="202"/>
                    <a:pt x="262" y="213"/>
                    <a:pt x="249" y="213"/>
                  </a:cubicBezTo>
                  <a:cubicBezTo>
                    <a:pt x="239" y="213"/>
                    <a:pt x="230" y="206"/>
                    <a:pt x="218" y="188"/>
                  </a:cubicBezTo>
                  <a:cubicBezTo>
                    <a:pt x="191" y="161"/>
                    <a:pt x="204" y="134"/>
                    <a:pt x="231" y="107"/>
                  </a:cubicBezTo>
                  <a:cubicBezTo>
                    <a:pt x="271" y="81"/>
                    <a:pt x="298" y="81"/>
                    <a:pt x="311" y="67"/>
                  </a:cubicBezTo>
                  <a:cubicBezTo>
                    <a:pt x="338" y="67"/>
                    <a:pt x="298" y="1"/>
                    <a:pt x="2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4"/>
            <p:cNvSpPr/>
            <p:nvPr/>
          </p:nvSpPr>
          <p:spPr>
            <a:xfrm>
              <a:off x="2804075" y="556100"/>
              <a:ext cx="5375" cy="38775"/>
            </a:xfrm>
            <a:custGeom>
              <a:avLst/>
              <a:gdLst/>
              <a:ahLst/>
              <a:cxnLst/>
              <a:rect l="l" t="t" r="r" b="b"/>
              <a:pathLst>
                <a:path w="215" h="1551" extrusionOk="0">
                  <a:moveTo>
                    <a:pt x="67" y="0"/>
                  </a:moveTo>
                  <a:cubicBezTo>
                    <a:pt x="14" y="0"/>
                    <a:pt x="1" y="348"/>
                    <a:pt x="27" y="789"/>
                  </a:cubicBezTo>
                  <a:cubicBezTo>
                    <a:pt x="54" y="1216"/>
                    <a:pt x="108" y="1550"/>
                    <a:pt x="148" y="1550"/>
                  </a:cubicBezTo>
                  <a:cubicBezTo>
                    <a:pt x="201" y="1550"/>
                    <a:pt x="214" y="1216"/>
                    <a:pt x="188" y="775"/>
                  </a:cubicBezTo>
                  <a:cubicBezTo>
                    <a:pt x="161" y="334"/>
                    <a:pt x="108" y="0"/>
                    <a:pt x="6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4"/>
            <p:cNvSpPr/>
            <p:nvPr/>
          </p:nvSpPr>
          <p:spPr>
            <a:xfrm>
              <a:off x="2925325" y="554075"/>
              <a:ext cx="5375" cy="31450"/>
            </a:xfrm>
            <a:custGeom>
              <a:avLst/>
              <a:gdLst/>
              <a:ahLst/>
              <a:cxnLst/>
              <a:rect l="l" t="t" r="r" b="b"/>
              <a:pathLst>
                <a:path w="215" h="1258" extrusionOk="0">
                  <a:moveTo>
                    <a:pt x="71" y="1"/>
                  </a:moveTo>
                  <a:cubicBezTo>
                    <a:pt x="70" y="1"/>
                    <a:pt x="69" y="1"/>
                    <a:pt x="67" y="1"/>
                  </a:cubicBezTo>
                  <a:cubicBezTo>
                    <a:pt x="27" y="1"/>
                    <a:pt x="1" y="282"/>
                    <a:pt x="27" y="629"/>
                  </a:cubicBezTo>
                  <a:cubicBezTo>
                    <a:pt x="41" y="990"/>
                    <a:pt x="107" y="1257"/>
                    <a:pt x="148" y="1257"/>
                  </a:cubicBezTo>
                  <a:cubicBezTo>
                    <a:pt x="201" y="1257"/>
                    <a:pt x="214" y="977"/>
                    <a:pt x="201" y="629"/>
                  </a:cubicBezTo>
                  <a:cubicBezTo>
                    <a:pt x="175" y="289"/>
                    <a:pt x="123" y="1"/>
                    <a:pt x="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4"/>
            <p:cNvSpPr/>
            <p:nvPr/>
          </p:nvSpPr>
          <p:spPr>
            <a:xfrm>
              <a:off x="2007050" y="651100"/>
              <a:ext cx="19450" cy="17275"/>
            </a:xfrm>
            <a:custGeom>
              <a:avLst/>
              <a:gdLst/>
              <a:ahLst/>
              <a:cxnLst/>
              <a:rect l="l" t="t" r="r" b="b"/>
              <a:pathLst>
                <a:path w="778" h="691" extrusionOk="0">
                  <a:moveTo>
                    <a:pt x="380" y="0"/>
                  </a:moveTo>
                  <a:cubicBezTo>
                    <a:pt x="313" y="0"/>
                    <a:pt x="275" y="32"/>
                    <a:pt x="284" y="48"/>
                  </a:cubicBezTo>
                  <a:cubicBezTo>
                    <a:pt x="284" y="75"/>
                    <a:pt x="377" y="48"/>
                    <a:pt x="471" y="142"/>
                  </a:cubicBezTo>
                  <a:cubicBezTo>
                    <a:pt x="619" y="253"/>
                    <a:pt x="414" y="416"/>
                    <a:pt x="269" y="416"/>
                  </a:cubicBezTo>
                  <a:cubicBezTo>
                    <a:pt x="206" y="416"/>
                    <a:pt x="154" y="384"/>
                    <a:pt x="150" y="302"/>
                  </a:cubicBezTo>
                  <a:cubicBezTo>
                    <a:pt x="137" y="182"/>
                    <a:pt x="203" y="115"/>
                    <a:pt x="190" y="102"/>
                  </a:cubicBezTo>
                  <a:cubicBezTo>
                    <a:pt x="190" y="97"/>
                    <a:pt x="186" y="94"/>
                    <a:pt x="178" y="94"/>
                  </a:cubicBezTo>
                  <a:cubicBezTo>
                    <a:pt x="146" y="94"/>
                    <a:pt x="54" y="149"/>
                    <a:pt x="43" y="302"/>
                  </a:cubicBezTo>
                  <a:cubicBezTo>
                    <a:pt x="1" y="513"/>
                    <a:pt x="175" y="691"/>
                    <a:pt x="368" y="691"/>
                  </a:cubicBezTo>
                  <a:cubicBezTo>
                    <a:pt x="420" y="691"/>
                    <a:pt x="473" y="678"/>
                    <a:pt x="524" y="650"/>
                  </a:cubicBezTo>
                  <a:cubicBezTo>
                    <a:pt x="778" y="529"/>
                    <a:pt x="778" y="182"/>
                    <a:pt x="537" y="48"/>
                  </a:cubicBezTo>
                  <a:cubicBezTo>
                    <a:pt x="476" y="12"/>
                    <a:pt x="422" y="0"/>
                    <a:pt x="38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4"/>
            <p:cNvSpPr/>
            <p:nvPr/>
          </p:nvSpPr>
          <p:spPr>
            <a:xfrm>
              <a:off x="2190475" y="640400"/>
              <a:ext cx="19400" cy="16975"/>
            </a:xfrm>
            <a:custGeom>
              <a:avLst/>
              <a:gdLst/>
              <a:ahLst/>
              <a:cxnLst/>
              <a:rect l="l" t="t" r="r" b="b"/>
              <a:pathLst>
                <a:path w="776" h="679" extrusionOk="0">
                  <a:moveTo>
                    <a:pt x="365" y="1"/>
                  </a:moveTo>
                  <a:cubicBezTo>
                    <a:pt x="297" y="1"/>
                    <a:pt x="260" y="32"/>
                    <a:pt x="268" y="49"/>
                  </a:cubicBezTo>
                  <a:cubicBezTo>
                    <a:pt x="268" y="76"/>
                    <a:pt x="362" y="62"/>
                    <a:pt x="455" y="142"/>
                  </a:cubicBezTo>
                  <a:cubicBezTo>
                    <a:pt x="613" y="254"/>
                    <a:pt x="397" y="416"/>
                    <a:pt x="251" y="416"/>
                  </a:cubicBezTo>
                  <a:cubicBezTo>
                    <a:pt x="186" y="416"/>
                    <a:pt x="135" y="384"/>
                    <a:pt x="135" y="303"/>
                  </a:cubicBezTo>
                  <a:cubicBezTo>
                    <a:pt x="121" y="169"/>
                    <a:pt x="201" y="116"/>
                    <a:pt x="175" y="89"/>
                  </a:cubicBezTo>
                  <a:cubicBezTo>
                    <a:pt x="175" y="87"/>
                    <a:pt x="173" y="87"/>
                    <a:pt x="170" y="87"/>
                  </a:cubicBezTo>
                  <a:cubicBezTo>
                    <a:pt x="146" y="87"/>
                    <a:pt x="38" y="137"/>
                    <a:pt x="14" y="303"/>
                  </a:cubicBezTo>
                  <a:cubicBezTo>
                    <a:pt x="1" y="410"/>
                    <a:pt x="41" y="516"/>
                    <a:pt x="121" y="597"/>
                  </a:cubicBezTo>
                  <a:cubicBezTo>
                    <a:pt x="184" y="651"/>
                    <a:pt x="260" y="678"/>
                    <a:pt x="336" y="678"/>
                  </a:cubicBezTo>
                  <a:cubicBezTo>
                    <a:pt x="390" y="678"/>
                    <a:pt x="445" y="664"/>
                    <a:pt x="495" y="637"/>
                  </a:cubicBezTo>
                  <a:cubicBezTo>
                    <a:pt x="763" y="530"/>
                    <a:pt x="776" y="169"/>
                    <a:pt x="522" y="49"/>
                  </a:cubicBezTo>
                  <a:cubicBezTo>
                    <a:pt x="461" y="13"/>
                    <a:pt x="407" y="1"/>
                    <a:pt x="3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4"/>
            <p:cNvSpPr/>
            <p:nvPr/>
          </p:nvSpPr>
          <p:spPr>
            <a:xfrm>
              <a:off x="2359500" y="630375"/>
              <a:ext cx="19075" cy="16975"/>
            </a:xfrm>
            <a:custGeom>
              <a:avLst/>
              <a:gdLst/>
              <a:ahLst/>
              <a:cxnLst/>
              <a:rect l="l" t="t" r="r" b="b"/>
              <a:pathLst>
                <a:path w="763" h="679" extrusionOk="0">
                  <a:moveTo>
                    <a:pt x="364" y="1"/>
                  </a:moveTo>
                  <a:cubicBezTo>
                    <a:pt x="295" y="1"/>
                    <a:pt x="254" y="32"/>
                    <a:pt x="254" y="49"/>
                  </a:cubicBezTo>
                  <a:cubicBezTo>
                    <a:pt x="268" y="76"/>
                    <a:pt x="361" y="62"/>
                    <a:pt x="455" y="142"/>
                  </a:cubicBezTo>
                  <a:cubicBezTo>
                    <a:pt x="603" y="254"/>
                    <a:pt x="385" y="416"/>
                    <a:pt x="242" y="416"/>
                  </a:cubicBezTo>
                  <a:cubicBezTo>
                    <a:pt x="179" y="416"/>
                    <a:pt x="130" y="385"/>
                    <a:pt x="134" y="303"/>
                  </a:cubicBezTo>
                  <a:cubicBezTo>
                    <a:pt x="121" y="183"/>
                    <a:pt x="188" y="116"/>
                    <a:pt x="174" y="89"/>
                  </a:cubicBezTo>
                  <a:cubicBezTo>
                    <a:pt x="174" y="88"/>
                    <a:pt x="172" y="87"/>
                    <a:pt x="169" y="87"/>
                  </a:cubicBezTo>
                  <a:cubicBezTo>
                    <a:pt x="145" y="87"/>
                    <a:pt x="38" y="137"/>
                    <a:pt x="14" y="303"/>
                  </a:cubicBezTo>
                  <a:cubicBezTo>
                    <a:pt x="1" y="410"/>
                    <a:pt x="27" y="517"/>
                    <a:pt x="107" y="597"/>
                  </a:cubicBezTo>
                  <a:cubicBezTo>
                    <a:pt x="170" y="651"/>
                    <a:pt x="246" y="679"/>
                    <a:pt x="325" y="679"/>
                  </a:cubicBezTo>
                  <a:cubicBezTo>
                    <a:pt x="381" y="679"/>
                    <a:pt x="439" y="665"/>
                    <a:pt x="495" y="637"/>
                  </a:cubicBezTo>
                  <a:cubicBezTo>
                    <a:pt x="749" y="530"/>
                    <a:pt x="762" y="169"/>
                    <a:pt x="522" y="49"/>
                  </a:cubicBezTo>
                  <a:cubicBezTo>
                    <a:pt x="460" y="13"/>
                    <a:pt x="406" y="1"/>
                    <a:pt x="3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4"/>
            <p:cNvSpPr/>
            <p:nvPr/>
          </p:nvSpPr>
          <p:spPr>
            <a:xfrm>
              <a:off x="1977725" y="662175"/>
              <a:ext cx="437250" cy="26100"/>
            </a:xfrm>
            <a:custGeom>
              <a:avLst/>
              <a:gdLst/>
              <a:ahLst/>
              <a:cxnLst/>
              <a:rect l="l" t="t" r="r" b="b"/>
              <a:pathLst>
                <a:path w="17490" h="1044" extrusionOk="0">
                  <a:moveTo>
                    <a:pt x="17392" y="1"/>
                  </a:moveTo>
                  <a:cubicBezTo>
                    <a:pt x="16761" y="1"/>
                    <a:pt x="13136" y="179"/>
                    <a:pt x="8738" y="434"/>
                  </a:cubicBezTo>
                  <a:cubicBezTo>
                    <a:pt x="3915" y="728"/>
                    <a:pt x="0" y="995"/>
                    <a:pt x="14" y="1035"/>
                  </a:cubicBezTo>
                  <a:cubicBezTo>
                    <a:pt x="14" y="1041"/>
                    <a:pt x="60" y="1044"/>
                    <a:pt x="150" y="1044"/>
                  </a:cubicBezTo>
                  <a:cubicBezTo>
                    <a:pt x="881" y="1044"/>
                    <a:pt x="4456" y="857"/>
                    <a:pt x="8751" y="607"/>
                  </a:cubicBezTo>
                  <a:cubicBezTo>
                    <a:pt x="13575" y="327"/>
                    <a:pt x="17489" y="60"/>
                    <a:pt x="17489" y="6"/>
                  </a:cubicBezTo>
                  <a:cubicBezTo>
                    <a:pt x="17488" y="3"/>
                    <a:pt x="17455" y="1"/>
                    <a:pt x="173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4"/>
            <p:cNvSpPr/>
            <p:nvPr/>
          </p:nvSpPr>
          <p:spPr>
            <a:xfrm>
              <a:off x="2043525" y="684350"/>
              <a:ext cx="154000" cy="183800"/>
            </a:xfrm>
            <a:custGeom>
              <a:avLst/>
              <a:gdLst/>
              <a:ahLst/>
              <a:cxnLst/>
              <a:rect l="l" t="t" r="r" b="b"/>
              <a:pathLst>
                <a:path w="6160" h="7352" extrusionOk="0">
                  <a:moveTo>
                    <a:pt x="0" y="1"/>
                  </a:moveTo>
                  <a:cubicBezTo>
                    <a:pt x="0" y="135"/>
                    <a:pt x="14" y="282"/>
                    <a:pt x="40" y="415"/>
                  </a:cubicBezTo>
                  <a:cubicBezTo>
                    <a:pt x="80" y="682"/>
                    <a:pt x="147" y="1070"/>
                    <a:pt x="241" y="1551"/>
                  </a:cubicBezTo>
                  <a:cubicBezTo>
                    <a:pt x="428" y="2486"/>
                    <a:pt x="748" y="3822"/>
                    <a:pt x="1563" y="5091"/>
                  </a:cubicBezTo>
                  <a:cubicBezTo>
                    <a:pt x="1924" y="5693"/>
                    <a:pt x="2419" y="6200"/>
                    <a:pt x="3006" y="6601"/>
                  </a:cubicBezTo>
                  <a:cubicBezTo>
                    <a:pt x="3501" y="6895"/>
                    <a:pt x="4035" y="7109"/>
                    <a:pt x="4596" y="7229"/>
                  </a:cubicBezTo>
                  <a:cubicBezTo>
                    <a:pt x="4924" y="7311"/>
                    <a:pt x="5261" y="7352"/>
                    <a:pt x="5600" y="7352"/>
                  </a:cubicBezTo>
                  <a:cubicBezTo>
                    <a:pt x="5649" y="7352"/>
                    <a:pt x="5697" y="7351"/>
                    <a:pt x="5745" y="7349"/>
                  </a:cubicBezTo>
                  <a:cubicBezTo>
                    <a:pt x="5852" y="7349"/>
                    <a:pt x="5946" y="7349"/>
                    <a:pt x="6053" y="7336"/>
                  </a:cubicBezTo>
                  <a:cubicBezTo>
                    <a:pt x="6133" y="7323"/>
                    <a:pt x="6160" y="7309"/>
                    <a:pt x="6160" y="7309"/>
                  </a:cubicBezTo>
                  <a:cubicBezTo>
                    <a:pt x="6160" y="7283"/>
                    <a:pt x="5558" y="7349"/>
                    <a:pt x="4623" y="7109"/>
                  </a:cubicBezTo>
                  <a:cubicBezTo>
                    <a:pt x="4075" y="6989"/>
                    <a:pt x="3554" y="6762"/>
                    <a:pt x="3087" y="6468"/>
                  </a:cubicBezTo>
                  <a:cubicBezTo>
                    <a:pt x="2525" y="6080"/>
                    <a:pt x="2044" y="5572"/>
                    <a:pt x="1697" y="4998"/>
                  </a:cubicBezTo>
                  <a:cubicBezTo>
                    <a:pt x="909" y="3769"/>
                    <a:pt x="575" y="2446"/>
                    <a:pt x="361" y="1524"/>
                  </a:cubicBezTo>
                  <a:cubicBezTo>
                    <a:pt x="254" y="1070"/>
                    <a:pt x="174" y="696"/>
                    <a:pt x="107" y="402"/>
                  </a:cubicBezTo>
                  <a:cubicBezTo>
                    <a:pt x="80" y="268"/>
                    <a:pt x="54" y="135"/>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4"/>
            <p:cNvSpPr/>
            <p:nvPr/>
          </p:nvSpPr>
          <p:spPr>
            <a:xfrm>
              <a:off x="2292700" y="666650"/>
              <a:ext cx="53475" cy="178450"/>
            </a:xfrm>
            <a:custGeom>
              <a:avLst/>
              <a:gdLst/>
              <a:ahLst/>
              <a:cxnLst/>
              <a:rect l="l" t="t" r="r" b="b"/>
              <a:pathLst>
                <a:path w="2139" h="7138" extrusionOk="0">
                  <a:moveTo>
                    <a:pt x="2071" y="1"/>
                  </a:moveTo>
                  <a:cubicBezTo>
                    <a:pt x="2045" y="1"/>
                    <a:pt x="2058" y="428"/>
                    <a:pt x="2004" y="1096"/>
                  </a:cubicBezTo>
                  <a:cubicBezTo>
                    <a:pt x="1924" y="1992"/>
                    <a:pt x="1777" y="2873"/>
                    <a:pt x="1564" y="3742"/>
                  </a:cubicBezTo>
                  <a:cubicBezTo>
                    <a:pt x="1350" y="4610"/>
                    <a:pt x="1042" y="5439"/>
                    <a:pt x="628" y="6240"/>
                  </a:cubicBezTo>
                  <a:cubicBezTo>
                    <a:pt x="548" y="6387"/>
                    <a:pt x="468" y="6521"/>
                    <a:pt x="401" y="6641"/>
                  </a:cubicBezTo>
                  <a:lnTo>
                    <a:pt x="187" y="6908"/>
                  </a:lnTo>
                  <a:cubicBezTo>
                    <a:pt x="121" y="6975"/>
                    <a:pt x="54" y="7055"/>
                    <a:pt x="0" y="7135"/>
                  </a:cubicBezTo>
                  <a:cubicBezTo>
                    <a:pt x="0" y="7137"/>
                    <a:pt x="1" y="7137"/>
                    <a:pt x="2" y="7137"/>
                  </a:cubicBezTo>
                  <a:cubicBezTo>
                    <a:pt x="17" y="7137"/>
                    <a:pt x="106" y="7072"/>
                    <a:pt x="241" y="6962"/>
                  </a:cubicBezTo>
                  <a:cubicBezTo>
                    <a:pt x="308" y="6882"/>
                    <a:pt x="401" y="6801"/>
                    <a:pt x="481" y="6695"/>
                  </a:cubicBezTo>
                  <a:cubicBezTo>
                    <a:pt x="548" y="6574"/>
                    <a:pt x="655" y="6454"/>
                    <a:pt x="735" y="6307"/>
                  </a:cubicBezTo>
                  <a:cubicBezTo>
                    <a:pt x="1176" y="5505"/>
                    <a:pt x="1510" y="4664"/>
                    <a:pt x="1711" y="3782"/>
                  </a:cubicBezTo>
                  <a:cubicBezTo>
                    <a:pt x="1938" y="2913"/>
                    <a:pt x="2085" y="2018"/>
                    <a:pt x="2125" y="1110"/>
                  </a:cubicBezTo>
                  <a:cubicBezTo>
                    <a:pt x="2138" y="843"/>
                    <a:pt x="2138" y="562"/>
                    <a:pt x="2111" y="295"/>
                  </a:cubicBezTo>
                  <a:cubicBezTo>
                    <a:pt x="2111" y="188"/>
                    <a:pt x="2098" y="94"/>
                    <a:pt x="20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4"/>
            <p:cNvSpPr/>
            <p:nvPr/>
          </p:nvSpPr>
          <p:spPr>
            <a:xfrm>
              <a:off x="2163975" y="764200"/>
              <a:ext cx="50250" cy="50875"/>
            </a:xfrm>
            <a:custGeom>
              <a:avLst/>
              <a:gdLst/>
              <a:ahLst/>
              <a:cxnLst/>
              <a:rect l="l" t="t" r="r" b="b"/>
              <a:pathLst>
                <a:path w="2010" h="2035" extrusionOk="0">
                  <a:moveTo>
                    <a:pt x="433" y="0"/>
                  </a:moveTo>
                  <a:lnTo>
                    <a:pt x="433" y="0"/>
                  </a:lnTo>
                  <a:cubicBezTo>
                    <a:pt x="420" y="0"/>
                    <a:pt x="273" y="134"/>
                    <a:pt x="206" y="441"/>
                  </a:cubicBezTo>
                  <a:cubicBezTo>
                    <a:pt x="0" y="1250"/>
                    <a:pt x="610" y="2035"/>
                    <a:pt x="1441" y="2035"/>
                  </a:cubicBezTo>
                  <a:cubicBezTo>
                    <a:pt x="1474" y="2035"/>
                    <a:pt x="1508" y="2034"/>
                    <a:pt x="1542" y="2031"/>
                  </a:cubicBezTo>
                  <a:cubicBezTo>
                    <a:pt x="1849" y="2018"/>
                    <a:pt x="2010" y="1897"/>
                    <a:pt x="1996" y="1884"/>
                  </a:cubicBezTo>
                  <a:cubicBezTo>
                    <a:pt x="1996" y="1880"/>
                    <a:pt x="1993" y="1879"/>
                    <a:pt x="1985" y="1879"/>
                  </a:cubicBezTo>
                  <a:cubicBezTo>
                    <a:pt x="1950" y="1879"/>
                    <a:pt x="1833" y="1916"/>
                    <a:pt x="1658" y="1916"/>
                  </a:cubicBezTo>
                  <a:cubicBezTo>
                    <a:pt x="1622" y="1916"/>
                    <a:pt x="1583" y="1915"/>
                    <a:pt x="1542" y="1911"/>
                  </a:cubicBezTo>
                  <a:cubicBezTo>
                    <a:pt x="767" y="1911"/>
                    <a:pt x="193" y="1216"/>
                    <a:pt x="313" y="454"/>
                  </a:cubicBezTo>
                  <a:cubicBezTo>
                    <a:pt x="353" y="174"/>
                    <a:pt x="433" y="14"/>
                    <a:pt x="43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4"/>
            <p:cNvSpPr/>
            <p:nvPr/>
          </p:nvSpPr>
          <p:spPr>
            <a:xfrm>
              <a:off x="2178125" y="750275"/>
              <a:ext cx="7375" cy="6475"/>
            </a:xfrm>
            <a:custGeom>
              <a:avLst/>
              <a:gdLst/>
              <a:ahLst/>
              <a:cxnLst/>
              <a:rect l="l" t="t" r="r" b="b"/>
              <a:pathLst>
                <a:path w="295" h="259" extrusionOk="0">
                  <a:moveTo>
                    <a:pt x="225" y="0"/>
                  </a:moveTo>
                  <a:cubicBezTo>
                    <a:pt x="188" y="0"/>
                    <a:pt x="136" y="21"/>
                    <a:pt x="94" y="63"/>
                  </a:cubicBezTo>
                  <a:cubicBezTo>
                    <a:pt x="14" y="130"/>
                    <a:pt x="1" y="223"/>
                    <a:pt x="27" y="250"/>
                  </a:cubicBezTo>
                  <a:cubicBezTo>
                    <a:pt x="33" y="256"/>
                    <a:pt x="42" y="258"/>
                    <a:pt x="52" y="258"/>
                  </a:cubicBezTo>
                  <a:cubicBezTo>
                    <a:pt x="88" y="258"/>
                    <a:pt x="146" y="225"/>
                    <a:pt x="188" y="183"/>
                  </a:cubicBezTo>
                  <a:cubicBezTo>
                    <a:pt x="254" y="130"/>
                    <a:pt x="295" y="63"/>
                    <a:pt x="268" y="23"/>
                  </a:cubicBezTo>
                  <a:cubicBezTo>
                    <a:pt x="263" y="8"/>
                    <a:pt x="247" y="0"/>
                    <a:pt x="22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4"/>
            <p:cNvSpPr/>
            <p:nvPr/>
          </p:nvSpPr>
          <p:spPr>
            <a:xfrm>
              <a:off x="1023750" y="518350"/>
              <a:ext cx="190100" cy="74650"/>
            </a:xfrm>
            <a:custGeom>
              <a:avLst/>
              <a:gdLst/>
              <a:ahLst/>
              <a:cxnLst/>
              <a:rect l="l" t="t" r="r" b="b"/>
              <a:pathLst>
                <a:path w="7604" h="2986" extrusionOk="0">
                  <a:moveTo>
                    <a:pt x="4290" y="1"/>
                  </a:moveTo>
                  <a:cubicBezTo>
                    <a:pt x="4116" y="1"/>
                    <a:pt x="3956" y="27"/>
                    <a:pt x="3795" y="67"/>
                  </a:cubicBezTo>
                  <a:lnTo>
                    <a:pt x="2486" y="321"/>
                  </a:lnTo>
                  <a:lnTo>
                    <a:pt x="1577" y="495"/>
                  </a:lnTo>
                  <a:cubicBezTo>
                    <a:pt x="1217" y="548"/>
                    <a:pt x="869" y="642"/>
                    <a:pt x="535" y="776"/>
                  </a:cubicBezTo>
                  <a:cubicBezTo>
                    <a:pt x="335" y="869"/>
                    <a:pt x="188" y="1029"/>
                    <a:pt x="94" y="1216"/>
                  </a:cubicBezTo>
                  <a:cubicBezTo>
                    <a:pt x="1" y="1430"/>
                    <a:pt x="28" y="1684"/>
                    <a:pt x="175" y="1858"/>
                  </a:cubicBezTo>
                  <a:cubicBezTo>
                    <a:pt x="495" y="2219"/>
                    <a:pt x="963" y="2272"/>
                    <a:pt x="1377" y="2352"/>
                  </a:cubicBezTo>
                  <a:cubicBezTo>
                    <a:pt x="2820" y="2633"/>
                    <a:pt x="4290" y="2820"/>
                    <a:pt x="5773" y="2927"/>
                  </a:cubicBezTo>
                  <a:cubicBezTo>
                    <a:pt x="6334" y="2953"/>
                    <a:pt x="6788" y="2980"/>
                    <a:pt x="7109" y="2980"/>
                  </a:cubicBezTo>
                  <a:cubicBezTo>
                    <a:pt x="7156" y="2984"/>
                    <a:pt x="7204" y="2986"/>
                    <a:pt x="7252" y="2986"/>
                  </a:cubicBezTo>
                  <a:cubicBezTo>
                    <a:pt x="7370" y="2986"/>
                    <a:pt x="7490" y="2976"/>
                    <a:pt x="7603" y="2967"/>
                  </a:cubicBezTo>
                  <a:cubicBezTo>
                    <a:pt x="7443" y="2927"/>
                    <a:pt x="7283" y="2913"/>
                    <a:pt x="7122" y="2913"/>
                  </a:cubicBezTo>
                  <a:lnTo>
                    <a:pt x="5786" y="2806"/>
                  </a:lnTo>
                  <a:cubicBezTo>
                    <a:pt x="4316" y="2673"/>
                    <a:pt x="2860" y="2459"/>
                    <a:pt x="1417" y="2192"/>
                  </a:cubicBezTo>
                  <a:cubicBezTo>
                    <a:pt x="1203" y="2152"/>
                    <a:pt x="1003" y="2098"/>
                    <a:pt x="803" y="2045"/>
                  </a:cubicBezTo>
                  <a:cubicBezTo>
                    <a:pt x="616" y="1991"/>
                    <a:pt x="442" y="1898"/>
                    <a:pt x="308" y="1764"/>
                  </a:cubicBezTo>
                  <a:cubicBezTo>
                    <a:pt x="201" y="1631"/>
                    <a:pt x="175" y="1444"/>
                    <a:pt x="241" y="1283"/>
                  </a:cubicBezTo>
                  <a:cubicBezTo>
                    <a:pt x="322" y="1123"/>
                    <a:pt x="442" y="989"/>
                    <a:pt x="602" y="909"/>
                  </a:cubicBezTo>
                  <a:cubicBezTo>
                    <a:pt x="923" y="789"/>
                    <a:pt x="1257" y="695"/>
                    <a:pt x="1604" y="629"/>
                  </a:cubicBezTo>
                  <a:lnTo>
                    <a:pt x="2513" y="428"/>
                  </a:lnTo>
                  <a:lnTo>
                    <a:pt x="3809" y="134"/>
                  </a:lnTo>
                  <a:cubicBezTo>
                    <a:pt x="3969" y="94"/>
                    <a:pt x="4129" y="54"/>
                    <a:pt x="42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4"/>
            <p:cNvSpPr/>
            <p:nvPr/>
          </p:nvSpPr>
          <p:spPr>
            <a:xfrm>
              <a:off x="1039800" y="583800"/>
              <a:ext cx="202775" cy="21875"/>
            </a:xfrm>
            <a:custGeom>
              <a:avLst/>
              <a:gdLst/>
              <a:ahLst/>
              <a:cxnLst/>
              <a:rect l="l" t="t" r="r" b="b"/>
              <a:pathLst>
                <a:path w="8111" h="875" extrusionOk="0">
                  <a:moveTo>
                    <a:pt x="6" y="0"/>
                  </a:moveTo>
                  <a:cubicBezTo>
                    <a:pt x="2" y="0"/>
                    <a:pt x="0" y="1"/>
                    <a:pt x="0" y="1"/>
                  </a:cubicBezTo>
                  <a:cubicBezTo>
                    <a:pt x="94" y="55"/>
                    <a:pt x="201" y="95"/>
                    <a:pt x="308" y="122"/>
                  </a:cubicBezTo>
                  <a:cubicBezTo>
                    <a:pt x="508" y="175"/>
                    <a:pt x="802" y="255"/>
                    <a:pt x="1163" y="335"/>
                  </a:cubicBezTo>
                  <a:cubicBezTo>
                    <a:pt x="2098" y="549"/>
                    <a:pt x="3046" y="696"/>
                    <a:pt x="4022" y="790"/>
                  </a:cubicBezTo>
                  <a:cubicBezTo>
                    <a:pt x="4686" y="845"/>
                    <a:pt x="5350" y="875"/>
                    <a:pt x="6014" y="875"/>
                  </a:cubicBezTo>
                  <a:cubicBezTo>
                    <a:pt x="6312" y="875"/>
                    <a:pt x="6610" y="869"/>
                    <a:pt x="6908" y="856"/>
                  </a:cubicBezTo>
                  <a:cubicBezTo>
                    <a:pt x="7282" y="843"/>
                    <a:pt x="7576" y="816"/>
                    <a:pt x="7790" y="790"/>
                  </a:cubicBezTo>
                  <a:cubicBezTo>
                    <a:pt x="7896" y="790"/>
                    <a:pt x="8003" y="776"/>
                    <a:pt x="8110" y="736"/>
                  </a:cubicBezTo>
                  <a:cubicBezTo>
                    <a:pt x="8106" y="732"/>
                    <a:pt x="8052" y="730"/>
                    <a:pt x="7956" y="730"/>
                  </a:cubicBezTo>
                  <a:cubicBezTo>
                    <a:pt x="7763" y="730"/>
                    <a:pt x="7398" y="736"/>
                    <a:pt x="6908" y="736"/>
                  </a:cubicBezTo>
                  <a:cubicBezTo>
                    <a:pt x="6794" y="738"/>
                    <a:pt x="6674" y="739"/>
                    <a:pt x="6547" y="739"/>
                  </a:cubicBezTo>
                  <a:cubicBezTo>
                    <a:pt x="5856" y="739"/>
                    <a:pt x="4984" y="706"/>
                    <a:pt x="4035" y="616"/>
                  </a:cubicBezTo>
                  <a:cubicBezTo>
                    <a:pt x="2913" y="522"/>
                    <a:pt x="1911" y="349"/>
                    <a:pt x="1176" y="215"/>
                  </a:cubicBezTo>
                  <a:cubicBezTo>
                    <a:pt x="501" y="90"/>
                    <a:pt x="59" y="0"/>
                    <a:pt x="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4"/>
            <p:cNvSpPr/>
            <p:nvPr/>
          </p:nvSpPr>
          <p:spPr>
            <a:xfrm>
              <a:off x="1735550" y="437775"/>
              <a:ext cx="160350" cy="72925"/>
            </a:xfrm>
            <a:custGeom>
              <a:avLst/>
              <a:gdLst/>
              <a:ahLst/>
              <a:cxnLst/>
              <a:rect l="l" t="t" r="r" b="b"/>
              <a:pathLst>
                <a:path w="6414" h="2917" extrusionOk="0">
                  <a:moveTo>
                    <a:pt x="1536" y="0"/>
                  </a:moveTo>
                  <a:cubicBezTo>
                    <a:pt x="1443" y="0"/>
                    <a:pt x="1350" y="1"/>
                    <a:pt x="1257" y="4"/>
                  </a:cubicBezTo>
                  <a:cubicBezTo>
                    <a:pt x="869" y="4"/>
                    <a:pt x="548" y="17"/>
                    <a:pt x="335" y="17"/>
                  </a:cubicBezTo>
                  <a:cubicBezTo>
                    <a:pt x="214" y="17"/>
                    <a:pt x="108" y="30"/>
                    <a:pt x="1" y="57"/>
                  </a:cubicBezTo>
                  <a:cubicBezTo>
                    <a:pt x="1" y="84"/>
                    <a:pt x="482" y="97"/>
                    <a:pt x="1257" y="124"/>
                  </a:cubicBezTo>
                  <a:cubicBezTo>
                    <a:pt x="2259" y="137"/>
                    <a:pt x="3261" y="258"/>
                    <a:pt x="4249" y="498"/>
                  </a:cubicBezTo>
                  <a:cubicBezTo>
                    <a:pt x="4530" y="565"/>
                    <a:pt x="4797" y="658"/>
                    <a:pt x="5064" y="765"/>
                  </a:cubicBezTo>
                  <a:cubicBezTo>
                    <a:pt x="5305" y="845"/>
                    <a:pt x="5545" y="966"/>
                    <a:pt x="5759" y="1113"/>
                  </a:cubicBezTo>
                  <a:cubicBezTo>
                    <a:pt x="5960" y="1233"/>
                    <a:pt x="6107" y="1420"/>
                    <a:pt x="6200" y="1620"/>
                  </a:cubicBezTo>
                  <a:cubicBezTo>
                    <a:pt x="6280" y="1807"/>
                    <a:pt x="6267" y="2008"/>
                    <a:pt x="6173" y="2182"/>
                  </a:cubicBezTo>
                  <a:cubicBezTo>
                    <a:pt x="6000" y="2435"/>
                    <a:pt x="5772" y="2636"/>
                    <a:pt x="5505" y="2756"/>
                  </a:cubicBezTo>
                  <a:cubicBezTo>
                    <a:pt x="5398" y="2796"/>
                    <a:pt x="5292" y="2863"/>
                    <a:pt x="5198" y="2916"/>
                  </a:cubicBezTo>
                  <a:cubicBezTo>
                    <a:pt x="5318" y="2903"/>
                    <a:pt x="5425" y="2876"/>
                    <a:pt x="5532" y="2823"/>
                  </a:cubicBezTo>
                  <a:cubicBezTo>
                    <a:pt x="5826" y="2716"/>
                    <a:pt x="6093" y="2516"/>
                    <a:pt x="6280" y="2248"/>
                  </a:cubicBezTo>
                  <a:cubicBezTo>
                    <a:pt x="6387" y="2048"/>
                    <a:pt x="6414" y="1807"/>
                    <a:pt x="6334" y="1580"/>
                  </a:cubicBezTo>
                  <a:cubicBezTo>
                    <a:pt x="6240" y="1340"/>
                    <a:pt x="6066" y="1139"/>
                    <a:pt x="5853" y="992"/>
                  </a:cubicBezTo>
                  <a:cubicBezTo>
                    <a:pt x="5626" y="832"/>
                    <a:pt x="5385" y="712"/>
                    <a:pt x="5118" y="605"/>
                  </a:cubicBezTo>
                  <a:cubicBezTo>
                    <a:pt x="4851" y="498"/>
                    <a:pt x="4570" y="418"/>
                    <a:pt x="4289" y="338"/>
                  </a:cubicBezTo>
                  <a:cubicBezTo>
                    <a:pt x="3391" y="119"/>
                    <a:pt x="2460" y="0"/>
                    <a:pt x="15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4"/>
            <p:cNvSpPr/>
            <p:nvPr/>
          </p:nvSpPr>
          <p:spPr>
            <a:xfrm>
              <a:off x="1852800" y="424175"/>
              <a:ext cx="60150" cy="32475"/>
            </a:xfrm>
            <a:custGeom>
              <a:avLst/>
              <a:gdLst/>
              <a:ahLst/>
              <a:cxnLst/>
              <a:rect l="l" t="t" r="r" b="b"/>
              <a:pathLst>
                <a:path w="2406" h="1299" extrusionOk="0">
                  <a:moveTo>
                    <a:pt x="85" y="1"/>
                  </a:moveTo>
                  <a:cubicBezTo>
                    <a:pt x="41" y="1"/>
                    <a:pt x="16" y="6"/>
                    <a:pt x="14" y="13"/>
                  </a:cubicBezTo>
                  <a:cubicBezTo>
                    <a:pt x="0" y="67"/>
                    <a:pt x="602" y="187"/>
                    <a:pt x="1256" y="534"/>
                  </a:cubicBezTo>
                  <a:cubicBezTo>
                    <a:pt x="1883" y="880"/>
                    <a:pt x="2289" y="1298"/>
                    <a:pt x="2358" y="1298"/>
                  </a:cubicBezTo>
                  <a:cubicBezTo>
                    <a:pt x="2361" y="1298"/>
                    <a:pt x="2363" y="1298"/>
                    <a:pt x="2365" y="1296"/>
                  </a:cubicBezTo>
                  <a:cubicBezTo>
                    <a:pt x="2405" y="1283"/>
                    <a:pt x="2018" y="762"/>
                    <a:pt x="1336" y="387"/>
                  </a:cubicBezTo>
                  <a:cubicBezTo>
                    <a:pt x="786" y="85"/>
                    <a:pt x="270" y="1"/>
                    <a:pt x="8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4"/>
            <p:cNvSpPr/>
            <p:nvPr/>
          </p:nvSpPr>
          <p:spPr>
            <a:xfrm>
              <a:off x="3086325" y="375050"/>
              <a:ext cx="166700" cy="106575"/>
            </a:xfrm>
            <a:custGeom>
              <a:avLst/>
              <a:gdLst/>
              <a:ahLst/>
              <a:cxnLst/>
              <a:rect l="l" t="t" r="r" b="b"/>
              <a:pathLst>
                <a:path w="6668" h="4263" extrusionOk="0">
                  <a:moveTo>
                    <a:pt x="0" y="1"/>
                  </a:moveTo>
                  <a:cubicBezTo>
                    <a:pt x="174" y="41"/>
                    <a:pt x="348" y="68"/>
                    <a:pt x="535" y="81"/>
                  </a:cubicBezTo>
                  <a:cubicBezTo>
                    <a:pt x="869" y="108"/>
                    <a:pt x="1363" y="161"/>
                    <a:pt x="1978" y="255"/>
                  </a:cubicBezTo>
                  <a:cubicBezTo>
                    <a:pt x="2592" y="335"/>
                    <a:pt x="3301" y="469"/>
                    <a:pt x="4089" y="642"/>
                  </a:cubicBezTo>
                  <a:cubicBezTo>
                    <a:pt x="4490" y="736"/>
                    <a:pt x="4904" y="843"/>
                    <a:pt x="5331" y="963"/>
                  </a:cubicBezTo>
                  <a:cubicBezTo>
                    <a:pt x="5532" y="1016"/>
                    <a:pt x="5746" y="1083"/>
                    <a:pt x="5946" y="1190"/>
                  </a:cubicBezTo>
                  <a:cubicBezTo>
                    <a:pt x="6133" y="1270"/>
                    <a:pt x="6293" y="1417"/>
                    <a:pt x="6400" y="1618"/>
                  </a:cubicBezTo>
                  <a:cubicBezTo>
                    <a:pt x="6494" y="1805"/>
                    <a:pt x="6494" y="2018"/>
                    <a:pt x="6400" y="2219"/>
                  </a:cubicBezTo>
                  <a:cubicBezTo>
                    <a:pt x="6320" y="2406"/>
                    <a:pt x="6186" y="2566"/>
                    <a:pt x="6013" y="2700"/>
                  </a:cubicBezTo>
                  <a:cubicBezTo>
                    <a:pt x="5652" y="2914"/>
                    <a:pt x="5278" y="3101"/>
                    <a:pt x="4890" y="3234"/>
                  </a:cubicBezTo>
                  <a:cubicBezTo>
                    <a:pt x="4209" y="3488"/>
                    <a:pt x="3528" y="3688"/>
                    <a:pt x="2820" y="3849"/>
                  </a:cubicBezTo>
                  <a:cubicBezTo>
                    <a:pt x="2232" y="3969"/>
                    <a:pt x="1737" y="4076"/>
                    <a:pt x="1403" y="4143"/>
                  </a:cubicBezTo>
                  <a:cubicBezTo>
                    <a:pt x="1216" y="4169"/>
                    <a:pt x="1043" y="4210"/>
                    <a:pt x="882" y="4263"/>
                  </a:cubicBezTo>
                  <a:cubicBezTo>
                    <a:pt x="1056" y="4263"/>
                    <a:pt x="1230" y="4236"/>
                    <a:pt x="1403" y="4210"/>
                  </a:cubicBezTo>
                  <a:cubicBezTo>
                    <a:pt x="1737" y="4156"/>
                    <a:pt x="2232" y="4076"/>
                    <a:pt x="2846" y="3956"/>
                  </a:cubicBezTo>
                  <a:cubicBezTo>
                    <a:pt x="3554" y="3822"/>
                    <a:pt x="4249" y="3635"/>
                    <a:pt x="4931" y="3381"/>
                  </a:cubicBezTo>
                  <a:cubicBezTo>
                    <a:pt x="5345" y="3248"/>
                    <a:pt x="5732" y="3061"/>
                    <a:pt x="6106" y="2833"/>
                  </a:cubicBezTo>
                  <a:cubicBezTo>
                    <a:pt x="6293" y="2686"/>
                    <a:pt x="6454" y="2499"/>
                    <a:pt x="6561" y="2286"/>
                  </a:cubicBezTo>
                  <a:cubicBezTo>
                    <a:pt x="6667" y="2045"/>
                    <a:pt x="6667" y="1778"/>
                    <a:pt x="6561" y="1537"/>
                  </a:cubicBezTo>
                  <a:cubicBezTo>
                    <a:pt x="6427" y="1310"/>
                    <a:pt x="6240" y="1137"/>
                    <a:pt x="6013" y="1043"/>
                  </a:cubicBezTo>
                  <a:cubicBezTo>
                    <a:pt x="5812" y="936"/>
                    <a:pt x="5585" y="856"/>
                    <a:pt x="5371" y="816"/>
                  </a:cubicBezTo>
                  <a:cubicBezTo>
                    <a:pt x="4944" y="696"/>
                    <a:pt x="4516" y="589"/>
                    <a:pt x="4129" y="509"/>
                  </a:cubicBezTo>
                  <a:cubicBezTo>
                    <a:pt x="3327" y="335"/>
                    <a:pt x="2606" y="215"/>
                    <a:pt x="1991" y="148"/>
                  </a:cubicBezTo>
                  <a:cubicBezTo>
                    <a:pt x="1377" y="68"/>
                    <a:pt x="882" y="28"/>
                    <a:pt x="535" y="14"/>
                  </a:cubicBezTo>
                  <a:cubicBezTo>
                    <a:pt x="361" y="1"/>
                    <a:pt x="228" y="1"/>
                    <a:pt x="13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4"/>
            <p:cNvSpPr/>
            <p:nvPr/>
          </p:nvSpPr>
          <p:spPr>
            <a:xfrm>
              <a:off x="3261675" y="388800"/>
              <a:ext cx="35775" cy="54450"/>
            </a:xfrm>
            <a:custGeom>
              <a:avLst/>
              <a:gdLst/>
              <a:ahLst/>
              <a:cxnLst/>
              <a:rect l="l" t="t" r="r" b="b"/>
              <a:pathLst>
                <a:path w="1431" h="2178" extrusionOk="0">
                  <a:moveTo>
                    <a:pt x="50" y="0"/>
                  </a:moveTo>
                  <a:cubicBezTo>
                    <a:pt x="27" y="0"/>
                    <a:pt x="14" y="5"/>
                    <a:pt x="14" y="12"/>
                  </a:cubicBezTo>
                  <a:cubicBezTo>
                    <a:pt x="1" y="39"/>
                    <a:pt x="161" y="79"/>
                    <a:pt x="362" y="212"/>
                  </a:cubicBezTo>
                  <a:cubicBezTo>
                    <a:pt x="629" y="373"/>
                    <a:pt x="856" y="600"/>
                    <a:pt x="1016" y="881"/>
                  </a:cubicBezTo>
                  <a:cubicBezTo>
                    <a:pt x="1177" y="1148"/>
                    <a:pt x="1257" y="1455"/>
                    <a:pt x="1270" y="1776"/>
                  </a:cubicBezTo>
                  <a:cubicBezTo>
                    <a:pt x="1270" y="2016"/>
                    <a:pt x="1230" y="2177"/>
                    <a:pt x="1257" y="2177"/>
                  </a:cubicBezTo>
                  <a:cubicBezTo>
                    <a:pt x="1258" y="2177"/>
                    <a:pt x="1259" y="2177"/>
                    <a:pt x="1260" y="2177"/>
                  </a:cubicBezTo>
                  <a:cubicBezTo>
                    <a:pt x="1290" y="2177"/>
                    <a:pt x="1365" y="2032"/>
                    <a:pt x="1390" y="1789"/>
                  </a:cubicBezTo>
                  <a:cubicBezTo>
                    <a:pt x="1430" y="1081"/>
                    <a:pt x="1056" y="413"/>
                    <a:pt x="415" y="106"/>
                  </a:cubicBezTo>
                  <a:cubicBezTo>
                    <a:pt x="242" y="29"/>
                    <a:pt x="111"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4"/>
            <p:cNvSpPr/>
            <p:nvPr/>
          </p:nvSpPr>
          <p:spPr>
            <a:xfrm>
              <a:off x="2504475" y="403200"/>
              <a:ext cx="48125" cy="96800"/>
            </a:xfrm>
            <a:custGeom>
              <a:avLst/>
              <a:gdLst/>
              <a:ahLst/>
              <a:cxnLst/>
              <a:rect l="l" t="t" r="r" b="b"/>
              <a:pathLst>
                <a:path w="1925" h="3872" extrusionOk="0">
                  <a:moveTo>
                    <a:pt x="1822" y="1"/>
                  </a:moveTo>
                  <a:cubicBezTo>
                    <a:pt x="1787" y="1"/>
                    <a:pt x="1750" y="4"/>
                    <a:pt x="1710" y="11"/>
                  </a:cubicBezTo>
                  <a:cubicBezTo>
                    <a:pt x="1510" y="51"/>
                    <a:pt x="1323" y="117"/>
                    <a:pt x="1149" y="211"/>
                  </a:cubicBezTo>
                  <a:cubicBezTo>
                    <a:pt x="895" y="371"/>
                    <a:pt x="668" y="572"/>
                    <a:pt x="494" y="812"/>
                  </a:cubicBezTo>
                  <a:cubicBezTo>
                    <a:pt x="40" y="1427"/>
                    <a:pt x="0" y="2242"/>
                    <a:pt x="374" y="2896"/>
                  </a:cubicBezTo>
                  <a:cubicBezTo>
                    <a:pt x="521" y="3164"/>
                    <a:pt x="722" y="3391"/>
                    <a:pt x="962" y="3565"/>
                  </a:cubicBezTo>
                  <a:cubicBezTo>
                    <a:pt x="1122" y="3685"/>
                    <a:pt x="1296" y="3778"/>
                    <a:pt x="1483" y="3832"/>
                  </a:cubicBezTo>
                  <a:cubicBezTo>
                    <a:pt x="1550" y="3858"/>
                    <a:pt x="1630" y="3872"/>
                    <a:pt x="1697" y="3872"/>
                  </a:cubicBezTo>
                  <a:cubicBezTo>
                    <a:pt x="1710" y="3845"/>
                    <a:pt x="1403" y="3778"/>
                    <a:pt x="1029" y="3484"/>
                  </a:cubicBezTo>
                  <a:cubicBezTo>
                    <a:pt x="548" y="3084"/>
                    <a:pt x="281" y="2482"/>
                    <a:pt x="294" y="1854"/>
                  </a:cubicBezTo>
                  <a:cubicBezTo>
                    <a:pt x="347" y="1226"/>
                    <a:pt x="695" y="665"/>
                    <a:pt x="1216" y="331"/>
                  </a:cubicBezTo>
                  <a:cubicBezTo>
                    <a:pt x="1617" y="64"/>
                    <a:pt x="1924" y="37"/>
                    <a:pt x="1924" y="11"/>
                  </a:cubicBezTo>
                  <a:cubicBezTo>
                    <a:pt x="1891" y="4"/>
                    <a:pt x="1857" y="1"/>
                    <a:pt x="18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4"/>
            <p:cNvSpPr/>
            <p:nvPr/>
          </p:nvSpPr>
          <p:spPr>
            <a:xfrm>
              <a:off x="2518150" y="867600"/>
              <a:ext cx="123400" cy="93175"/>
            </a:xfrm>
            <a:custGeom>
              <a:avLst/>
              <a:gdLst/>
              <a:ahLst/>
              <a:cxnLst/>
              <a:rect l="l" t="t" r="r" b="b"/>
              <a:pathLst>
                <a:path w="4936" h="3727" extrusionOk="0">
                  <a:moveTo>
                    <a:pt x="2486" y="0"/>
                  </a:moveTo>
                  <a:cubicBezTo>
                    <a:pt x="2057" y="0"/>
                    <a:pt x="1624" y="147"/>
                    <a:pt x="1270" y="447"/>
                  </a:cubicBezTo>
                  <a:cubicBezTo>
                    <a:pt x="1" y="1516"/>
                    <a:pt x="669" y="3587"/>
                    <a:pt x="2326" y="3720"/>
                  </a:cubicBezTo>
                  <a:cubicBezTo>
                    <a:pt x="2380" y="3725"/>
                    <a:pt x="2434" y="3727"/>
                    <a:pt x="2487" y="3727"/>
                  </a:cubicBezTo>
                  <a:cubicBezTo>
                    <a:pt x="4045" y="3727"/>
                    <a:pt x="4936" y="1875"/>
                    <a:pt x="3902" y="647"/>
                  </a:cubicBezTo>
                  <a:cubicBezTo>
                    <a:pt x="3534" y="221"/>
                    <a:pt x="3012" y="0"/>
                    <a:pt x="248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4"/>
            <p:cNvSpPr/>
            <p:nvPr/>
          </p:nvSpPr>
          <p:spPr>
            <a:xfrm>
              <a:off x="2586975" y="920850"/>
              <a:ext cx="197750" cy="186750"/>
            </a:xfrm>
            <a:custGeom>
              <a:avLst/>
              <a:gdLst/>
              <a:ahLst/>
              <a:cxnLst/>
              <a:rect l="l" t="t" r="r" b="b"/>
              <a:pathLst>
                <a:path w="7910" h="7470" extrusionOk="0">
                  <a:moveTo>
                    <a:pt x="1122" y="0"/>
                  </a:moveTo>
                  <a:lnTo>
                    <a:pt x="0" y="1283"/>
                  </a:lnTo>
                  <a:lnTo>
                    <a:pt x="6747" y="7469"/>
                  </a:lnTo>
                  <a:lnTo>
                    <a:pt x="7910" y="6146"/>
                  </a:lnTo>
                  <a:lnTo>
                    <a:pt x="112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4"/>
            <p:cNvSpPr/>
            <p:nvPr/>
          </p:nvSpPr>
          <p:spPr>
            <a:xfrm>
              <a:off x="2733275" y="1057200"/>
              <a:ext cx="114700" cy="86650"/>
            </a:xfrm>
            <a:custGeom>
              <a:avLst/>
              <a:gdLst/>
              <a:ahLst/>
              <a:cxnLst/>
              <a:rect l="l" t="t" r="r" b="b"/>
              <a:pathLst>
                <a:path w="4588" h="3466" extrusionOk="0">
                  <a:moveTo>
                    <a:pt x="2295" y="0"/>
                  </a:moveTo>
                  <a:cubicBezTo>
                    <a:pt x="1898" y="0"/>
                    <a:pt x="1499" y="136"/>
                    <a:pt x="1176" y="412"/>
                  </a:cubicBezTo>
                  <a:cubicBezTo>
                    <a:pt x="0" y="1414"/>
                    <a:pt x="615" y="3338"/>
                    <a:pt x="2165" y="3458"/>
                  </a:cubicBezTo>
                  <a:cubicBezTo>
                    <a:pt x="2219" y="3463"/>
                    <a:pt x="2272" y="3465"/>
                    <a:pt x="2325" y="3465"/>
                  </a:cubicBezTo>
                  <a:cubicBezTo>
                    <a:pt x="3764" y="3465"/>
                    <a:pt x="4588" y="1746"/>
                    <a:pt x="3621" y="612"/>
                  </a:cubicBezTo>
                  <a:cubicBezTo>
                    <a:pt x="3274" y="207"/>
                    <a:pt x="2785" y="0"/>
                    <a:pt x="22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4"/>
            <p:cNvSpPr/>
            <p:nvPr/>
          </p:nvSpPr>
          <p:spPr>
            <a:xfrm>
              <a:off x="2798400" y="1109575"/>
              <a:ext cx="60825" cy="80175"/>
            </a:xfrm>
            <a:custGeom>
              <a:avLst/>
              <a:gdLst/>
              <a:ahLst/>
              <a:cxnLst/>
              <a:rect l="l" t="t" r="r" b="b"/>
              <a:pathLst>
                <a:path w="2433" h="3207" extrusionOk="0">
                  <a:moveTo>
                    <a:pt x="695" y="0"/>
                  </a:moveTo>
                  <a:lnTo>
                    <a:pt x="1" y="441"/>
                  </a:lnTo>
                  <a:lnTo>
                    <a:pt x="1737" y="3207"/>
                  </a:lnTo>
                  <a:lnTo>
                    <a:pt x="2432" y="2766"/>
                  </a:lnTo>
                  <a:lnTo>
                    <a:pt x="69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4"/>
            <p:cNvSpPr/>
            <p:nvPr/>
          </p:nvSpPr>
          <p:spPr>
            <a:xfrm>
              <a:off x="2733275" y="1057200"/>
              <a:ext cx="114700" cy="86650"/>
            </a:xfrm>
            <a:custGeom>
              <a:avLst/>
              <a:gdLst/>
              <a:ahLst/>
              <a:cxnLst/>
              <a:rect l="l" t="t" r="r" b="b"/>
              <a:pathLst>
                <a:path w="4588" h="3466" extrusionOk="0">
                  <a:moveTo>
                    <a:pt x="2295" y="0"/>
                  </a:moveTo>
                  <a:cubicBezTo>
                    <a:pt x="1898" y="0"/>
                    <a:pt x="1499" y="136"/>
                    <a:pt x="1176" y="412"/>
                  </a:cubicBezTo>
                  <a:cubicBezTo>
                    <a:pt x="0" y="1414"/>
                    <a:pt x="615" y="3338"/>
                    <a:pt x="2165" y="3458"/>
                  </a:cubicBezTo>
                  <a:cubicBezTo>
                    <a:pt x="2219" y="3463"/>
                    <a:pt x="2272" y="3465"/>
                    <a:pt x="2325" y="3465"/>
                  </a:cubicBezTo>
                  <a:cubicBezTo>
                    <a:pt x="3764" y="3465"/>
                    <a:pt x="4588" y="1746"/>
                    <a:pt x="3621" y="612"/>
                  </a:cubicBezTo>
                  <a:cubicBezTo>
                    <a:pt x="3274" y="207"/>
                    <a:pt x="2785" y="0"/>
                    <a:pt x="22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4"/>
            <p:cNvSpPr/>
            <p:nvPr/>
          </p:nvSpPr>
          <p:spPr>
            <a:xfrm>
              <a:off x="2798400" y="1109575"/>
              <a:ext cx="60825" cy="80175"/>
            </a:xfrm>
            <a:custGeom>
              <a:avLst/>
              <a:gdLst/>
              <a:ahLst/>
              <a:cxnLst/>
              <a:rect l="l" t="t" r="r" b="b"/>
              <a:pathLst>
                <a:path w="2433" h="3207" extrusionOk="0">
                  <a:moveTo>
                    <a:pt x="695" y="0"/>
                  </a:moveTo>
                  <a:lnTo>
                    <a:pt x="1" y="441"/>
                  </a:lnTo>
                  <a:lnTo>
                    <a:pt x="1737" y="3207"/>
                  </a:lnTo>
                  <a:lnTo>
                    <a:pt x="2432" y="2766"/>
                  </a:lnTo>
                  <a:lnTo>
                    <a:pt x="69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4"/>
            <p:cNvSpPr/>
            <p:nvPr/>
          </p:nvSpPr>
          <p:spPr>
            <a:xfrm>
              <a:off x="2503800" y="656525"/>
              <a:ext cx="97900" cy="284825"/>
            </a:xfrm>
            <a:custGeom>
              <a:avLst/>
              <a:gdLst/>
              <a:ahLst/>
              <a:cxnLst/>
              <a:rect l="l" t="t" r="r" b="b"/>
              <a:pathLst>
                <a:path w="3916" h="11393" extrusionOk="0">
                  <a:moveTo>
                    <a:pt x="897" y="0"/>
                  </a:moveTo>
                  <a:cubicBezTo>
                    <a:pt x="839" y="0"/>
                    <a:pt x="781" y="6"/>
                    <a:pt x="722" y="18"/>
                  </a:cubicBezTo>
                  <a:cubicBezTo>
                    <a:pt x="281" y="112"/>
                    <a:pt x="0" y="553"/>
                    <a:pt x="94" y="1007"/>
                  </a:cubicBezTo>
                  <a:lnTo>
                    <a:pt x="2205" y="10734"/>
                  </a:lnTo>
                  <a:cubicBezTo>
                    <a:pt x="2286" y="11129"/>
                    <a:pt x="2631" y="11393"/>
                    <a:pt x="3018" y="11393"/>
                  </a:cubicBezTo>
                  <a:cubicBezTo>
                    <a:pt x="3076" y="11393"/>
                    <a:pt x="3135" y="11387"/>
                    <a:pt x="3194" y="11375"/>
                  </a:cubicBezTo>
                  <a:cubicBezTo>
                    <a:pt x="3634" y="11268"/>
                    <a:pt x="3915" y="10827"/>
                    <a:pt x="3822" y="10386"/>
                  </a:cubicBezTo>
                  <a:lnTo>
                    <a:pt x="1724" y="660"/>
                  </a:lnTo>
                  <a:cubicBezTo>
                    <a:pt x="1631" y="264"/>
                    <a:pt x="1285" y="0"/>
                    <a:pt x="89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4"/>
            <p:cNvSpPr/>
            <p:nvPr/>
          </p:nvSpPr>
          <p:spPr>
            <a:xfrm>
              <a:off x="2503800" y="656525"/>
              <a:ext cx="97900" cy="284825"/>
            </a:xfrm>
            <a:custGeom>
              <a:avLst/>
              <a:gdLst/>
              <a:ahLst/>
              <a:cxnLst/>
              <a:rect l="l" t="t" r="r" b="b"/>
              <a:pathLst>
                <a:path w="3916" h="11393" extrusionOk="0">
                  <a:moveTo>
                    <a:pt x="897" y="0"/>
                  </a:moveTo>
                  <a:cubicBezTo>
                    <a:pt x="839" y="0"/>
                    <a:pt x="781" y="6"/>
                    <a:pt x="722" y="18"/>
                  </a:cubicBezTo>
                  <a:cubicBezTo>
                    <a:pt x="281" y="112"/>
                    <a:pt x="0" y="553"/>
                    <a:pt x="94" y="1007"/>
                  </a:cubicBezTo>
                  <a:lnTo>
                    <a:pt x="2205" y="10734"/>
                  </a:lnTo>
                  <a:cubicBezTo>
                    <a:pt x="2286" y="11129"/>
                    <a:pt x="2631" y="11393"/>
                    <a:pt x="3018" y="11393"/>
                  </a:cubicBezTo>
                  <a:cubicBezTo>
                    <a:pt x="3076" y="11393"/>
                    <a:pt x="3135" y="11387"/>
                    <a:pt x="3194" y="11375"/>
                  </a:cubicBezTo>
                  <a:cubicBezTo>
                    <a:pt x="3634" y="11268"/>
                    <a:pt x="3915" y="10827"/>
                    <a:pt x="3822" y="10386"/>
                  </a:cubicBezTo>
                  <a:lnTo>
                    <a:pt x="1724" y="660"/>
                  </a:lnTo>
                  <a:cubicBezTo>
                    <a:pt x="1631" y="264"/>
                    <a:pt x="1285" y="0"/>
                    <a:pt x="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4"/>
            <p:cNvSpPr/>
            <p:nvPr/>
          </p:nvSpPr>
          <p:spPr>
            <a:xfrm>
              <a:off x="2743625" y="1127950"/>
              <a:ext cx="375450" cy="374775"/>
            </a:xfrm>
            <a:custGeom>
              <a:avLst/>
              <a:gdLst/>
              <a:ahLst/>
              <a:cxnLst/>
              <a:rect l="l" t="t" r="r" b="b"/>
              <a:pathLst>
                <a:path w="15018" h="14991" extrusionOk="0">
                  <a:moveTo>
                    <a:pt x="8244" y="0"/>
                  </a:moveTo>
                  <a:lnTo>
                    <a:pt x="0" y="4289"/>
                  </a:lnTo>
                  <a:lnTo>
                    <a:pt x="6854" y="14991"/>
                  </a:lnTo>
                  <a:lnTo>
                    <a:pt x="15018" y="10127"/>
                  </a:lnTo>
                  <a:lnTo>
                    <a:pt x="8244"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4"/>
            <p:cNvSpPr/>
            <p:nvPr/>
          </p:nvSpPr>
          <p:spPr>
            <a:xfrm>
              <a:off x="2773675" y="1146300"/>
              <a:ext cx="358425" cy="322375"/>
            </a:xfrm>
            <a:custGeom>
              <a:avLst/>
              <a:gdLst/>
              <a:ahLst/>
              <a:cxnLst/>
              <a:rect l="l" t="t" r="r" b="b"/>
              <a:pathLst>
                <a:path w="14337" h="12895" extrusionOk="0">
                  <a:moveTo>
                    <a:pt x="6775" y="1"/>
                  </a:moveTo>
                  <a:lnTo>
                    <a:pt x="1" y="3795"/>
                  </a:lnTo>
                  <a:cubicBezTo>
                    <a:pt x="2312" y="9033"/>
                    <a:pt x="6387" y="12894"/>
                    <a:pt x="6387" y="12894"/>
                  </a:cubicBezTo>
                  <a:lnTo>
                    <a:pt x="14337" y="8311"/>
                  </a:lnTo>
                  <a:lnTo>
                    <a:pt x="14337" y="8311"/>
                  </a:lnTo>
                  <a:cubicBezTo>
                    <a:pt x="14287" y="8319"/>
                    <a:pt x="14236" y="8323"/>
                    <a:pt x="14184" y="8323"/>
                  </a:cubicBezTo>
                  <a:cubicBezTo>
                    <a:pt x="11755" y="8323"/>
                    <a:pt x="6775" y="1"/>
                    <a:pt x="677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4"/>
            <p:cNvSpPr/>
            <p:nvPr/>
          </p:nvSpPr>
          <p:spPr>
            <a:xfrm>
              <a:off x="2815425" y="1236150"/>
              <a:ext cx="48125" cy="25750"/>
            </a:xfrm>
            <a:custGeom>
              <a:avLst/>
              <a:gdLst/>
              <a:ahLst/>
              <a:cxnLst/>
              <a:rect l="l" t="t" r="r" b="b"/>
              <a:pathLst>
                <a:path w="1925" h="1030" extrusionOk="0">
                  <a:moveTo>
                    <a:pt x="1925" y="1"/>
                  </a:moveTo>
                  <a:cubicBezTo>
                    <a:pt x="1577" y="135"/>
                    <a:pt x="1257" y="308"/>
                    <a:pt x="936" y="482"/>
                  </a:cubicBezTo>
                  <a:cubicBezTo>
                    <a:pt x="616" y="656"/>
                    <a:pt x="295" y="829"/>
                    <a:pt x="1" y="1030"/>
                  </a:cubicBezTo>
                  <a:cubicBezTo>
                    <a:pt x="335" y="896"/>
                    <a:pt x="656" y="722"/>
                    <a:pt x="976" y="549"/>
                  </a:cubicBezTo>
                  <a:cubicBezTo>
                    <a:pt x="1297" y="375"/>
                    <a:pt x="1618" y="201"/>
                    <a:pt x="192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4"/>
            <p:cNvSpPr/>
            <p:nvPr/>
          </p:nvSpPr>
          <p:spPr>
            <a:xfrm>
              <a:off x="2816100" y="1146650"/>
              <a:ext cx="84525" cy="69500"/>
            </a:xfrm>
            <a:custGeom>
              <a:avLst/>
              <a:gdLst/>
              <a:ahLst/>
              <a:cxnLst/>
              <a:rect l="l" t="t" r="r" b="b"/>
              <a:pathLst>
                <a:path w="3381" h="2780" extrusionOk="0">
                  <a:moveTo>
                    <a:pt x="2633" y="0"/>
                  </a:moveTo>
                  <a:lnTo>
                    <a:pt x="1" y="1550"/>
                  </a:lnTo>
                  <a:lnTo>
                    <a:pt x="909" y="2779"/>
                  </a:lnTo>
                  <a:lnTo>
                    <a:pt x="3381" y="1363"/>
                  </a:lnTo>
                  <a:lnTo>
                    <a:pt x="263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4"/>
            <p:cNvSpPr/>
            <p:nvPr/>
          </p:nvSpPr>
          <p:spPr>
            <a:xfrm>
              <a:off x="2835800" y="1225800"/>
              <a:ext cx="120950" cy="66825"/>
            </a:xfrm>
            <a:custGeom>
              <a:avLst/>
              <a:gdLst/>
              <a:ahLst/>
              <a:cxnLst/>
              <a:rect l="l" t="t" r="r" b="b"/>
              <a:pathLst>
                <a:path w="4838" h="2673" extrusionOk="0">
                  <a:moveTo>
                    <a:pt x="4838" y="1"/>
                  </a:moveTo>
                  <a:lnTo>
                    <a:pt x="4838" y="1"/>
                  </a:lnTo>
                  <a:cubicBezTo>
                    <a:pt x="4771" y="27"/>
                    <a:pt x="4704" y="68"/>
                    <a:pt x="4637" y="108"/>
                  </a:cubicBezTo>
                  <a:lnTo>
                    <a:pt x="4116" y="375"/>
                  </a:lnTo>
                  <a:lnTo>
                    <a:pt x="2406" y="1310"/>
                  </a:lnTo>
                  <a:lnTo>
                    <a:pt x="696" y="2259"/>
                  </a:lnTo>
                  <a:lnTo>
                    <a:pt x="188" y="2553"/>
                  </a:lnTo>
                  <a:cubicBezTo>
                    <a:pt x="121" y="2593"/>
                    <a:pt x="54" y="2633"/>
                    <a:pt x="1" y="2673"/>
                  </a:cubicBezTo>
                  <a:cubicBezTo>
                    <a:pt x="68" y="2646"/>
                    <a:pt x="135" y="2619"/>
                    <a:pt x="201" y="2579"/>
                  </a:cubicBezTo>
                  <a:lnTo>
                    <a:pt x="722" y="2299"/>
                  </a:lnTo>
                  <a:lnTo>
                    <a:pt x="2433" y="1364"/>
                  </a:lnTo>
                  <a:lnTo>
                    <a:pt x="4143" y="415"/>
                  </a:lnTo>
                  <a:lnTo>
                    <a:pt x="4650" y="121"/>
                  </a:lnTo>
                  <a:cubicBezTo>
                    <a:pt x="4717" y="81"/>
                    <a:pt x="4784" y="54"/>
                    <a:pt x="48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4"/>
            <p:cNvSpPr/>
            <p:nvPr/>
          </p:nvSpPr>
          <p:spPr>
            <a:xfrm>
              <a:off x="2841825" y="1233825"/>
              <a:ext cx="120925" cy="66500"/>
            </a:xfrm>
            <a:custGeom>
              <a:avLst/>
              <a:gdLst/>
              <a:ahLst/>
              <a:cxnLst/>
              <a:rect l="l" t="t" r="r" b="b"/>
              <a:pathLst>
                <a:path w="4837" h="2660" extrusionOk="0">
                  <a:moveTo>
                    <a:pt x="4837" y="0"/>
                  </a:moveTo>
                  <a:lnTo>
                    <a:pt x="4837" y="0"/>
                  </a:lnTo>
                  <a:cubicBezTo>
                    <a:pt x="4770" y="27"/>
                    <a:pt x="4703" y="54"/>
                    <a:pt x="4650" y="94"/>
                  </a:cubicBezTo>
                  <a:lnTo>
                    <a:pt x="4116" y="361"/>
                  </a:lnTo>
                  <a:lnTo>
                    <a:pt x="2405" y="1296"/>
                  </a:lnTo>
                  <a:lnTo>
                    <a:pt x="695" y="2245"/>
                  </a:lnTo>
                  <a:lnTo>
                    <a:pt x="187" y="2552"/>
                  </a:lnTo>
                  <a:cubicBezTo>
                    <a:pt x="121" y="2579"/>
                    <a:pt x="54" y="2619"/>
                    <a:pt x="0" y="2659"/>
                  </a:cubicBezTo>
                  <a:cubicBezTo>
                    <a:pt x="67" y="2632"/>
                    <a:pt x="134" y="2606"/>
                    <a:pt x="201" y="2566"/>
                  </a:cubicBezTo>
                  <a:lnTo>
                    <a:pt x="722" y="2298"/>
                  </a:lnTo>
                  <a:lnTo>
                    <a:pt x="2432" y="1363"/>
                  </a:lnTo>
                  <a:lnTo>
                    <a:pt x="4142" y="415"/>
                  </a:lnTo>
                  <a:lnTo>
                    <a:pt x="4650" y="107"/>
                  </a:lnTo>
                  <a:cubicBezTo>
                    <a:pt x="4717" y="81"/>
                    <a:pt x="4784" y="40"/>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4"/>
            <p:cNvSpPr/>
            <p:nvPr/>
          </p:nvSpPr>
          <p:spPr>
            <a:xfrm>
              <a:off x="2848500" y="1243850"/>
              <a:ext cx="120950" cy="66500"/>
            </a:xfrm>
            <a:custGeom>
              <a:avLst/>
              <a:gdLst/>
              <a:ahLst/>
              <a:cxnLst/>
              <a:rect l="l" t="t" r="r" b="b"/>
              <a:pathLst>
                <a:path w="4838" h="2660" extrusionOk="0">
                  <a:moveTo>
                    <a:pt x="4837" y="0"/>
                  </a:moveTo>
                  <a:lnTo>
                    <a:pt x="4837" y="0"/>
                  </a:lnTo>
                  <a:cubicBezTo>
                    <a:pt x="4757" y="27"/>
                    <a:pt x="4704" y="54"/>
                    <a:pt x="4637" y="94"/>
                  </a:cubicBezTo>
                  <a:lnTo>
                    <a:pt x="4116" y="361"/>
                  </a:lnTo>
                  <a:lnTo>
                    <a:pt x="2392" y="1296"/>
                  </a:lnTo>
                  <a:lnTo>
                    <a:pt x="695" y="2245"/>
                  </a:lnTo>
                  <a:lnTo>
                    <a:pt x="174" y="2539"/>
                  </a:lnTo>
                  <a:cubicBezTo>
                    <a:pt x="108" y="2579"/>
                    <a:pt x="54" y="2619"/>
                    <a:pt x="1" y="2659"/>
                  </a:cubicBezTo>
                  <a:cubicBezTo>
                    <a:pt x="67" y="2632"/>
                    <a:pt x="121" y="2606"/>
                    <a:pt x="188" y="2565"/>
                  </a:cubicBezTo>
                  <a:lnTo>
                    <a:pt x="709" y="2285"/>
                  </a:lnTo>
                  <a:lnTo>
                    <a:pt x="2432" y="1363"/>
                  </a:lnTo>
                  <a:lnTo>
                    <a:pt x="4129" y="414"/>
                  </a:lnTo>
                  <a:lnTo>
                    <a:pt x="4650" y="120"/>
                  </a:lnTo>
                  <a:cubicBezTo>
                    <a:pt x="4717" y="80"/>
                    <a:pt x="4770" y="40"/>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4"/>
            <p:cNvSpPr/>
            <p:nvPr/>
          </p:nvSpPr>
          <p:spPr>
            <a:xfrm>
              <a:off x="2854175" y="1254200"/>
              <a:ext cx="120950" cy="66500"/>
            </a:xfrm>
            <a:custGeom>
              <a:avLst/>
              <a:gdLst/>
              <a:ahLst/>
              <a:cxnLst/>
              <a:rect l="l" t="t" r="r" b="b"/>
              <a:pathLst>
                <a:path w="4838" h="2660" extrusionOk="0">
                  <a:moveTo>
                    <a:pt x="4837" y="0"/>
                  </a:moveTo>
                  <a:lnTo>
                    <a:pt x="4837" y="0"/>
                  </a:lnTo>
                  <a:cubicBezTo>
                    <a:pt x="4771" y="27"/>
                    <a:pt x="4704" y="54"/>
                    <a:pt x="4650" y="94"/>
                  </a:cubicBezTo>
                  <a:lnTo>
                    <a:pt x="4129" y="375"/>
                  </a:lnTo>
                  <a:lnTo>
                    <a:pt x="2406" y="1310"/>
                  </a:lnTo>
                  <a:lnTo>
                    <a:pt x="709" y="2258"/>
                  </a:lnTo>
                  <a:lnTo>
                    <a:pt x="188" y="2552"/>
                  </a:lnTo>
                  <a:cubicBezTo>
                    <a:pt x="121" y="2579"/>
                    <a:pt x="68" y="2619"/>
                    <a:pt x="1" y="2659"/>
                  </a:cubicBezTo>
                  <a:cubicBezTo>
                    <a:pt x="68" y="2646"/>
                    <a:pt x="134" y="2606"/>
                    <a:pt x="201" y="2579"/>
                  </a:cubicBezTo>
                  <a:lnTo>
                    <a:pt x="722" y="2298"/>
                  </a:lnTo>
                  <a:lnTo>
                    <a:pt x="2446" y="1363"/>
                  </a:lnTo>
                  <a:lnTo>
                    <a:pt x="4156" y="415"/>
                  </a:lnTo>
                  <a:lnTo>
                    <a:pt x="4664" y="121"/>
                  </a:lnTo>
                  <a:cubicBezTo>
                    <a:pt x="4717" y="81"/>
                    <a:pt x="4784" y="40"/>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4"/>
            <p:cNvSpPr/>
            <p:nvPr/>
          </p:nvSpPr>
          <p:spPr>
            <a:xfrm>
              <a:off x="2862200" y="1265225"/>
              <a:ext cx="120925" cy="66500"/>
            </a:xfrm>
            <a:custGeom>
              <a:avLst/>
              <a:gdLst/>
              <a:ahLst/>
              <a:cxnLst/>
              <a:rect l="l" t="t" r="r" b="b"/>
              <a:pathLst>
                <a:path w="4837" h="2660" extrusionOk="0">
                  <a:moveTo>
                    <a:pt x="4837" y="0"/>
                  </a:moveTo>
                  <a:lnTo>
                    <a:pt x="4837" y="0"/>
                  </a:lnTo>
                  <a:cubicBezTo>
                    <a:pt x="4757" y="27"/>
                    <a:pt x="4703" y="54"/>
                    <a:pt x="4637" y="94"/>
                  </a:cubicBezTo>
                  <a:lnTo>
                    <a:pt x="4116" y="374"/>
                  </a:lnTo>
                  <a:lnTo>
                    <a:pt x="2392" y="1310"/>
                  </a:lnTo>
                  <a:lnTo>
                    <a:pt x="695" y="2258"/>
                  </a:lnTo>
                  <a:lnTo>
                    <a:pt x="174" y="2552"/>
                  </a:lnTo>
                  <a:cubicBezTo>
                    <a:pt x="107" y="2579"/>
                    <a:pt x="54" y="2619"/>
                    <a:pt x="0" y="2659"/>
                  </a:cubicBezTo>
                  <a:cubicBezTo>
                    <a:pt x="67" y="2646"/>
                    <a:pt x="134" y="2606"/>
                    <a:pt x="187" y="2566"/>
                  </a:cubicBezTo>
                  <a:lnTo>
                    <a:pt x="709" y="2298"/>
                  </a:lnTo>
                  <a:lnTo>
                    <a:pt x="2432" y="1363"/>
                  </a:lnTo>
                  <a:lnTo>
                    <a:pt x="4129" y="414"/>
                  </a:lnTo>
                  <a:lnTo>
                    <a:pt x="4650" y="121"/>
                  </a:lnTo>
                  <a:cubicBezTo>
                    <a:pt x="4717" y="80"/>
                    <a:pt x="4770" y="40"/>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4"/>
            <p:cNvSpPr/>
            <p:nvPr/>
          </p:nvSpPr>
          <p:spPr>
            <a:xfrm>
              <a:off x="2870550" y="1275575"/>
              <a:ext cx="120950" cy="66500"/>
            </a:xfrm>
            <a:custGeom>
              <a:avLst/>
              <a:gdLst/>
              <a:ahLst/>
              <a:cxnLst/>
              <a:rect l="l" t="t" r="r" b="b"/>
              <a:pathLst>
                <a:path w="4838" h="2660" extrusionOk="0">
                  <a:moveTo>
                    <a:pt x="4837" y="0"/>
                  </a:moveTo>
                  <a:lnTo>
                    <a:pt x="4837" y="0"/>
                  </a:lnTo>
                  <a:cubicBezTo>
                    <a:pt x="4770" y="27"/>
                    <a:pt x="4703" y="54"/>
                    <a:pt x="4650" y="94"/>
                  </a:cubicBezTo>
                  <a:lnTo>
                    <a:pt x="4129" y="375"/>
                  </a:lnTo>
                  <a:lnTo>
                    <a:pt x="2405" y="1310"/>
                  </a:lnTo>
                  <a:lnTo>
                    <a:pt x="695" y="2258"/>
                  </a:lnTo>
                  <a:lnTo>
                    <a:pt x="187" y="2552"/>
                  </a:lnTo>
                  <a:cubicBezTo>
                    <a:pt x="121" y="2579"/>
                    <a:pt x="67" y="2619"/>
                    <a:pt x="0" y="2659"/>
                  </a:cubicBezTo>
                  <a:cubicBezTo>
                    <a:pt x="67" y="2646"/>
                    <a:pt x="134" y="2606"/>
                    <a:pt x="201" y="2579"/>
                  </a:cubicBezTo>
                  <a:lnTo>
                    <a:pt x="722" y="2299"/>
                  </a:lnTo>
                  <a:lnTo>
                    <a:pt x="2445" y="1363"/>
                  </a:lnTo>
                  <a:lnTo>
                    <a:pt x="4142" y="415"/>
                  </a:lnTo>
                  <a:lnTo>
                    <a:pt x="4663" y="121"/>
                  </a:lnTo>
                  <a:cubicBezTo>
                    <a:pt x="4717" y="81"/>
                    <a:pt x="4784" y="41"/>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4"/>
            <p:cNvSpPr/>
            <p:nvPr/>
          </p:nvSpPr>
          <p:spPr>
            <a:xfrm>
              <a:off x="2899275" y="1345725"/>
              <a:ext cx="36100" cy="19725"/>
            </a:xfrm>
            <a:custGeom>
              <a:avLst/>
              <a:gdLst/>
              <a:ahLst/>
              <a:cxnLst/>
              <a:rect l="l" t="t" r="r" b="b"/>
              <a:pathLst>
                <a:path w="1444" h="789" extrusionOk="0">
                  <a:moveTo>
                    <a:pt x="1443" y="0"/>
                  </a:moveTo>
                  <a:cubicBezTo>
                    <a:pt x="962" y="254"/>
                    <a:pt x="481" y="521"/>
                    <a:pt x="0" y="789"/>
                  </a:cubicBezTo>
                  <a:cubicBezTo>
                    <a:pt x="254" y="695"/>
                    <a:pt x="508" y="588"/>
                    <a:pt x="749" y="441"/>
                  </a:cubicBezTo>
                  <a:cubicBezTo>
                    <a:pt x="1003" y="321"/>
                    <a:pt x="1230" y="174"/>
                    <a:pt x="14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4"/>
            <p:cNvSpPr/>
            <p:nvPr/>
          </p:nvSpPr>
          <p:spPr>
            <a:xfrm>
              <a:off x="2909300" y="1356075"/>
              <a:ext cx="63825" cy="45025"/>
            </a:xfrm>
            <a:custGeom>
              <a:avLst/>
              <a:gdLst/>
              <a:ahLst/>
              <a:cxnLst/>
              <a:rect l="l" t="t" r="r" b="b"/>
              <a:pathLst>
                <a:path w="2553" h="1801" extrusionOk="0">
                  <a:moveTo>
                    <a:pt x="1010" y="202"/>
                  </a:moveTo>
                  <a:cubicBezTo>
                    <a:pt x="1088" y="311"/>
                    <a:pt x="1155" y="427"/>
                    <a:pt x="1212" y="549"/>
                  </a:cubicBezTo>
                  <a:lnTo>
                    <a:pt x="1212" y="549"/>
                  </a:lnTo>
                  <a:cubicBezTo>
                    <a:pt x="1177" y="575"/>
                    <a:pt x="1142" y="601"/>
                    <a:pt x="1108" y="628"/>
                  </a:cubicBezTo>
                  <a:lnTo>
                    <a:pt x="1108" y="628"/>
                  </a:lnTo>
                  <a:cubicBezTo>
                    <a:pt x="1056" y="494"/>
                    <a:pt x="1025" y="350"/>
                    <a:pt x="1010" y="202"/>
                  </a:cubicBezTo>
                  <a:close/>
                  <a:moveTo>
                    <a:pt x="1710" y="375"/>
                  </a:moveTo>
                  <a:cubicBezTo>
                    <a:pt x="1804" y="388"/>
                    <a:pt x="1884" y="455"/>
                    <a:pt x="1911" y="535"/>
                  </a:cubicBezTo>
                  <a:cubicBezTo>
                    <a:pt x="1912" y="538"/>
                    <a:pt x="1914" y="541"/>
                    <a:pt x="1915" y="545"/>
                  </a:cubicBezTo>
                  <a:lnTo>
                    <a:pt x="1915" y="545"/>
                  </a:lnTo>
                  <a:lnTo>
                    <a:pt x="1398" y="917"/>
                  </a:lnTo>
                  <a:lnTo>
                    <a:pt x="1398" y="917"/>
                  </a:lnTo>
                  <a:cubicBezTo>
                    <a:pt x="1369" y="799"/>
                    <a:pt x="1330" y="683"/>
                    <a:pt x="1283" y="571"/>
                  </a:cubicBezTo>
                  <a:lnTo>
                    <a:pt x="1283" y="571"/>
                  </a:lnTo>
                  <a:cubicBezTo>
                    <a:pt x="1336" y="532"/>
                    <a:pt x="1389" y="493"/>
                    <a:pt x="1443" y="455"/>
                  </a:cubicBezTo>
                  <a:cubicBezTo>
                    <a:pt x="1523" y="401"/>
                    <a:pt x="1617" y="375"/>
                    <a:pt x="1710" y="375"/>
                  </a:cubicBezTo>
                  <a:close/>
                  <a:moveTo>
                    <a:pt x="1237" y="605"/>
                  </a:moveTo>
                  <a:cubicBezTo>
                    <a:pt x="1285" y="717"/>
                    <a:pt x="1324" y="832"/>
                    <a:pt x="1351" y="950"/>
                  </a:cubicBezTo>
                  <a:lnTo>
                    <a:pt x="1351" y="950"/>
                  </a:lnTo>
                  <a:lnTo>
                    <a:pt x="1304" y="984"/>
                  </a:lnTo>
                  <a:lnTo>
                    <a:pt x="1304" y="984"/>
                  </a:lnTo>
                  <a:cubicBezTo>
                    <a:pt x="1276" y="949"/>
                    <a:pt x="1251" y="911"/>
                    <a:pt x="1229" y="869"/>
                  </a:cubicBezTo>
                  <a:cubicBezTo>
                    <a:pt x="1192" y="810"/>
                    <a:pt x="1159" y="749"/>
                    <a:pt x="1131" y="686"/>
                  </a:cubicBezTo>
                  <a:lnTo>
                    <a:pt x="1131" y="686"/>
                  </a:lnTo>
                  <a:cubicBezTo>
                    <a:pt x="1166" y="659"/>
                    <a:pt x="1202" y="632"/>
                    <a:pt x="1237" y="605"/>
                  </a:cubicBezTo>
                  <a:close/>
                  <a:moveTo>
                    <a:pt x="510" y="339"/>
                  </a:moveTo>
                  <a:cubicBezTo>
                    <a:pt x="644" y="494"/>
                    <a:pt x="740" y="684"/>
                    <a:pt x="781" y="887"/>
                  </a:cubicBezTo>
                  <a:lnTo>
                    <a:pt x="781" y="887"/>
                  </a:lnTo>
                  <a:cubicBezTo>
                    <a:pt x="741" y="920"/>
                    <a:pt x="702" y="954"/>
                    <a:pt x="663" y="987"/>
                  </a:cubicBezTo>
                  <a:lnTo>
                    <a:pt x="663" y="987"/>
                  </a:lnTo>
                  <a:cubicBezTo>
                    <a:pt x="573" y="786"/>
                    <a:pt x="521" y="567"/>
                    <a:pt x="510" y="339"/>
                  </a:cubicBezTo>
                  <a:close/>
                  <a:moveTo>
                    <a:pt x="1359" y="985"/>
                  </a:moveTo>
                  <a:cubicBezTo>
                    <a:pt x="1361" y="991"/>
                    <a:pt x="1362" y="996"/>
                    <a:pt x="1363" y="1002"/>
                  </a:cubicBezTo>
                  <a:cubicBezTo>
                    <a:pt x="1369" y="1023"/>
                    <a:pt x="1374" y="1043"/>
                    <a:pt x="1378" y="1063"/>
                  </a:cubicBezTo>
                  <a:lnTo>
                    <a:pt x="1378" y="1063"/>
                  </a:lnTo>
                  <a:cubicBezTo>
                    <a:pt x="1360" y="1046"/>
                    <a:pt x="1342" y="1028"/>
                    <a:pt x="1325" y="1010"/>
                  </a:cubicBezTo>
                  <a:lnTo>
                    <a:pt x="1325" y="1010"/>
                  </a:lnTo>
                  <a:lnTo>
                    <a:pt x="1359" y="985"/>
                  </a:lnTo>
                  <a:close/>
                  <a:moveTo>
                    <a:pt x="1923" y="567"/>
                  </a:moveTo>
                  <a:lnTo>
                    <a:pt x="1923" y="567"/>
                  </a:lnTo>
                  <a:cubicBezTo>
                    <a:pt x="1989" y="746"/>
                    <a:pt x="1972" y="946"/>
                    <a:pt x="1884" y="1123"/>
                  </a:cubicBezTo>
                  <a:cubicBezTo>
                    <a:pt x="1826" y="1181"/>
                    <a:pt x="1742" y="1213"/>
                    <a:pt x="1661" y="1213"/>
                  </a:cubicBezTo>
                  <a:cubicBezTo>
                    <a:pt x="1612" y="1213"/>
                    <a:pt x="1564" y="1201"/>
                    <a:pt x="1523" y="1176"/>
                  </a:cubicBezTo>
                  <a:cubicBezTo>
                    <a:pt x="1498" y="1159"/>
                    <a:pt x="1473" y="1141"/>
                    <a:pt x="1448" y="1123"/>
                  </a:cubicBezTo>
                  <a:lnTo>
                    <a:pt x="1448" y="1123"/>
                  </a:lnTo>
                  <a:cubicBezTo>
                    <a:pt x="1441" y="1082"/>
                    <a:pt x="1431" y="1042"/>
                    <a:pt x="1417" y="1002"/>
                  </a:cubicBezTo>
                  <a:cubicBezTo>
                    <a:pt x="1413" y="985"/>
                    <a:pt x="1409" y="968"/>
                    <a:pt x="1405" y="950"/>
                  </a:cubicBezTo>
                  <a:lnTo>
                    <a:pt x="1405" y="950"/>
                  </a:lnTo>
                  <a:lnTo>
                    <a:pt x="1923" y="567"/>
                  </a:lnTo>
                  <a:close/>
                  <a:moveTo>
                    <a:pt x="793" y="962"/>
                  </a:moveTo>
                  <a:cubicBezTo>
                    <a:pt x="798" y="993"/>
                    <a:pt x="800" y="1024"/>
                    <a:pt x="802" y="1056"/>
                  </a:cubicBezTo>
                  <a:cubicBezTo>
                    <a:pt x="802" y="1109"/>
                    <a:pt x="798" y="1167"/>
                    <a:pt x="791" y="1223"/>
                  </a:cubicBezTo>
                  <a:lnTo>
                    <a:pt x="791" y="1223"/>
                  </a:lnTo>
                  <a:cubicBezTo>
                    <a:pt x="755" y="1167"/>
                    <a:pt x="722" y="1109"/>
                    <a:pt x="692" y="1049"/>
                  </a:cubicBezTo>
                  <a:lnTo>
                    <a:pt x="692" y="1049"/>
                  </a:lnTo>
                  <a:cubicBezTo>
                    <a:pt x="726" y="1020"/>
                    <a:pt x="759" y="990"/>
                    <a:pt x="793" y="962"/>
                  </a:cubicBezTo>
                  <a:close/>
                  <a:moveTo>
                    <a:pt x="1080" y="726"/>
                  </a:moveTo>
                  <a:cubicBezTo>
                    <a:pt x="1108" y="789"/>
                    <a:pt x="1140" y="850"/>
                    <a:pt x="1176" y="909"/>
                  </a:cubicBezTo>
                  <a:cubicBezTo>
                    <a:pt x="1196" y="949"/>
                    <a:pt x="1221" y="987"/>
                    <a:pt x="1250" y="1023"/>
                  </a:cubicBezTo>
                  <a:lnTo>
                    <a:pt x="1250" y="1023"/>
                  </a:lnTo>
                  <a:lnTo>
                    <a:pt x="1056" y="1163"/>
                  </a:lnTo>
                  <a:lnTo>
                    <a:pt x="851" y="1309"/>
                  </a:lnTo>
                  <a:lnTo>
                    <a:pt x="851" y="1309"/>
                  </a:lnTo>
                  <a:cubicBezTo>
                    <a:pt x="836" y="1289"/>
                    <a:pt x="822" y="1269"/>
                    <a:pt x="808" y="1248"/>
                  </a:cubicBezTo>
                  <a:lnTo>
                    <a:pt x="808" y="1248"/>
                  </a:lnTo>
                  <a:cubicBezTo>
                    <a:pt x="821" y="1187"/>
                    <a:pt x="824" y="1124"/>
                    <a:pt x="815" y="1056"/>
                  </a:cubicBezTo>
                  <a:cubicBezTo>
                    <a:pt x="815" y="1019"/>
                    <a:pt x="814" y="983"/>
                    <a:pt x="810" y="947"/>
                  </a:cubicBezTo>
                  <a:lnTo>
                    <a:pt x="810" y="947"/>
                  </a:lnTo>
                  <a:cubicBezTo>
                    <a:pt x="899" y="871"/>
                    <a:pt x="989" y="798"/>
                    <a:pt x="1080" y="726"/>
                  </a:cubicBezTo>
                  <a:close/>
                  <a:moveTo>
                    <a:pt x="1272" y="1049"/>
                  </a:moveTo>
                  <a:cubicBezTo>
                    <a:pt x="1309" y="1092"/>
                    <a:pt x="1351" y="1131"/>
                    <a:pt x="1395" y="1166"/>
                  </a:cubicBezTo>
                  <a:lnTo>
                    <a:pt x="1395" y="1166"/>
                  </a:lnTo>
                  <a:cubicBezTo>
                    <a:pt x="1408" y="1263"/>
                    <a:pt x="1407" y="1363"/>
                    <a:pt x="1390" y="1457"/>
                  </a:cubicBezTo>
                  <a:cubicBezTo>
                    <a:pt x="1376" y="1524"/>
                    <a:pt x="1336" y="1577"/>
                    <a:pt x="1270" y="1604"/>
                  </a:cubicBezTo>
                  <a:cubicBezTo>
                    <a:pt x="1251" y="1613"/>
                    <a:pt x="1230" y="1618"/>
                    <a:pt x="1209" y="1618"/>
                  </a:cubicBezTo>
                  <a:cubicBezTo>
                    <a:pt x="1170" y="1618"/>
                    <a:pt x="1130" y="1603"/>
                    <a:pt x="1096" y="1577"/>
                  </a:cubicBezTo>
                  <a:cubicBezTo>
                    <a:pt x="1015" y="1505"/>
                    <a:pt x="943" y="1428"/>
                    <a:pt x="879" y="1345"/>
                  </a:cubicBezTo>
                  <a:lnTo>
                    <a:pt x="879" y="1345"/>
                  </a:lnTo>
                  <a:lnTo>
                    <a:pt x="1082" y="1190"/>
                  </a:lnTo>
                  <a:lnTo>
                    <a:pt x="1272" y="1049"/>
                  </a:lnTo>
                  <a:close/>
                  <a:moveTo>
                    <a:pt x="652" y="1085"/>
                  </a:moveTo>
                  <a:cubicBezTo>
                    <a:pt x="689" y="1161"/>
                    <a:pt x="733" y="1235"/>
                    <a:pt x="781" y="1306"/>
                  </a:cubicBezTo>
                  <a:lnTo>
                    <a:pt x="781" y="1306"/>
                  </a:lnTo>
                  <a:cubicBezTo>
                    <a:pt x="779" y="1321"/>
                    <a:pt x="777" y="1335"/>
                    <a:pt x="775" y="1350"/>
                  </a:cubicBezTo>
                  <a:cubicBezTo>
                    <a:pt x="780" y="1339"/>
                    <a:pt x="784" y="1327"/>
                    <a:pt x="788" y="1316"/>
                  </a:cubicBezTo>
                  <a:lnTo>
                    <a:pt x="788" y="1316"/>
                  </a:lnTo>
                  <a:cubicBezTo>
                    <a:pt x="794" y="1325"/>
                    <a:pt x="800" y="1333"/>
                    <a:pt x="806" y="1341"/>
                  </a:cubicBezTo>
                  <a:lnTo>
                    <a:pt x="806" y="1341"/>
                  </a:lnTo>
                  <a:lnTo>
                    <a:pt x="308" y="1697"/>
                  </a:lnTo>
                  <a:cubicBezTo>
                    <a:pt x="272" y="1733"/>
                    <a:pt x="224" y="1751"/>
                    <a:pt x="177" y="1751"/>
                  </a:cubicBezTo>
                  <a:cubicBezTo>
                    <a:pt x="153" y="1751"/>
                    <a:pt x="129" y="1746"/>
                    <a:pt x="107" y="1737"/>
                  </a:cubicBezTo>
                  <a:cubicBezTo>
                    <a:pt x="40" y="1697"/>
                    <a:pt x="67" y="1617"/>
                    <a:pt x="134" y="1550"/>
                  </a:cubicBezTo>
                  <a:cubicBezTo>
                    <a:pt x="254" y="1430"/>
                    <a:pt x="388" y="1310"/>
                    <a:pt x="535" y="1190"/>
                  </a:cubicBezTo>
                  <a:cubicBezTo>
                    <a:pt x="574" y="1154"/>
                    <a:pt x="613" y="1119"/>
                    <a:pt x="652" y="1085"/>
                  </a:cubicBezTo>
                  <a:close/>
                  <a:moveTo>
                    <a:pt x="949" y="0"/>
                  </a:moveTo>
                  <a:lnTo>
                    <a:pt x="949" y="94"/>
                  </a:lnTo>
                  <a:cubicBezTo>
                    <a:pt x="949" y="103"/>
                    <a:pt x="949" y="112"/>
                    <a:pt x="949" y="121"/>
                  </a:cubicBezTo>
                  <a:lnTo>
                    <a:pt x="949" y="121"/>
                  </a:lnTo>
                  <a:lnTo>
                    <a:pt x="949" y="121"/>
                  </a:lnTo>
                  <a:cubicBezTo>
                    <a:pt x="949" y="121"/>
                    <a:pt x="949" y="121"/>
                    <a:pt x="949" y="121"/>
                  </a:cubicBezTo>
                  <a:lnTo>
                    <a:pt x="949" y="121"/>
                  </a:lnTo>
                  <a:cubicBezTo>
                    <a:pt x="952" y="311"/>
                    <a:pt x="989" y="496"/>
                    <a:pt x="1056" y="667"/>
                  </a:cubicBezTo>
                  <a:lnTo>
                    <a:pt x="1056" y="667"/>
                  </a:lnTo>
                  <a:cubicBezTo>
                    <a:pt x="970" y="734"/>
                    <a:pt x="885" y="801"/>
                    <a:pt x="801" y="871"/>
                  </a:cubicBezTo>
                  <a:lnTo>
                    <a:pt x="801" y="871"/>
                  </a:lnTo>
                  <a:cubicBezTo>
                    <a:pt x="765" y="650"/>
                    <a:pt x="665" y="449"/>
                    <a:pt x="508" y="281"/>
                  </a:cubicBezTo>
                  <a:lnTo>
                    <a:pt x="468" y="241"/>
                  </a:lnTo>
                  <a:lnTo>
                    <a:pt x="468" y="294"/>
                  </a:lnTo>
                  <a:cubicBezTo>
                    <a:pt x="468" y="549"/>
                    <a:pt x="522" y="797"/>
                    <a:pt x="622" y="1022"/>
                  </a:cubicBezTo>
                  <a:lnTo>
                    <a:pt x="622" y="1022"/>
                  </a:lnTo>
                  <a:cubicBezTo>
                    <a:pt x="579" y="1060"/>
                    <a:pt x="537" y="1098"/>
                    <a:pt x="495" y="1136"/>
                  </a:cubicBezTo>
                  <a:cubicBezTo>
                    <a:pt x="348" y="1256"/>
                    <a:pt x="214" y="1390"/>
                    <a:pt x="94" y="1510"/>
                  </a:cubicBezTo>
                  <a:cubicBezTo>
                    <a:pt x="54" y="1537"/>
                    <a:pt x="27" y="1590"/>
                    <a:pt x="14" y="1630"/>
                  </a:cubicBezTo>
                  <a:cubicBezTo>
                    <a:pt x="0" y="1684"/>
                    <a:pt x="27" y="1751"/>
                    <a:pt x="80" y="1777"/>
                  </a:cubicBezTo>
                  <a:cubicBezTo>
                    <a:pt x="112" y="1793"/>
                    <a:pt x="148" y="1801"/>
                    <a:pt x="184" y="1801"/>
                  </a:cubicBezTo>
                  <a:cubicBezTo>
                    <a:pt x="241" y="1801"/>
                    <a:pt x="299" y="1783"/>
                    <a:pt x="348" y="1751"/>
                  </a:cubicBezTo>
                  <a:lnTo>
                    <a:pt x="835" y="1379"/>
                  </a:lnTo>
                  <a:lnTo>
                    <a:pt x="835" y="1379"/>
                  </a:lnTo>
                  <a:cubicBezTo>
                    <a:pt x="900" y="1464"/>
                    <a:pt x="974" y="1544"/>
                    <a:pt x="1056" y="1617"/>
                  </a:cubicBezTo>
                  <a:cubicBezTo>
                    <a:pt x="1100" y="1653"/>
                    <a:pt x="1157" y="1671"/>
                    <a:pt x="1213" y="1671"/>
                  </a:cubicBezTo>
                  <a:cubicBezTo>
                    <a:pt x="1241" y="1671"/>
                    <a:pt x="1270" y="1666"/>
                    <a:pt x="1296" y="1657"/>
                  </a:cubicBezTo>
                  <a:cubicBezTo>
                    <a:pt x="1376" y="1617"/>
                    <a:pt x="1430" y="1550"/>
                    <a:pt x="1443" y="1470"/>
                  </a:cubicBezTo>
                  <a:cubicBezTo>
                    <a:pt x="1458" y="1384"/>
                    <a:pt x="1464" y="1297"/>
                    <a:pt x="1459" y="1213"/>
                  </a:cubicBezTo>
                  <a:lnTo>
                    <a:pt x="1459" y="1213"/>
                  </a:lnTo>
                  <a:cubicBezTo>
                    <a:pt x="1467" y="1219"/>
                    <a:pt x="1475" y="1224"/>
                    <a:pt x="1483" y="1230"/>
                  </a:cubicBezTo>
                  <a:cubicBezTo>
                    <a:pt x="1540" y="1260"/>
                    <a:pt x="1602" y="1275"/>
                    <a:pt x="1664" y="1275"/>
                  </a:cubicBezTo>
                  <a:cubicBezTo>
                    <a:pt x="1764" y="1275"/>
                    <a:pt x="1864" y="1237"/>
                    <a:pt x="1938" y="1163"/>
                  </a:cubicBezTo>
                  <a:cubicBezTo>
                    <a:pt x="2004" y="1069"/>
                    <a:pt x="2031" y="949"/>
                    <a:pt x="2031" y="842"/>
                  </a:cubicBezTo>
                  <a:cubicBezTo>
                    <a:pt x="2031" y="727"/>
                    <a:pt x="2019" y="625"/>
                    <a:pt x="1983" y="523"/>
                  </a:cubicBezTo>
                  <a:lnTo>
                    <a:pt x="1983" y="523"/>
                  </a:lnTo>
                  <a:lnTo>
                    <a:pt x="2165" y="388"/>
                  </a:lnTo>
                  <a:lnTo>
                    <a:pt x="2459" y="174"/>
                  </a:lnTo>
                  <a:cubicBezTo>
                    <a:pt x="2512" y="121"/>
                    <a:pt x="2552" y="94"/>
                    <a:pt x="2552" y="94"/>
                  </a:cubicBezTo>
                  <a:lnTo>
                    <a:pt x="2552" y="94"/>
                  </a:lnTo>
                  <a:cubicBezTo>
                    <a:pt x="2552" y="94"/>
                    <a:pt x="2512" y="107"/>
                    <a:pt x="2445" y="161"/>
                  </a:cubicBezTo>
                  <a:lnTo>
                    <a:pt x="2151" y="375"/>
                  </a:lnTo>
                  <a:lnTo>
                    <a:pt x="1975" y="501"/>
                  </a:lnTo>
                  <a:lnTo>
                    <a:pt x="1975" y="501"/>
                  </a:lnTo>
                  <a:cubicBezTo>
                    <a:pt x="1933" y="398"/>
                    <a:pt x="1828" y="321"/>
                    <a:pt x="1724" y="308"/>
                  </a:cubicBezTo>
                  <a:cubicBezTo>
                    <a:pt x="1708" y="306"/>
                    <a:pt x="1693" y="305"/>
                    <a:pt x="1678" y="305"/>
                  </a:cubicBezTo>
                  <a:cubicBezTo>
                    <a:pt x="1576" y="305"/>
                    <a:pt x="1486" y="343"/>
                    <a:pt x="1417" y="401"/>
                  </a:cubicBezTo>
                  <a:cubicBezTo>
                    <a:pt x="1364" y="439"/>
                    <a:pt x="1311" y="477"/>
                    <a:pt x="1259" y="515"/>
                  </a:cubicBezTo>
                  <a:lnTo>
                    <a:pt x="1259" y="515"/>
                  </a:lnTo>
                  <a:cubicBezTo>
                    <a:pt x="1189" y="360"/>
                    <a:pt x="1102" y="214"/>
                    <a:pt x="1002" y="81"/>
                  </a:cubicBezTo>
                  <a:lnTo>
                    <a:pt x="94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4"/>
            <p:cNvSpPr/>
            <p:nvPr/>
          </p:nvSpPr>
          <p:spPr>
            <a:xfrm>
              <a:off x="2988450" y="1297950"/>
              <a:ext cx="26075" cy="17075"/>
            </a:xfrm>
            <a:custGeom>
              <a:avLst/>
              <a:gdLst/>
              <a:ahLst/>
              <a:cxnLst/>
              <a:rect l="l" t="t" r="r" b="b"/>
              <a:pathLst>
                <a:path w="1043" h="683" extrusionOk="0">
                  <a:moveTo>
                    <a:pt x="1043" y="1"/>
                  </a:moveTo>
                  <a:cubicBezTo>
                    <a:pt x="856" y="94"/>
                    <a:pt x="669" y="188"/>
                    <a:pt x="508" y="321"/>
                  </a:cubicBezTo>
                  <a:cubicBezTo>
                    <a:pt x="321" y="415"/>
                    <a:pt x="161" y="548"/>
                    <a:pt x="1" y="682"/>
                  </a:cubicBezTo>
                  <a:cubicBezTo>
                    <a:pt x="188" y="602"/>
                    <a:pt x="375" y="495"/>
                    <a:pt x="549" y="375"/>
                  </a:cubicBezTo>
                  <a:cubicBezTo>
                    <a:pt x="722" y="268"/>
                    <a:pt x="896" y="148"/>
                    <a:pt x="104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 name="Google Shape;1099;p31">
            <a:extLst>
              <a:ext uri="{FF2B5EF4-FFF2-40B4-BE49-F238E27FC236}">
                <a16:creationId xmlns:a16="http://schemas.microsoft.com/office/drawing/2014/main" id="{C258248D-695B-9048-9F31-3C9AA2F4B0D3}"/>
              </a:ext>
            </a:extLst>
          </p:cNvPr>
          <p:cNvSpPr txBox="1">
            <a:spLocks/>
          </p:cNvSpPr>
          <p:nvPr/>
        </p:nvSpPr>
        <p:spPr>
          <a:xfrm>
            <a:off x="6246557" y="2327554"/>
            <a:ext cx="2897443" cy="1226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Nanum Gothic Coding"/>
              <a:buNone/>
              <a:defRPr sz="1400" b="0" i="0" u="none" strike="noStrike" cap="none">
                <a:solidFill>
                  <a:schemeClr val="lt1"/>
                </a:solidFill>
                <a:latin typeface="Nanum Gothic Coding"/>
                <a:ea typeface="Nanum Gothic Coding"/>
                <a:cs typeface="Nanum Gothic Coding"/>
                <a:sym typeface="Nanum Gothic Coding"/>
              </a:defRPr>
            </a:lvl1pPr>
            <a:lvl2pPr marL="914400" marR="0" lvl="1" indent="-317500" algn="ctr" rtl="0">
              <a:lnSpc>
                <a:spcPct val="100000"/>
              </a:lnSpc>
              <a:spcBef>
                <a:spcPts val="0"/>
              </a:spcBef>
              <a:spcAft>
                <a:spcPts val="0"/>
              </a:spcAft>
              <a:buClr>
                <a:srgbClr val="000000"/>
              </a:buClr>
              <a:buSzPts val="1000"/>
              <a:buFont typeface="Nanum Gothic Coding"/>
              <a:buNone/>
              <a:defRPr sz="1000" b="0" i="0" u="none" strike="noStrike" cap="none">
                <a:solidFill>
                  <a:srgbClr val="000000"/>
                </a:solidFill>
                <a:latin typeface="Nanum Gothic Coding"/>
                <a:ea typeface="Nanum Gothic Coding"/>
                <a:cs typeface="Nanum Gothic Coding"/>
                <a:sym typeface="Nanum Gothic Coding"/>
              </a:defRPr>
            </a:lvl2pPr>
            <a:lvl3pPr marL="1371600" marR="0" lvl="2" indent="-317500" algn="ctr" rtl="0">
              <a:lnSpc>
                <a:spcPct val="100000"/>
              </a:lnSpc>
              <a:spcBef>
                <a:spcPts val="0"/>
              </a:spcBef>
              <a:spcAft>
                <a:spcPts val="0"/>
              </a:spcAft>
              <a:buClr>
                <a:srgbClr val="000000"/>
              </a:buClr>
              <a:buSzPts val="1000"/>
              <a:buFont typeface="Nanum Gothic Coding"/>
              <a:buNone/>
              <a:defRPr sz="1000" b="0" i="0" u="none" strike="noStrike" cap="none">
                <a:solidFill>
                  <a:srgbClr val="000000"/>
                </a:solidFill>
                <a:latin typeface="Nanum Gothic Coding"/>
                <a:ea typeface="Nanum Gothic Coding"/>
                <a:cs typeface="Nanum Gothic Coding"/>
                <a:sym typeface="Nanum Gothic Coding"/>
              </a:defRPr>
            </a:lvl3pPr>
            <a:lvl4pPr marL="1828800" marR="0" lvl="3" indent="-317500" algn="ctr" rtl="0">
              <a:lnSpc>
                <a:spcPct val="100000"/>
              </a:lnSpc>
              <a:spcBef>
                <a:spcPts val="0"/>
              </a:spcBef>
              <a:spcAft>
                <a:spcPts val="0"/>
              </a:spcAft>
              <a:buClr>
                <a:srgbClr val="000000"/>
              </a:buClr>
              <a:buSzPts val="1000"/>
              <a:buFont typeface="Nanum Gothic Coding"/>
              <a:buNone/>
              <a:defRPr sz="1000" b="0" i="0" u="none" strike="noStrike" cap="none">
                <a:solidFill>
                  <a:srgbClr val="000000"/>
                </a:solidFill>
                <a:latin typeface="Nanum Gothic Coding"/>
                <a:ea typeface="Nanum Gothic Coding"/>
                <a:cs typeface="Nanum Gothic Coding"/>
                <a:sym typeface="Nanum Gothic Coding"/>
              </a:defRPr>
            </a:lvl4pPr>
            <a:lvl5pPr marL="2286000" marR="0" lvl="4" indent="-317500" algn="ctr" rtl="0">
              <a:lnSpc>
                <a:spcPct val="100000"/>
              </a:lnSpc>
              <a:spcBef>
                <a:spcPts val="0"/>
              </a:spcBef>
              <a:spcAft>
                <a:spcPts val="0"/>
              </a:spcAft>
              <a:buClr>
                <a:srgbClr val="000000"/>
              </a:buClr>
              <a:buSzPts val="1000"/>
              <a:buFont typeface="Nanum Gothic Coding"/>
              <a:buNone/>
              <a:defRPr sz="1000" b="0" i="0" u="none" strike="noStrike" cap="none">
                <a:solidFill>
                  <a:srgbClr val="000000"/>
                </a:solidFill>
                <a:latin typeface="Nanum Gothic Coding"/>
                <a:ea typeface="Nanum Gothic Coding"/>
                <a:cs typeface="Nanum Gothic Coding"/>
                <a:sym typeface="Nanum Gothic Coding"/>
              </a:defRPr>
            </a:lvl5pPr>
            <a:lvl6pPr marL="2743200" marR="0" lvl="5" indent="-317500" algn="ctr" rtl="0">
              <a:lnSpc>
                <a:spcPct val="100000"/>
              </a:lnSpc>
              <a:spcBef>
                <a:spcPts val="0"/>
              </a:spcBef>
              <a:spcAft>
                <a:spcPts val="0"/>
              </a:spcAft>
              <a:buClr>
                <a:srgbClr val="000000"/>
              </a:buClr>
              <a:buSzPts val="1000"/>
              <a:buFont typeface="Nanum Gothic Coding"/>
              <a:buNone/>
              <a:defRPr sz="1000" b="0" i="0" u="none" strike="noStrike" cap="none">
                <a:solidFill>
                  <a:srgbClr val="000000"/>
                </a:solidFill>
                <a:latin typeface="Nanum Gothic Coding"/>
                <a:ea typeface="Nanum Gothic Coding"/>
                <a:cs typeface="Nanum Gothic Coding"/>
                <a:sym typeface="Nanum Gothic Coding"/>
              </a:defRPr>
            </a:lvl6pPr>
            <a:lvl7pPr marL="3200400" marR="0" lvl="6" indent="-317500" algn="ctr" rtl="0">
              <a:lnSpc>
                <a:spcPct val="100000"/>
              </a:lnSpc>
              <a:spcBef>
                <a:spcPts val="0"/>
              </a:spcBef>
              <a:spcAft>
                <a:spcPts val="0"/>
              </a:spcAft>
              <a:buClr>
                <a:srgbClr val="000000"/>
              </a:buClr>
              <a:buSzPts val="1000"/>
              <a:buFont typeface="Nanum Gothic Coding"/>
              <a:buNone/>
              <a:defRPr sz="1000" b="0" i="0" u="none" strike="noStrike" cap="none">
                <a:solidFill>
                  <a:srgbClr val="000000"/>
                </a:solidFill>
                <a:latin typeface="Nanum Gothic Coding"/>
                <a:ea typeface="Nanum Gothic Coding"/>
                <a:cs typeface="Nanum Gothic Coding"/>
                <a:sym typeface="Nanum Gothic Coding"/>
              </a:defRPr>
            </a:lvl7pPr>
            <a:lvl8pPr marL="3657600" marR="0" lvl="7" indent="-317500" algn="ctr" rtl="0">
              <a:lnSpc>
                <a:spcPct val="100000"/>
              </a:lnSpc>
              <a:spcBef>
                <a:spcPts val="0"/>
              </a:spcBef>
              <a:spcAft>
                <a:spcPts val="0"/>
              </a:spcAft>
              <a:buClr>
                <a:srgbClr val="000000"/>
              </a:buClr>
              <a:buSzPts val="1000"/>
              <a:buFont typeface="Nanum Gothic Coding"/>
              <a:buNone/>
              <a:defRPr sz="1000" b="0" i="0" u="none" strike="noStrike" cap="none">
                <a:solidFill>
                  <a:srgbClr val="000000"/>
                </a:solidFill>
                <a:latin typeface="Nanum Gothic Coding"/>
                <a:ea typeface="Nanum Gothic Coding"/>
                <a:cs typeface="Nanum Gothic Coding"/>
                <a:sym typeface="Nanum Gothic Coding"/>
              </a:defRPr>
            </a:lvl8pPr>
            <a:lvl9pPr marL="4114800" marR="0" lvl="8" indent="-317500" algn="ctr" rtl="0">
              <a:lnSpc>
                <a:spcPct val="100000"/>
              </a:lnSpc>
              <a:spcBef>
                <a:spcPts val="0"/>
              </a:spcBef>
              <a:spcAft>
                <a:spcPts val="0"/>
              </a:spcAft>
              <a:buClr>
                <a:srgbClr val="000000"/>
              </a:buClr>
              <a:buSzPts val="1000"/>
              <a:buFont typeface="Nanum Gothic Coding"/>
              <a:buNone/>
              <a:defRPr sz="1000" b="0" i="0" u="none" strike="noStrike" cap="none">
                <a:solidFill>
                  <a:srgbClr val="000000"/>
                </a:solidFill>
                <a:latin typeface="Nanum Gothic Coding"/>
                <a:ea typeface="Nanum Gothic Coding"/>
                <a:cs typeface="Nanum Gothic Coding"/>
                <a:sym typeface="Nanum Gothic Coding"/>
              </a:defRPr>
            </a:lvl9pPr>
          </a:lstStyle>
          <a:p>
            <a:pPr algn="l">
              <a:buFont typeface="Arial" panose="020B0604020202020204" pitchFamily="34" charset="0"/>
              <a:buChar char="•"/>
            </a:pPr>
            <a:r>
              <a:rPr lang="en-US" dirty="0">
                <a:solidFill>
                  <a:schemeClr val="tx1"/>
                </a:solidFill>
              </a:rPr>
              <a:t>Log in or Register</a:t>
            </a:r>
          </a:p>
          <a:p>
            <a:pPr algn="l">
              <a:buFont typeface="Arial" panose="020B0604020202020204" pitchFamily="34" charset="0"/>
              <a:buChar char="•"/>
            </a:pPr>
            <a:r>
              <a:rPr lang="en-US" dirty="0">
                <a:solidFill>
                  <a:schemeClr val="tx1"/>
                </a:solidFill>
              </a:rPr>
              <a:t>Apply to a company</a:t>
            </a:r>
          </a:p>
          <a:p>
            <a:pPr algn="l">
              <a:buFont typeface="Arial" panose="020B0604020202020204" pitchFamily="34" charset="0"/>
              <a:buChar char="•"/>
            </a:pPr>
            <a:r>
              <a:rPr lang="en-US" dirty="0">
                <a:solidFill>
                  <a:schemeClr val="tx1"/>
                </a:solidFill>
              </a:rPr>
              <a:t>Buy Editors </a:t>
            </a:r>
          </a:p>
          <a:p>
            <a:pPr algn="l">
              <a:buFont typeface="Arial" panose="020B0604020202020204" pitchFamily="34" charset="0"/>
              <a:buChar char="•"/>
            </a:pPr>
            <a:r>
              <a:rPr lang="en-US" dirty="0">
                <a:solidFill>
                  <a:schemeClr val="tx1"/>
                </a:solidFill>
              </a:rPr>
              <a:t>Add editors </a:t>
            </a:r>
            <a:r>
              <a:rPr lang="en-US" b="1" i="1" dirty="0">
                <a:solidFill>
                  <a:schemeClr val="tx1"/>
                </a:solidFill>
              </a:rPr>
              <a:t>if part of our partner companies</a:t>
            </a:r>
            <a:endParaRPr lang="en-US" dirty="0">
              <a:solidFill>
                <a:schemeClr val="tx1"/>
              </a:solidFill>
            </a:endParaRPr>
          </a:p>
        </p:txBody>
      </p:sp>
      <p:pic>
        <p:nvPicPr>
          <p:cNvPr id="338" name="Content Placeholder 3" descr="A screenshot of a cell phone&#10;&#10;Description automatically generated">
            <a:extLst>
              <a:ext uri="{FF2B5EF4-FFF2-40B4-BE49-F238E27FC236}">
                <a16:creationId xmlns:a16="http://schemas.microsoft.com/office/drawing/2014/main" id="{7DF07BFA-3475-9D4C-9637-712216EC5028}"/>
              </a:ext>
            </a:extLst>
          </p:cNvPr>
          <p:cNvPicPr>
            <a:picLocks noChangeAspect="1"/>
          </p:cNvPicPr>
          <p:nvPr/>
        </p:nvPicPr>
        <p:blipFill>
          <a:blip r:embed="rId3"/>
          <a:stretch>
            <a:fillRect/>
          </a:stretch>
        </p:blipFill>
        <p:spPr>
          <a:xfrm>
            <a:off x="183902" y="1122913"/>
            <a:ext cx="6081424" cy="3892111"/>
          </a:xfrm>
          <a:prstGeom prst="rect">
            <a:avLst/>
          </a:prstGeom>
        </p:spPr>
      </p:pic>
      <p:grpSp>
        <p:nvGrpSpPr>
          <p:cNvPr id="1715" name="Google Shape;1715;p34"/>
          <p:cNvGrpSpPr/>
          <p:nvPr/>
        </p:nvGrpSpPr>
        <p:grpSpPr>
          <a:xfrm>
            <a:off x="5919387" y="4055200"/>
            <a:ext cx="924250" cy="980500"/>
            <a:chOff x="1150025" y="4484700"/>
            <a:chExt cx="924250" cy="980500"/>
          </a:xfrm>
        </p:grpSpPr>
        <p:sp>
          <p:nvSpPr>
            <p:cNvPr id="1716" name="Google Shape;1716;p34"/>
            <p:cNvSpPr/>
            <p:nvPr/>
          </p:nvSpPr>
          <p:spPr>
            <a:xfrm>
              <a:off x="1150025" y="4484700"/>
              <a:ext cx="687425" cy="885775"/>
            </a:xfrm>
            <a:custGeom>
              <a:avLst/>
              <a:gdLst/>
              <a:ahLst/>
              <a:cxnLst/>
              <a:rect l="l" t="t" r="r" b="b"/>
              <a:pathLst>
                <a:path w="27497" h="35431" extrusionOk="0">
                  <a:moveTo>
                    <a:pt x="3414" y="0"/>
                  </a:moveTo>
                  <a:cubicBezTo>
                    <a:pt x="2067" y="0"/>
                    <a:pt x="694" y="853"/>
                    <a:pt x="361" y="2170"/>
                  </a:cubicBezTo>
                  <a:cubicBezTo>
                    <a:pt x="0" y="3533"/>
                    <a:pt x="802" y="4922"/>
                    <a:pt x="1670" y="6045"/>
                  </a:cubicBezTo>
                  <a:cubicBezTo>
                    <a:pt x="2966" y="7688"/>
                    <a:pt x="4489" y="9144"/>
                    <a:pt x="6200" y="10360"/>
                  </a:cubicBezTo>
                  <a:cubicBezTo>
                    <a:pt x="6507" y="10574"/>
                    <a:pt x="6841" y="10814"/>
                    <a:pt x="6961" y="11162"/>
                  </a:cubicBezTo>
                  <a:cubicBezTo>
                    <a:pt x="7175" y="11816"/>
                    <a:pt x="6560" y="12458"/>
                    <a:pt x="5919" y="12672"/>
                  </a:cubicBezTo>
                  <a:cubicBezTo>
                    <a:pt x="5184" y="12912"/>
                    <a:pt x="4396" y="12832"/>
                    <a:pt x="3648" y="12925"/>
                  </a:cubicBezTo>
                  <a:cubicBezTo>
                    <a:pt x="2886" y="13019"/>
                    <a:pt x="2058" y="13353"/>
                    <a:pt x="1777" y="14074"/>
                  </a:cubicBezTo>
                  <a:cubicBezTo>
                    <a:pt x="1376" y="15077"/>
                    <a:pt x="2205" y="16105"/>
                    <a:pt x="3020" y="16787"/>
                  </a:cubicBezTo>
                  <a:cubicBezTo>
                    <a:pt x="4663" y="18163"/>
                    <a:pt x="6534" y="19232"/>
                    <a:pt x="8538" y="19967"/>
                  </a:cubicBezTo>
                  <a:cubicBezTo>
                    <a:pt x="9259" y="20220"/>
                    <a:pt x="10007" y="20461"/>
                    <a:pt x="10582" y="20969"/>
                  </a:cubicBezTo>
                  <a:cubicBezTo>
                    <a:pt x="11156" y="21463"/>
                    <a:pt x="11517" y="22345"/>
                    <a:pt x="11156" y="23026"/>
                  </a:cubicBezTo>
                  <a:cubicBezTo>
                    <a:pt x="10872" y="23584"/>
                    <a:pt x="10220" y="23838"/>
                    <a:pt x="9575" y="23838"/>
                  </a:cubicBezTo>
                  <a:cubicBezTo>
                    <a:pt x="9432" y="23838"/>
                    <a:pt x="9290" y="23825"/>
                    <a:pt x="9152" y="23801"/>
                  </a:cubicBezTo>
                  <a:cubicBezTo>
                    <a:pt x="8404" y="23654"/>
                    <a:pt x="7736" y="23253"/>
                    <a:pt x="7028" y="22986"/>
                  </a:cubicBezTo>
                  <a:cubicBezTo>
                    <a:pt x="6533" y="22798"/>
                    <a:pt x="5983" y="22692"/>
                    <a:pt x="5444" y="22692"/>
                  </a:cubicBezTo>
                  <a:cubicBezTo>
                    <a:pt x="4526" y="22692"/>
                    <a:pt x="3638" y="22997"/>
                    <a:pt x="3100" y="23721"/>
                  </a:cubicBezTo>
                  <a:cubicBezTo>
                    <a:pt x="2539" y="24482"/>
                    <a:pt x="2485" y="25538"/>
                    <a:pt x="2766" y="26447"/>
                  </a:cubicBezTo>
                  <a:cubicBezTo>
                    <a:pt x="3047" y="27355"/>
                    <a:pt x="3621" y="28130"/>
                    <a:pt x="4236" y="28851"/>
                  </a:cubicBezTo>
                  <a:cubicBezTo>
                    <a:pt x="6387" y="31377"/>
                    <a:pt x="9126" y="33394"/>
                    <a:pt x="12239" y="34476"/>
                  </a:cubicBezTo>
                  <a:cubicBezTo>
                    <a:pt x="13974" y="35075"/>
                    <a:pt x="15639" y="35430"/>
                    <a:pt x="17309" y="35430"/>
                  </a:cubicBezTo>
                  <a:cubicBezTo>
                    <a:pt x="18622" y="35430"/>
                    <a:pt x="19939" y="35211"/>
                    <a:pt x="21297" y="34717"/>
                  </a:cubicBezTo>
                  <a:lnTo>
                    <a:pt x="21311" y="34730"/>
                  </a:lnTo>
                  <a:cubicBezTo>
                    <a:pt x="26348" y="31216"/>
                    <a:pt x="27497" y="24683"/>
                    <a:pt x="27296" y="18818"/>
                  </a:cubicBezTo>
                  <a:cubicBezTo>
                    <a:pt x="27256" y="17842"/>
                    <a:pt x="27363" y="16813"/>
                    <a:pt x="26895" y="15945"/>
                  </a:cubicBezTo>
                  <a:cubicBezTo>
                    <a:pt x="26534" y="15274"/>
                    <a:pt x="25807" y="14779"/>
                    <a:pt x="25088" y="14779"/>
                  </a:cubicBezTo>
                  <a:cubicBezTo>
                    <a:pt x="24876" y="14779"/>
                    <a:pt x="24665" y="14822"/>
                    <a:pt x="24464" y="14916"/>
                  </a:cubicBezTo>
                  <a:cubicBezTo>
                    <a:pt x="23742" y="15250"/>
                    <a:pt x="23422" y="16105"/>
                    <a:pt x="23021" y="16800"/>
                  </a:cubicBezTo>
                  <a:cubicBezTo>
                    <a:pt x="22473" y="17735"/>
                    <a:pt x="21685" y="18497"/>
                    <a:pt x="20723" y="18991"/>
                  </a:cubicBezTo>
                  <a:cubicBezTo>
                    <a:pt x="20323" y="19195"/>
                    <a:pt x="19870" y="19351"/>
                    <a:pt x="19434" y="19351"/>
                  </a:cubicBezTo>
                  <a:cubicBezTo>
                    <a:pt x="19185" y="19351"/>
                    <a:pt x="18942" y="19300"/>
                    <a:pt x="18719" y="19178"/>
                  </a:cubicBezTo>
                  <a:cubicBezTo>
                    <a:pt x="17877" y="18711"/>
                    <a:pt x="17770" y="17535"/>
                    <a:pt x="17783" y="16573"/>
                  </a:cubicBezTo>
                  <a:cubicBezTo>
                    <a:pt x="17797" y="14756"/>
                    <a:pt x="17797" y="12939"/>
                    <a:pt x="17810" y="11122"/>
                  </a:cubicBezTo>
                  <a:cubicBezTo>
                    <a:pt x="17810" y="10146"/>
                    <a:pt x="17824" y="9158"/>
                    <a:pt x="17516" y="8236"/>
                  </a:cubicBezTo>
                  <a:cubicBezTo>
                    <a:pt x="17209" y="7301"/>
                    <a:pt x="16541" y="6445"/>
                    <a:pt x="15619" y="6192"/>
                  </a:cubicBezTo>
                  <a:cubicBezTo>
                    <a:pt x="15459" y="6145"/>
                    <a:pt x="15292" y="6123"/>
                    <a:pt x="15124" y="6123"/>
                  </a:cubicBezTo>
                  <a:cubicBezTo>
                    <a:pt x="14327" y="6123"/>
                    <a:pt x="13513" y="6626"/>
                    <a:pt x="13348" y="7421"/>
                  </a:cubicBezTo>
                  <a:cubicBezTo>
                    <a:pt x="13267" y="7808"/>
                    <a:pt x="13348" y="8222"/>
                    <a:pt x="13321" y="8637"/>
                  </a:cubicBezTo>
                  <a:cubicBezTo>
                    <a:pt x="13294" y="9037"/>
                    <a:pt x="13107" y="9478"/>
                    <a:pt x="12720" y="9599"/>
                  </a:cubicBezTo>
                  <a:cubicBezTo>
                    <a:pt x="12664" y="9615"/>
                    <a:pt x="12608" y="9622"/>
                    <a:pt x="12551" y="9622"/>
                  </a:cubicBezTo>
                  <a:cubicBezTo>
                    <a:pt x="12228" y="9622"/>
                    <a:pt x="11901" y="9383"/>
                    <a:pt x="11651" y="9144"/>
                  </a:cubicBezTo>
                  <a:cubicBezTo>
                    <a:pt x="10649" y="8169"/>
                    <a:pt x="9967" y="6900"/>
                    <a:pt x="9326" y="5644"/>
                  </a:cubicBezTo>
                  <a:cubicBezTo>
                    <a:pt x="8698" y="4388"/>
                    <a:pt x="8070" y="3092"/>
                    <a:pt x="7162" y="2010"/>
                  </a:cubicBezTo>
                  <a:cubicBezTo>
                    <a:pt x="6240" y="941"/>
                    <a:pt x="4984" y="99"/>
                    <a:pt x="3594" y="6"/>
                  </a:cubicBezTo>
                  <a:cubicBezTo>
                    <a:pt x="3534" y="2"/>
                    <a:pt x="3474" y="0"/>
                    <a:pt x="34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4"/>
            <p:cNvSpPr/>
            <p:nvPr/>
          </p:nvSpPr>
          <p:spPr>
            <a:xfrm>
              <a:off x="1194100" y="4505200"/>
              <a:ext cx="490700" cy="956650"/>
            </a:xfrm>
            <a:custGeom>
              <a:avLst/>
              <a:gdLst/>
              <a:ahLst/>
              <a:cxnLst/>
              <a:rect l="l" t="t" r="r" b="b"/>
              <a:pathLst>
                <a:path w="19628" h="38266" extrusionOk="0">
                  <a:moveTo>
                    <a:pt x="1" y="1"/>
                  </a:moveTo>
                  <a:lnTo>
                    <a:pt x="1" y="1"/>
                  </a:lnTo>
                  <a:cubicBezTo>
                    <a:pt x="28" y="41"/>
                    <a:pt x="68" y="67"/>
                    <a:pt x="94" y="94"/>
                  </a:cubicBezTo>
                  <a:lnTo>
                    <a:pt x="388" y="348"/>
                  </a:lnTo>
                  <a:cubicBezTo>
                    <a:pt x="642" y="575"/>
                    <a:pt x="1016" y="909"/>
                    <a:pt x="1484" y="1350"/>
                  </a:cubicBezTo>
                  <a:cubicBezTo>
                    <a:pt x="2820" y="2593"/>
                    <a:pt x="4076" y="3929"/>
                    <a:pt x="5212" y="5358"/>
                  </a:cubicBezTo>
                  <a:cubicBezTo>
                    <a:pt x="5933" y="6267"/>
                    <a:pt x="6681" y="7282"/>
                    <a:pt x="7470" y="8404"/>
                  </a:cubicBezTo>
                  <a:cubicBezTo>
                    <a:pt x="8271" y="9513"/>
                    <a:pt x="9100" y="10716"/>
                    <a:pt x="9928" y="12012"/>
                  </a:cubicBezTo>
                  <a:cubicBezTo>
                    <a:pt x="10810" y="13348"/>
                    <a:pt x="11611" y="14737"/>
                    <a:pt x="12333" y="16167"/>
                  </a:cubicBezTo>
                  <a:cubicBezTo>
                    <a:pt x="12707" y="16915"/>
                    <a:pt x="13041" y="17690"/>
                    <a:pt x="13388" y="18492"/>
                  </a:cubicBezTo>
                  <a:cubicBezTo>
                    <a:pt x="13722" y="19280"/>
                    <a:pt x="14070" y="20082"/>
                    <a:pt x="14417" y="20897"/>
                  </a:cubicBezTo>
                  <a:cubicBezTo>
                    <a:pt x="15793" y="24170"/>
                    <a:pt x="17022" y="27323"/>
                    <a:pt x="17891" y="30276"/>
                  </a:cubicBezTo>
                  <a:cubicBezTo>
                    <a:pt x="18679" y="32881"/>
                    <a:pt x="19214" y="35554"/>
                    <a:pt x="19508" y="38266"/>
                  </a:cubicBezTo>
                  <a:lnTo>
                    <a:pt x="19628" y="38252"/>
                  </a:lnTo>
                  <a:cubicBezTo>
                    <a:pt x="19361" y="35527"/>
                    <a:pt x="18826" y="32841"/>
                    <a:pt x="18038" y="30223"/>
                  </a:cubicBezTo>
                  <a:cubicBezTo>
                    <a:pt x="17169" y="27257"/>
                    <a:pt x="15954" y="24090"/>
                    <a:pt x="14577" y="20830"/>
                  </a:cubicBezTo>
                  <a:cubicBezTo>
                    <a:pt x="14230" y="20002"/>
                    <a:pt x="13883" y="19200"/>
                    <a:pt x="13535" y="18412"/>
                  </a:cubicBezTo>
                  <a:cubicBezTo>
                    <a:pt x="13201" y="17623"/>
                    <a:pt x="12867" y="16835"/>
                    <a:pt x="12480" y="16087"/>
                  </a:cubicBezTo>
                  <a:cubicBezTo>
                    <a:pt x="11758" y="14644"/>
                    <a:pt x="10943" y="13254"/>
                    <a:pt x="10062" y="11905"/>
                  </a:cubicBezTo>
                  <a:cubicBezTo>
                    <a:pt x="9220" y="10622"/>
                    <a:pt x="8391" y="9420"/>
                    <a:pt x="7590" y="8311"/>
                  </a:cubicBezTo>
                  <a:cubicBezTo>
                    <a:pt x="6802" y="7202"/>
                    <a:pt x="6040" y="6187"/>
                    <a:pt x="5305" y="5278"/>
                  </a:cubicBezTo>
                  <a:cubicBezTo>
                    <a:pt x="4156" y="3862"/>
                    <a:pt x="2900" y="2526"/>
                    <a:pt x="1537" y="1297"/>
                  </a:cubicBezTo>
                  <a:cubicBezTo>
                    <a:pt x="1056" y="869"/>
                    <a:pt x="669" y="535"/>
                    <a:pt x="402" y="321"/>
                  </a:cubicBezTo>
                  <a:lnTo>
                    <a:pt x="108" y="81"/>
                  </a:lnTo>
                  <a:cubicBezTo>
                    <a:pt x="68" y="54"/>
                    <a:pt x="41" y="27"/>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4"/>
            <p:cNvSpPr/>
            <p:nvPr/>
          </p:nvSpPr>
          <p:spPr>
            <a:xfrm>
              <a:off x="1504750" y="4639475"/>
              <a:ext cx="35750" cy="267900"/>
            </a:xfrm>
            <a:custGeom>
              <a:avLst/>
              <a:gdLst/>
              <a:ahLst/>
              <a:cxnLst/>
              <a:rect l="l" t="t" r="r" b="b"/>
              <a:pathLst>
                <a:path w="1430" h="10716" extrusionOk="0">
                  <a:moveTo>
                    <a:pt x="1430" y="1"/>
                  </a:moveTo>
                  <a:lnTo>
                    <a:pt x="1430" y="1"/>
                  </a:lnTo>
                  <a:cubicBezTo>
                    <a:pt x="1377" y="134"/>
                    <a:pt x="1336" y="268"/>
                    <a:pt x="1310" y="401"/>
                  </a:cubicBezTo>
                  <a:cubicBezTo>
                    <a:pt x="1243" y="669"/>
                    <a:pt x="1149" y="1056"/>
                    <a:pt x="1069" y="1537"/>
                  </a:cubicBezTo>
                  <a:cubicBezTo>
                    <a:pt x="882" y="2499"/>
                    <a:pt x="695" y="3849"/>
                    <a:pt x="548" y="5332"/>
                  </a:cubicBezTo>
                  <a:cubicBezTo>
                    <a:pt x="388" y="6815"/>
                    <a:pt x="254" y="8124"/>
                    <a:pt x="161" y="9139"/>
                  </a:cubicBezTo>
                  <a:cubicBezTo>
                    <a:pt x="107" y="9594"/>
                    <a:pt x="67" y="9981"/>
                    <a:pt x="40" y="10288"/>
                  </a:cubicBezTo>
                  <a:cubicBezTo>
                    <a:pt x="14" y="10422"/>
                    <a:pt x="0" y="10569"/>
                    <a:pt x="14" y="10716"/>
                  </a:cubicBezTo>
                  <a:cubicBezTo>
                    <a:pt x="54" y="10582"/>
                    <a:pt x="81" y="10435"/>
                    <a:pt x="107" y="10302"/>
                  </a:cubicBezTo>
                  <a:cubicBezTo>
                    <a:pt x="161" y="10035"/>
                    <a:pt x="214" y="9634"/>
                    <a:pt x="281" y="9153"/>
                  </a:cubicBezTo>
                  <a:cubicBezTo>
                    <a:pt x="415" y="8177"/>
                    <a:pt x="562" y="6841"/>
                    <a:pt x="722" y="5358"/>
                  </a:cubicBezTo>
                  <a:cubicBezTo>
                    <a:pt x="869" y="3875"/>
                    <a:pt x="1043" y="2526"/>
                    <a:pt x="1189" y="1564"/>
                  </a:cubicBezTo>
                  <a:cubicBezTo>
                    <a:pt x="1270" y="1083"/>
                    <a:pt x="1323" y="695"/>
                    <a:pt x="1377" y="415"/>
                  </a:cubicBezTo>
                  <a:cubicBezTo>
                    <a:pt x="1403" y="281"/>
                    <a:pt x="1430" y="134"/>
                    <a:pt x="143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4"/>
            <p:cNvSpPr/>
            <p:nvPr/>
          </p:nvSpPr>
          <p:spPr>
            <a:xfrm>
              <a:off x="1191775" y="4848100"/>
              <a:ext cx="313000" cy="58950"/>
            </a:xfrm>
            <a:custGeom>
              <a:avLst/>
              <a:gdLst/>
              <a:ahLst/>
              <a:cxnLst/>
              <a:rect l="l" t="t" r="r" b="b"/>
              <a:pathLst>
                <a:path w="12520" h="2358" extrusionOk="0">
                  <a:moveTo>
                    <a:pt x="371" y="1"/>
                  </a:moveTo>
                  <a:cubicBezTo>
                    <a:pt x="248" y="1"/>
                    <a:pt x="128" y="13"/>
                    <a:pt x="0" y="33"/>
                  </a:cubicBezTo>
                  <a:cubicBezTo>
                    <a:pt x="161" y="60"/>
                    <a:pt x="334" y="86"/>
                    <a:pt x="508" y="86"/>
                  </a:cubicBezTo>
                  <a:cubicBezTo>
                    <a:pt x="829" y="113"/>
                    <a:pt x="1283" y="153"/>
                    <a:pt x="1858" y="220"/>
                  </a:cubicBezTo>
                  <a:cubicBezTo>
                    <a:pt x="3007" y="340"/>
                    <a:pt x="4583" y="567"/>
                    <a:pt x="6320" y="888"/>
                  </a:cubicBezTo>
                  <a:cubicBezTo>
                    <a:pt x="8044" y="1209"/>
                    <a:pt x="9593" y="1583"/>
                    <a:pt x="10716" y="1877"/>
                  </a:cubicBezTo>
                  <a:cubicBezTo>
                    <a:pt x="11277" y="2024"/>
                    <a:pt x="11718" y="2157"/>
                    <a:pt x="12038" y="2237"/>
                  </a:cubicBezTo>
                  <a:cubicBezTo>
                    <a:pt x="12185" y="2291"/>
                    <a:pt x="12359" y="2331"/>
                    <a:pt x="12519" y="2358"/>
                  </a:cubicBezTo>
                  <a:cubicBezTo>
                    <a:pt x="12372" y="2277"/>
                    <a:pt x="12212" y="2224"/>
                    <a:pt x="12052" y="2171"/>
                  </a:cubicBezTo>
                  <a:cubicBezTo>
                    <a:pt x="11744" y="2064"/>
                    <a:pt x="11304" y="1917"/>
                    <a:pt x="10742" y="1756"/>
                  </a:cubicBezTo>
                  <a:cubicBezTo>
                    <a:pt x="9633" y="1422"/>
                    <a:pt x="8070" y="1035"/>
                    <a:pt x="6347" y="714"/>
                  </a:cubicBezTo>
                  <a:cubicBezTo>
                    <a:pt x="4864" y="420"/>
                    <a:pt x="3381" y="220"/>
                    <a:pt x="1871" y="86"/>
                  </a:cubicBezTo>
                  <a:cubicBezTo>
                    <a:pt x="1296" y="33"/>
                    <a:pt x="829" y="19"/>
                    <a:pt x="508" y="6"/>
                  </a:cubicBezTo>
                  <a:cubicBezTo>
                    <a:pt x="462" y="2"/>
                    <a:pt x="416" y="1"/>
                    <a:pt x="37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4"/>
            <p:cNvSpPr/>
            <p:nvPr/>
          </p:nvSpPr>
          <p:spPr>
            <a:xfrm>
              <a:off x="1641025" y="4855600"/>
              <a:ext cx="157675" cy="399500"/>
            </a:xfrm>
            <a:custGeom>
              <a:avLst/>
              <a:gdLst/>
              <a:ahLst/>
              <a:cxnLst/>
              <a:rect l="l" t="t" r="r" b="b"/>
              <a:pathLst>
                <a:path w="6307" h="15980" extrusionOk="0">
                  <a:moveTo>
                    <a:pt x="6307" y="0"/>
                  </a:moveTo>
                  <a:cubicBezTo>
                    <a:pt x="6280" y="40"/>
                    <a:pt x="6240" y="94"/>
                    <a:pt x="6227" y="147"/>
                  </a:cubicBezTo>
                  <a:cubicBezTo>
                    <a:pt x="6160" y="267"/>
                    <a:pt x="6093" y="428"/>
                    <a:pt x="6013" y="601"/>
                  </a:cubicBezTo>
                  <a:cubicBezTo>
                    <a:pt x="5826" y="1002"/>
                    <a:pt x="5572" y="1577"/>
                    <a:pt x="5278" y="2285"/>
                  </a:cubicBezTo>
                  <a:cubicBezTo>
                    <a:pt x="4663" y="3728"/>
                    <a:pt x="3902" y="5732"/>
                    <a:pt x="3074" y="7963"/>
                  </a:cubicBezTo>
                  <a:cubicBezTo>
                    <a:pt x="2259" y="10208"/>
                    <a:pt x="1497" y="12212"/>
                    <a:pt x="922" y="13641"/>
                  </a:cubicBezTo>
                  <a:lnTo>
                    <a:pt x="241" y="15352"/>
                  </a:lnTo>
                  <a:lnTo>
                    <a:pt x="54" y="15819"/>
                  </a:lnTo>
                  <a:cubicBezTo>
                    <a:pt x="41" y="15873"/>
                    <a:pt x="14" y="15926"/>
                    <a:pt x="1" y="15979"/>
                  </a:cubicBezTo>
                  <a:cubicBezTo>
                    <a:pt x="41" y="15939"/>
                    <a:pt x="67" y="15886"/>
                    <a:pt x="94" y="15833"/>
                  </a:cubicBezTo>
                  <a:lnTo>
                    <a:pt x="308" y="15378"/>
                  </a:lnTo>
                  <a:cubicBezTo>
                    <a:pt x="495" y="14977"/>
                    <a:pt x="749" y="14403"/>
                    <a:pt x="1043" y="13681"/>
                  </a:cubicBezTo>
                  <a:cubicBezTo>
                    <a:pt x="1644" y="12252"/>
                    <a:pt x="2419" y="10248"/>
                    <a:pt x="3247" y="8016"/>
                  </a:cubicBezTo>
                  <a:cubicBezTo>
                    <a:pt x="4062" y="5785"/>
                    <a:pt x="4810" y="3781"/>
                    <a:pt x="5385" y="2338"/>
                  </a:cubicBezTo>
                  <a:lnTo>
                    <a:pt x="6080" y="628"/>
                  </a:lnTo>
                  <a:cubicBezTo>
                    <a:pt x="6147" y="441"/>
                    <a:pt x="6213" y="294"/>
                    <a:pt x="6253" y="160"/>
                  </a:cubicBezTo>
                  <a:cubicBezTo>
                    <a:pt x="6280" y="107"/>
                    <a:pt x="6307" y="53"/>
                    <a:pt x="63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4"/>
            <p:cNvSpPr/>
            <p:nvPr/>
          </p:nvSpPr>
          <p:spPr>
            <a:xfrm>
              <a:off x="1225175" y="5121125"/>
              <a:ext cx="415875" cy="133975"/>
            </a:xfrm>
            <a:custGeom>
              <a:avLst/>
              <a:gdLst/>
              <a:ahLst/>
              <a:cxnLst/>
              <a:rect l="l" t="t" r="r" b="b"/>
              <a:pathLst>
                <a:path w="16635" h="5359" extrusionOk="0">
                  <a:moveTo>
                    <a:pt x="0" y="1"/>
                  </a:moveTo>
                  <a:cubicBezTo>
                    <a:pt x="54" y="28"/>
                    <a:pt x="107" y="54"/>
                    <a:pt x="174" y="68"/>
                  </a:cubicBezTo>
                  <a:lnTo>
                    <a:pt x="655" y="228"/>
                  </a:lnTo>
                  <a:lnTo>
                    <a:pt x="2432" y="816"/>
                  </a:lnTo>
                  <a:cubicBezTo>
                    <a:pt x="3942" y="1297"/>
                    <a:pt x="6013" y="1992"/>
                    <a:pt x="8297" y="2766"/>
                  </a:cubicBezTo>
                  <a:cubicBezTo>
                    <a:pt x="10582" y="3541"/>
                    <a:pt x="12653" y="4223"/>
                    <a:pt x="14176" y="4677"/>
                  </a:cubicBezTo>
                  <a:cubicBezTo>
                    <a:pt x="14924" y="4904"/>
                    <a:pt x="15539" y="5091"/>
                    <a:pt x="15967" y="5198"/>
                  </a:cubicBezTo>
                  <a:lnTo>
                    <a:pt x="16474" y="5332"/>
                  </a:lnTo>
                  <a:cubicBezTo>
                    <a:pt x="16528" y="5345"/>
                    <a:pt x="16581" y="5358"/>
                    <a:pt x="16635" y="5358"/>
                  </a:cubicBezTo>
                  <a:cubicBezTo>
                    <a:pt x="16581" y="5332"/>
                    <a:pt x="16528" y="5305"/>
                    <a:pt x="16474" y="5292"/>
                  </a:cubicBezTo>
                  <a:lnTo>
                    <a:pt x="15993" y="5131"/>
                  </a:lnTo>
                  <a:lnTo>
                    <a:pt x="14203" y="4557"/>
                  </a:lnTo>
                  <a:cubicBezTo>
                    <a:pt x="12707" y="4062"/>
                    <a:pt x="10636" y="3368"/>
                    <a:pt x="8351" y="2593"/>
                  </a:cubicBezTo>
                  <a:cubicBezTo>
                    <a:pt x="6066" y="1818"/>
                    <a:pt x="3982" y="1136"/>
                    <a:pt x="2472" y="682"/>
                  </a:cubicBezTo>
                  <a:cubicBezTo>
                    <a:pt x="1711" y="455"/>
                    <a:pt x="1096" y="268"/>
                    <a:pt x="668" y="161"/>
                  </a:cubicBezTo>
                  <a:lnTo>
                    <a:pt x="174" y="28"/>
                  </a:lnTo>
                  <a:cubicBezTo>
                    <a:pt x="107" y="14"/>
                    <a:pt x="54" y="1"/>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4"/>
            <p:cNvSpPr/>
            <p:nvPr/>
          </p:nvSpPr>
          <p:spPr>
            <a:xfrm>
              <a:off x="1764275" y="4944000"/>
              <a:ext cx="114925" cy="225575"/>
            </a:xfrm>
            <a:custGeom>
              <a:avLst/>
              <a:gdLst/>
              <a:ahLst/>
              <a:cxnLst/>
              <a:rect l="l" t="t" r="r" b="b"/>
              <a:pathLst>
                <a:path w="4597" h="9023" extrusionOk="0">
                  <a:moveTo>
                    <a:pt x="1995" y="0"/>
                  </a:moveTo>
                  <a:cubicBezTo>
                    <a:pt x="1599" y="0"/>
                    <a:pt x="1218" y="171"/>
                    <a:pt x="949" y="472"/>
                  </a:cubicBezTo>
                  <a:cubicBezTo>
                    <a:pt x="629" y="846"/>
                    <a:pt x="415" y="1301"/>
                    <a:pt x="335" y="1795"/>
                  </a:cubicBezTo>
                  <a:cubicBezTo>
                    <a:pt x="1" y="3398"/>
                    <a:pt x="455" y="5055"/>
                    <a:pt x="909" y="6632"/>
                  </a:cubicBezTo>
                  <a:cubicBezTo>
                    <a:pt x="1110" y="7326"/>
                    <a:pt x="1323" y="8048"/>
                    <a:pt x="1844" y="8555"/>
                  </a:cubicBezTo>
                  <a:cubicBezTo>
                    <a:pt x="2119" y="8822"/>
                    <a:pt x="2572" y="9023"/>
                    <a:pt x="3021" y="9023"/>
                  </a:cubicBezTo>
                  <a:cubicBezTo>
                    <a:pt x="3404" y="9023"/>
                    <a:pt x="3785" y="8877"/>
                    <a:pt x="4049" y="8502"/>
                  </a:cubicBezTo>
                  <a:cubicBezTo>
                    <a:pt x="4503" y="7834"/>
                    <a:pt x="4597" y="7006"/>
                    <a:pt x="4597" y="6204"/>
                  </a:cubicBezTo>
                  <a:cubicBezTo>
                    <a:pt x="4583" y="4494"/>
                    <a:pt x="4196" y="2797"/>
                    <a:pt x="3461" y="1247"/>
                  </a:cubicBezTo>
                  <a:cubicBezTo>
                    <a:pt x="3194" y="726"/>
                    <a:pt x="2847" y="178"/>
                    <a:pt x="2285" y="31"/>
                  </a:cubicBezTo>
                  <a:cubicBezTo>
                    <a:pt x="2188" y="10"/>
                    <a:pt x="2091" y="0"/>
                    <a:pt x="19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4"/>
            <p:cNvSpPr/>
            <p:nvPr/>
          </p:nvSpPr>
          <p:spPr>
            <a:xfrm>
              <a:off x="1764275" y="4944000"/>
              <a:ext cx="114925" cy="225575"/>
            </a:xfrm>
            <a:custGeom>
              <a:avLst/>
              <a:gdLst/>
              <a:ahLst/>
              <a:cxnLst/>
              <a:rect l="l" t="t" r="r" b="b"/>
              <a:pathLst>
                <a:path w="4597" h="9023" extrusionOk="0">
                  <a:moveTo>
                    <a:pt x="1995" y="0"/>
                  </a:moveTo>
                  <a:cubicBezTo>
                    <a:pt x="1599" y="0"/>
                    <a:pt x="1218" y="171"/>
                    <a:pt x="949" y="472"/>
                  </a:cubicBezTo>
                  <a:cubicBezTo>
                    <a:pt x="629" y="846"/>
                    <a:pt x="415" y="1301"/>
                    <a:pt x="335" y="1795"/>
                  </a:cubicBezTo>
                  <a:cubicBezTo>
                    <a:pt x="1" y="3398"/>
                    <a:pt x="455" y="5055"/>
                    <a:pt x="909" y="6632"/>
                  </a:cubicBezTo>
                  <a:cubicBezTo>
                    <a:pt x="1110" y="7326"/>
                    <a:pt x="1323" y="8048"/>
                    <a:pt x="1844" y="8555"/>
                  </a:cubicBezTo>
                  <a:cubicBezTo>
                    <a:pt x="2119" y="8822"/>
                    <a:pt x="2572" y="9023"/>
                    <a:pt x="3021" y="9023"/>
                  </a:cubicBezTo>
                  <a:cubicBezTo>
                    <a:pt x="3404" y="9023"/>
                    <a:pt x="3785" y="8877"/>
                    <a:pt x="4049" y="8502"/>
                  </a:cubicBezTo>
                  <a:cubicBezTo>
                    <a:pt x="4503" y="7834"/>
                    <a:pt x="4597" y="7006"/>
                    <a:pt x="4597" y="6204"/>
                  </a:cubicBezTo>
                  <a:cubicBezTo>
                    <a:pt x="4583" y="4494"/>
                    <a:pt x="4196" y="2797"/>
                    <a:pt x="3461" y="1247"/>
                  </a:cubicBezTo>
                  <a:cubicBezTo>
                    <a:pt x="3194" y="726"/>
                    <a:pt x="2847" y="178"/>
                    <a:pt x="2285" y="31"/>
                  </a:cubicBezTo>
                  <a:cubicBezTo>
                    <a:pt x="2188" y="10"/>
                    <a:pt x="2091" y="0"/>
                    <a:pt x="19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4"/>
            <p:cNvSpPr/>
            <p:nvPr/>
          </p:nvSpPr>
          <p:spPr>
            <a:xfrm>
              <a:off x="1685450" y="5248550"/>
              <a:ext cx="156000" cy="94600"/>
            </a:xfrm>
            <a:custGeom>
              <a:avLst/>
              <a:gdLst/>
              <a:ahLst/>
              <a:cxnLst/>
              <a:rect l="l" t="t" r="r" b="b"/>
              <a:pathLst>
                <a:path w="6240" h="3784" extrusionOk="0">
                  <a:moveTo>
                    <a:pt x="2988" y="1"/>
                  </a:moveTo>
                  <a:cubicBezTo>
                    <a:pt x="2646" y="1"/>
                    <a:pt x="2302" y="32"/>
                    <a:pt x="1965" y="88"/>
                  </a:cubicBezTo>
                  <a:cubicBezTo>
                    <a:pt x="1417" y="181"/>
                    <a:pt x="829" y="342"/>
                    <a:pt x="441" y="769"/>
                  </a:cubicBezTo>
                  <a:cubicBezTo>
                    <a:pt x="67" y="1183"/>
                    <a:pt x="1" y="1918"/>
                    <a:pt x="428" y="2279"/>
                  </a:cubicBezTo>
                  <a:cubicBezTo>
                    <a:pt x="695" y="2493"/>
                    <a:pt x="1056" y="2533"/>
                    <a:pt x="1390" y="2533"/>
                  </a:cubicBezTo>
                  <a:cubicBezTo>
                    <a:pt x="1707" y="2528"/>
                    <a:pt x="2039" y="2502"/>
                    <a:pt x="2363" y="2502"/>
                  </a:cubicBezTo>
                  <a:cubicBezTo>
                    <a:pt x="2872" y="2502"/>
                    <a:pt x="3363" y="2565"/>
                    <a:pt x="3755" y="2867"/>
                  </a:cubicBezTo>
                  <a:cubicBezTo>
                    <a:pt x="4129" y="3134"/>
                    <a:pt x="4383" y="3602"/>
                    <a:pt x="4824" y="3749"/>
                  </a:cubicBezTo>
                  <a:cubicBezTo>
                    <a:pt x="4902" y="3772"/>
                    <a:pt x="4982" y="3783"/>
                    <a:pt x="5061" y="3783"/>
                  </a:cubicBezTo>
                  <a:cubicBezTo>
                    <a:pt x="5428" y="3783"/>
                    <a:pt x="5786" y="3546"/>
                    <a:pt x="5973" y="3228"/>
                  </a:cubicBezTo>
                  <a:cubicBezTo>
                    <a:pt x="6187" y="2827"/>
                    <a:pt x="6240" y="2346"/>
                    <a:pt x="6106" y="1905"/>
                  </a:cubicBezTo>
                  <a:cubicBezTo>
                    <a:pt x="6000" y="1290"/>
                    <a:pt x="5612" y="756"/>
                    <a:pt x="5051" y="462"/>
                  </a:cubicBezTo>
                  <a:cubicBezTo>
                    <a:pt x="4418" y="136"/>
                    <a:pt x="3706" y="1"/>
                    <a:pt x="298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4"/>
            <p:cNvSpPr/>
            <p:nvPr/>
          </p:nvSpPr>
          <p:spPr>
            <a:xfrm>
              <a:off x="1886200" y="5009875"/>
              <a:ext cx="188075" cy="186325"/>
            </a:xfrm>
            <a:custGeom>
              <a:avLst/>
              <a:gdLst/>
              <a:ahLst/>
              <a:cxnLst/>
              <a:rect l="l" t="t" r="r" b="b"/>
              <a:pathLst>
                <a:path w="7523" h="7453" extrusionOk="0">
                  <a:moveTo>
                    <a:pt x="6008" y="0"/>
                  </a:moveTo>
                  <a:cubicBezTo>
                    <a:pt x="5593" y="0"/>
                    <a:pt x="5190" y="69"/>
                    <a:pt x="4810" y="229"/>
                  </a:cubicBezTo>
                  <a:cubicBezTo>
                    <a:pt x="3741" y="603"/>
                    <a:pt x="2753" y="1191"/>
                    <a:pt x="1898" y="1939"/>
                  </a:cubicBezTo>
                  <a:cubicBezTo>
                    <a:pt x="1176" y="2580"/>
                    <a:pt x="561" y="3369"/>
                    <a:pt x="281" y="4290"/>
                  </a:cubicBezTo>
                  <a:cubicBezTo>
                    <a:pt x="0" y="5226"/>
                    <a:pt x="121" y="6295"/>
                    <a:pt x="735" y="7043"/>
                  </a:cubicBezTo>
                  <a:lnTo>
                    <a:pt x="655" y="6936"/>
                  </a:lnTo>
                  <a:lnTo>
                    <a:pt x="655" y="6936"/>
                  </a:lnTo>
                  <a:cubicBezTo>
                    <a:pt x="933" y="7293"/>
                    <a:pt x="1367" y="7453"/>
                    <a:pt x="1856" y="7453"/>
                  </a:cubicBezTo>
                  <a:cubicBezTo>
                    <a:pt x="2189" y="7453"/>
                    <a:pt x="2548" y="7379"/>
                    <a:pt x="2900" y="7243"/>
                  </a:cubicBezTo>
                  <a:cubicBezTo>
                    <a:pt x="3768" y="6909"/>
                    <a:pt x="4423" y="6188"/>
                    <a:pt x="4997" y="5453"/>
                  </a:cubicBezTo>
                  <a:cubicBezTo>
                    <a:pt x="5705" y="4531"/>
                    <a:pt x="6347" y="3556"/>
                    <a:pt x="6908" y="2540"/>
                  </a:cubicBezTo>
                  <a:cubicBezTo>
                    <a:pt x="7229" y="1966"/>
                    <a:pt x="7522" y="1258"/>
                    <a:pt x="7215" y="670"/>
                  </a:cubicBezTo>
                  <a:cubicBezTo>
                    <a:pt x="6975" y="282"/>
                    <a:pt x="6574" y="28"/>
                    <a:pt x="6120" y="2"/>
                  </a:cubicBezTo>
                  <a:cubicBezTo>
                    <a:pt x="6082" y="1"/>
                    <a:pt x="6045" y="0"/>
                    <a:pt x="600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4"/>
            <p:cNvSpPr/>
            <p:nvPr/>
          </p:nvSpPr>
          <p:spPr>
            <a:xfrm>
              <a:off x="1759275" y="5276875"/>
              <a:ext cx="107575" cy="188325"/>
            </a:xfrm>
            <a:custGeom>
              <a:avLst/>
              <a:gdLst/>
              <a:ahLst/>
              <a:cxnLst/>
              <a:rect l="l" t="t" r="r" b="b"/>
              <a:pathLst>
                <a:path w="4303" h="7533" extrusionOk="0">
                  <a:moveTo>
                    <a:pt x="194" y="0"/>
                  </a:moveTo>
                  <a:cubicBezTo>
                    <a:pt x="131" y="0"/>
                    <a:pt x="67" y="4"/>
                    <a:pt x="0" y="10"/>
                  </a:cubicBezTo>
                  <a:cubicBezTo>
                    <a:pt x="121" y="37"/>
                    <a:pt x="254" y="64"/>
                    <a:pt x="374" y="64"/>
                  </a:cubicBezTo>
                  <a:cubicBezTo>
                    <a:pt x="708" y="117"/>
                    <a:pt x="1029" y="211"/>
                    <a:pt x="1336" y="358"/>
                  </a:cubicBezTo>
                  <a:cubicBezTo>
                    <a:pt x="1777" y="585"/>
                    <a:pt x="2165" y="905"/>
                    <a:pt x="2459" y="1306"/>
                  </a:cubicBezTo>
                  <a:cubicBezTo>
                    <a:pt x="2833" y="1787"/>
                    <a:pt x="3140" y="2322"/>
                    <a:pt x="3367" y="2896"/>
                  </a:cubicBezTo>
                  <a:cubicBezTo>
                    <a:pt x="3594" y="3471"/>
                    <a:pt x="3768" y="4059"/>
                    <a:pt x="3902" y="4660"/>
                  </a:cubicBezTo>
                  <a:cubicBezTo>
                    <a:pt x="4008" y="5141"/>
                    <a:pt x="4075" y="5635"/>
                    <a:pt x="4129" y="6143"/>
                  </a:cubicBezTo>
                  <a:cubicBezTo>
                    <a:pt x="4169" y="6544"/>
                    <a:pt x="4209" y="6891"/>
                    <a:pt x="4236" y="7158"/>
                  </a:cubicBezTo>
                  <a:cubicBezTo>
                    <a:pt x="4236" y="7279"/>
                    <a:pt x="4249" y="7412"/>
                    <a:pt x="4289" y="7532"/>
                  </a:cubicBezTo>
                  <a:cubicBezTo>
                    <a:pt x="4302" y="7412"/>
                    <a:pt x="4302" y="7279"/>
                    <a:pt x="4302" y="7158"/>
                  </a:cubicBezTo>
                  <a:cubicBezTo>
                    <a:pt x="4289" y="6918"/>
                    <a:pt x="4276" y="6570"/>
                    <a:pt x="4249" y="6130"/>
                  </a:cubicBezTo>
                  <a:cubicBezTo>
                    <a:pt x="4209" y="5635"/>
                    <a:pt x="4142" y="5127"/>
                    <a:pt x="4049" y="4633"/>
                  </a:cubicBezTo>
                  <a:cubicBezTo>
                    <a:pt x="3928" y="4019"/>
                    <a:pt x="3741" y="3417"/>
                    <a:pt x="3514" y="2843"/>
                  </a:cubicBezTo>
                  <a:cubicBezTo>
                    <a:pt x="3287" y="2255"/>
                    <a:pt x="2966" y="1720"/>
                    <a:pt x="2579" y="1226"/>
                  </a:cubicBezTo>
                  <a:cubicBezTo>
                    <a:pt x="2258" y="812"/>
                    <a:pt x="1857" y="491"/>
                    <a:pt x="1390" y="277"/>
                  </a:cubicBezTo>
                  <a:cubicBezTo>
                    <a:pt x="1069" y="131"/>
                    <a:pt x="735" y="37"/>
                    <a:pt x="388" y="10"/>
                  </a:cubicBezTo>
                  <a:cubicBezTo>
                    <a:pt x="321" y="4"/>
                    <a:pt x="257" y="0"/>
                    <a:pt x="19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4"/>
            <p:cNvSpPr/>
            <p:nvPr/>
          </p:nvSpPr>
          <p:spPr>
            <a:xfrm>
              <a:off x="1817050" y="5026275"/>
              <a:ext cx="49800" cy="419225"/>
            </a:xfrm>
            <a:custGeom>
              <a:avLst/>
              <a:gdLst/>
              <a:ahLst/>
              <a:cxnLst/>
              <a:rect l="l" t="t" r="r" b="b"/>
              <a:pathLst>
                <a:path w="1992" h="16769" extrusionOk="0">
                  <a:moveTo>
                    <a:pt x="1" y="0"/>
                  </a:moveTo>
                  <a:cubicBezTo>
                    <a:pt x="1" y="54"/>
                    <a:pt x="14" y="121"/>
                    <a:pt x="27" y="174"/>
                  </a:cubicBezTo>
                  <a:lnTo>
                    <a:pt x="148" y="655"/>
                  </a:lnTo>
                  <a:cubicBezTo>
                    <a:pt x="201" y="855"/>
                    <a:pt x="255" y="1123"/>
                    <a:pt x="321" y="1417"/>
                  </a:cubicBezTo>
                  <a:cubicBezTo>
                    <a:pt x="388" y="1697"/>
                    <a:pt x="468" y="2031"/>
                    <a:pt x="535" y="2419"/>
                  </a:cubicBezTo>
                  <a:cubicBezTo>
                    <a:pt x="856" y="3915"/>
                    <a:pt x="1190" y="5999"/>
                    <a:pt x="1444" y="8324"/>
                  </a:cubicBezTo>
                  <a:cubicBezTo>
                    <a:pt x="1697" y="10649"/>
                    <a:pt x="1831" y="12760"/>
                    <a:pt x="1871" y="14296"/>
                  </a:cubicBezTo>
                  <a:cubicBezTo>
                    <a:pt x="1898" y="15058"/>
                    <a:pt x="1898" y="15673"/>
                    <a:pt x="1898" y="16100"/>
                  </a:cubicBezTo>
                  <a:lnTo>
                    <a:pt x="1898" y="16608"/>
                  </a:lnTo>
                  <a:cubicBezTo>
                    <a:pt x="1885" y="16661"/>
                    <a:pt x="1898" y="16715"/>
                    <a:pt x="1898" y="16768"/>
                  </a:cubicBezTo>
                  <a:cubicBezTo>
                    <a:pt x="1911" y="16715"/>
                    <a:pt x="1925" y="16675"/>
                    <a:pt x="1925" y="16621"/>
                  </a:cubicBezTo>
                  <a:cubicBezTo>
                    <a:pt x="1925" y="16488"/>
                    <a:pt x="1938" y="16314"/>
                    <a:pt x="1951" y="16113"/>
                  </a:cubicBezTo>
                  <a:cubicBezTo>
                    <a:pt x="1978" y="15686"/>
                    <a:pt x="1991" y="15071"/>
                    <a:pt x="1978" y="14296"/>
                  </a:cubicBezTo>
                  <a:cubicBezTo>
                    <a:pt x="1965" y="12760"/>
                    <a:pt x="1858" y="10649"/>
                    <a:pt x="1604" y="8324"/>
                  </a:cubicBezTo>
                  <a:cubicBezTo>
                    <a:pt x="1390" y="6333"/>
                    <a:pt x="1070" y="4356"/>
                    <a:pt x="642" y="2405"/>
                  </a:cubicBezTo>
                  <a:cubicBezTo>
                    <a:pt x="575" y="2031"/>
                    <a:pt x="482" y="1697"/>
                    <a:pt x="401" y="1403"/>
                  </a:cubicBezTo>
                  <a:cubicBezTo>
                    <a:pt x="335" y="1109"/>
                    <a:pt x="255" y="842"/>
                    <a:pt x="201" y="642"/>
                  </a:cubicBezTo>
                  <a:cubicBezTo>
                    <a:pt x="148" y="455"/>
                    <a:pt x="94" y="294"/>
                    <a:pt x="67" y="174"/>
                  </a:cubicBezTo>
                  <a:cubicBezTo>
                    <a:pt x="54" y="107"/>
                    <a:pt x="27" y="54"/>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4"/>
            <p:cNvSpPr/>
            <p:nvPr/>
          </p:nvSpPr>
          <p:spPr>
            <a:xfrm>
              <a:off x="1864150" y="5057325"/>
              <a:ext cx="137650" cy="285950"/>
            </a:xfrm>
            <a:custGeom>
              <a:avLst/>
              <a:gdLst/>
              <a:ahLst/>
              <a:cxnLst/>
              <a:rect l="l" t="t" r="r" b="b"/>
              <a:pathLst>
                <a:path w="5506" h="11438" extrusionOk="0">
                  <a:moveTo>
                    <a:pt x="5492" y="1"/>
                  </a:moveTo>
                  <a:lnTo>
                    <a:pt x="5492" y="1"/>
                  </a:lnTo>
                  <a:cubicBezTo>
                    <a:pt x="5331" y="81"/>
                    <a:pt x="5185" y="175"/>
                    <a:pt x="5051" y="281"/>
                  </a:cubicBezTo>
                  <a:lnTo>
                    <a:pt x="4824" y="442"/>
                  </a:lnTo>
                  <a:cubicBezTo>
                    <a:pt x="4744" y="495"/>
                    <a:pt x="4663" y="575"/>
                    <a:pt x="4570" y="656"/>
                  </a:cubicBezTo>
                  <a:cubicBezTo>
                    <a:pt x="4369" y="816"/>
                    <a:pt x="4169" y="1003"/>
                    <a:pt x="3982" y="1203"/>
                  </a:cubicBezTo>
                  <a:cubicBezTo>
                    <a:pt x="2927" y="2326"/>
                    <a:pt x="2071" y="3648"/>
                    <a:pt x="1484" y="5091"/>
                  </a:cubicBezTo>
                  <a:cubicBezTo>
                    <a:pt x="869" y="6508"/>
                    <a:pt x="428" y="8004"/>
                    <a:pt x="174" y="9527"/>
                  </a:cubicBezTo>
                  <a:cubicBezTo>
                    <a:pt x="67" y="10115"/>
                    <a:pt x="27" y="10596"/>
                    <a:pt x="14" y="10930"/>
                  </a:cubicBezTo>
                  <a:cubicBezTo>
                    <a:pt x="1" y="11104"/>
                    <a:pt x="1" y="11277"/>
                    <a:pt x="14" y="11438"/>
                  </a:cubicBezTo>
                  <a:cubicBezTo>
                    <a:pt x="41" y="11277"/>
                    <a:pt x="67" y="11104"/>
                    <a:pt x="81" y="10930"/>
                  </a:cubicBezTo>
                  <a:cubicBezTo>
                    <a:pt x="121" y="10609"/>
                    <a:pt x="174" y="10128"/>
                    <a:pt x="294" y="9554"/>
                  </a:cubicBezTo>
                  <a:cubicBezTo>
                    <a:pt x="401" y="8966"/>
                    <a:pt x="548" y="8285"/>
                    <a:pt x="775" y="7536"/>
                  </a:cubicBezTo>
                  <a:cubicBezTo>
                    <a:pt x="1003" y="6721"/>
                    <a:pt x="1297" y="5920"/>
                    <a:pt x="1631" y="5145"/>
                  </a:cubicBezTo>
                  <a:cubicBezTo>
                    <a:pt x="2218" y="3729"/>
                    <a:pt x="3033" y="2419"/>
                    <a:pt x="4062" y="1270"/>
                  </a:cubicBezTo>
                  <a:cubicBezTo>
                    <a:pt x="4877" y="415"/>
                    <a:pt x="5505" y="41"/>
                    <a:pt x="54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72A2E"/>
        </a:solidFill>
        <a:effectLst/>
      </p:bgPr>
    </p:bg>
    <p:spTree>
      <p:nvGrpSpPr>
        <p:cNvPr id="1" name="Shape 2154"/>
        <p:cNvGrpSpPr/>
        <p:nvPr/>
      </p:nvGrpSpPr>
      <p:grpSpPr>
        <a:xfrm>
          <a:off x="0" y="0"/>
          <a:ext cx="0" cy="0"/>
          <a:chOff x="0" y="0"/>
          <a:chExt cx="0" cy="0"/>
        </a:xfrm>
      </p:grpSpPr>
      <p:pic>
        <p:nvPicPr>
          <p:cNvPr id="270" name="Content Placeholder 3">
            <a:extLst>
              <a:ext uri="{FF2B5EF4-FFF2-40B4-BE49-F238E27FC236}">
                <a16:creationId xmlns:a16="http://schemas.microsoft.com/office/drawing/2014/main" id="{4611EC22-07B0-3E44-993C-1211D576E303}"/>
              </a:ext>
            </a:extLst>
          </p:cNvPr>
          <p:cNvPicPr>
            <a:picLocks noChangeAspect="1"/>
          </p:cNvPicPr>
          <p:nvPr/>
        </p:nvPicPr>
        <p:blipFill rotWithShape="1">
          <a:blip r:embed="rId3"/>
          <a:srcRect/>
          <a:stretch/>
        </p:blipFill>
        <p:spPr>
          <a:xfrm>
            <a:off x="0" y="620043"/>
            <a:ext cx="7159148" cy="4027022"/>
          </a:xfrm>
          <a:prstGeom prst="rect">
            <a:avLst/>
          </a:prstGeom>
          <a:solidFill>
            <a:srgbClr val="292A2E"/>
          </a:solidFill>
        </p:spPr>
      </p:pic>
      <p:grpSp>
        <p:nvGrpSpPr>
          <p:cNvPr id="271" name="Google Shape;12771;p54">
            <a:extLst>
              <a:ext uri="{FF2B5EF4-FFF2-40B4-BE49-F238E27FC236}">
                <a16:creationId xmlns:a16="http://schemas.microsoft.com/office/drawing/2014/main" id="{8E309705-1CEE-E641-8A44-24EBD8945A3F}"/>
              </a:ext>
            </a:extLst>
          </p:cNvPr>
          <p:cNvGrpSpPr/>
          <p:nvPr/>
        </p:nvGrpSpPr>
        <p:grpSpPr>
          <a:xfrm>
            <a:off x="7825563" y="94360"/>
            <a:ext cx="1219413" cy="1051365"/>
            <a:chOff x="7287122" y="1165658"/>
            <a:chExt cx="1219413" cy="1051365"/>
          </a:xfrm>
        </p:grpSpPr>
        <p:grpSp>
          <p:nvGrpSpPr>
            <p:cNvPr id="272" name="Google Shape;12772;p54">
              <a:extLst>
                <a:ext uri="{FF2B5EF4-FFF2-40B4-BE49-F238E27FC236}">
                  <a16:creationId xmlns:a16="http://schemas.microsoft.com/office/drawing/2014/main" id="{A196BB3F-9EB1-B64E-8E3B-058B4E367DCD}"/>
                </a:ext>
              </a:extLst>
            </p:cNvPr>
            <p:cNvGrpSpPr/>
            <p:nvPr/>
          </p:nvGrpSpPr>
          <p:grpSpPr>
            <a:xfrm>
              <a:off x="7287122" y="1969723"/>
              <a:ext cx="1219413" cy="247300"/>
              <a:chOff x="7287122" y="1969723"/>
              <a:chExt cx="1219413" cy="247300"/>
            </a:xfrm>
          </p:grpSpPr>
          <p:sp>
            <p:nvSpPr>
              <p:cNvPr id="288" name="Google Shape;12773;p54">
                <a:extLst>
                  <a:ext uri="{FF2B5EF4-FFF2-40B4-BE49-F238E27FC236}">
                    <a16:creationId xmlns:a16="http://schemas.microsoft.com/office/drawing/2014/main" id="{4447A231-5F3D-CA4C-815B-EB7743B69F68}"/>
                  </a:ext>
                </a:extLst>
              </p:cNvPr>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 name="Google Shape;12774;p54">
                <a:extLst>
                  <a:ext uri="{FF2B5EF4-FFF2-40B4-BE49-F238E27FC236}">
                    <a16:creationId xmlns:a16="http://schemas.microsoft.com/office/drawing/2014/main" id="{2E12BCA8-B8EA-0840-88B1-1B7611743DD9}"/>
                  </a:ext>
                </a:extLst>
              </p:cNvPr>
              <p:cNvGrpSpPr/>
              <p:nvPr/>
            </p:nvGrpSpPr>
            <p:grpSpPr>
              <a:xfrm>
                <a:off x="7287122" y="2063892"/>
                <a:ext cx="1151753" cy="73428"/>
                <a:chOff x="7287122" y="2063892"/>
                <a:chExt cx="1151753" cy="73428"/>
              </a:xfrm>
            </p:grpSpPr>
            <p:sp>
              <p:nvSpPr>
                <p:cNvPr id="290" name="Google Shape;12775;p54">
                  <a:extLst>
                    <a:ext uri="{FF2B5EF4-FFF2-40B4-BE49-F238E27FC236}">
                      <a16:creationId xmlns:a16="http://schemas.microsoft.com/office/drawing/2014/main" id="{4EEE8B9E-82D7-FD45-915A-C1B462724D8B}"/>
                    </a:ext>
                  </a:extLst>
                </p:cNvPr>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12776;p54">
                  <a:extLst>
                    <a:ext uri="{FF2B5EF4-FFF2-40B4-BE49-F238E27FC236}">
                      <a16:creationId xmlns:a16="http://schemas.microsoft.com/office/drawing/2014/main" id="{980172A0-6065-704B-89F0-9FDAFEE0CBB2}"/>
                    </a:ext>
                  </a:extLst>
                </p:cNvPr>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273" name="Google Shape;12777;p54">
              <a:extLst>
                <a:ext uri="{FF2B5EF4-FFF2-40B4-BE49-F238E27FC236}">
                  <a16:creationId xmlns:a16="http://schemas.microsoft.com/office/drawing/2014/main" id="{0BF0EF5A-00DB-0C49-A809-0A26AB32237C}"/>
                </a:ext>
              </a:extLst>
            </p:cNvPr>
            <p:cNvGrpSpPr/>
            <p:nvPr/>
          </p:nvGrpSpPr>
          <p:grpSpPr>
            <a:xfrm>
              <a:off x="7287122" y="1712201"/>
              <a:ext cx="1219403" cy="246767"/>
              <a:chOff x="7287122" y="1712201"/>
              <a:chExt cx="1219403" cy="246767"/>
            </a:xfrm>
          </p:grpSpPr>
          <p:sp>
            <p:nvSpPr>
              <p:cNvPr id="284" name="Google Shape;12778;p54">
                <a:extLst>
                  <a:ext uri="{FF2B5EF4-FFF2-40B4-BE49-F238E27FC236}">
                    <a16:creationId xmlns:a16="http://schemas.microsoft.com/office/drawing/2014/main" id="{B604D1C4-D9B5-C74E-87FD-5678BCD3E912}"/>
                  </a:ext>
                </a:extLst>
              </p:cNvPr>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 name="Google Shape;12779;p54">
                <a:extLst>
                  <a:ext uri="{FF2B5EF4-FFF2-40B4-BE49-F238E27FC236}">
                    <a16:creationId xmlns:a16="http://schemas.microsoft.com/office/drawing/2014/main" id="{365266CF-4585-774D-B92D-787F95489973}"/>
                  </a:ext>
                </a:extLst>
              </p:cNvPr>
              <p:cNvGrpSpPr/>
              <p:nvPr/>
            </p:nvGrpSpPr>
            <p:grpSpPr>
              <a:xfrm>
                <a:off x="7287122" y="1842861"/>
                <a:ext cx="1005303" cy="73419"/>
                <a:chOff x="7287122" y="1842861"/>
                <a:chExt cx="1005303" cy="73419"/>
              </a:xfrm>
            </p:grpSpPr>
            <p:sp>
              <p:nvSpPr>
                <p:cNvPr id="286" name="Google Shape;12780;p54">
                  <a:extLst>
                    <a:ext uri="{FF2B5EF4-FFF2-40B4-BE49-F238E27FC236}">
                      <a16:creationId xmlns:a16="http://schemas.microsoft.com/office/drawing/2014/main" id="{123506F8-3E7D-7C49-A5FA-632EC72566D3}"/>
                    </a:ext>
                  </a:extLst>
                </p:cNvPr>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7" name="Google Shape;12781;p54">
                  <a:extLst>
                    <a:ext uri="{FF2B5EF4-FFF2-40B4-BE49-F238E27FC236}">
                      <a16:creationId xmlns:a16="http://schemas.microsoft.com/office/drawing/2014/main" id="{91D02249-F399-4443-A881-E67CE2156F3A}"/>
                    </a:ext>
                  </a:extLst>
                </p:cNvPr>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274" name="Google Shape;12782;p54">
              <a:extLst>
                <a:ext uri="{FF2B5EF4-FFF2-40B4-BE49-F238E27FC236}">
                  <a16:creationId xmlns:a16="http://schemas.microsoft.com/office/drawing/2014/main" id="{FD7FB335-F059-9249-AD7E-661F500592F8}"/>
                </a:ext>
              </a:extLst>
            </p:cNvPr>
            <p:cNvGrpSpPr/>
            <p:nvPr/>
          </p:nvGrpSpPr>
          <p:grpSpPr>
            <a:xfrm>
              <a:off x="7287122" y="1447520"/>
              <a:ext cx="1219403" cy="286667"/>
              <a:chOff x="7287122" y="1447520"/>
              <a:chExt cx="1219403" cy="286667"/>
            </a:xfrm>
          </p:grpSpPr>
          <p:sp>
            <p:nvSpPr>
              <p:cNvPr id="280" name="Google Shape;12783;p54">
                <a:extLst>
                  <a:ext uri="{FF2B5EF4-FFF2-40B4-BE49-F238E27FC236}">
                    <a16:creationId xmlns:a16="http://schemas.microsoft.com/office/drawing/2014/main" id="{55D14177-466A-9D41-8438-276B44725FCF}"/>
                  </a:ext>
                </a:extLst>
              </p:cNvPr>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12784;p54">
                <a:extLst>
                  <a:ext uri="{FF2B5EF4-FFF2-40B4-BE49-F238E27FC236}">
                    <a16:creationId xmlns:a16="http://schemas.microsoft.com/office/drawing/2014/main" id="{3A547457-4388-5B47-89AA-732BE7B15D7A}"/>
                  </a:ext>
                </a:extLst>
              </p:cNvPr>
              <p:cNvGrpSpPr/>
              <p:nvPr/>
            </p:nvGrpSpPr>
            <p:grpSpPr>
              <a:xfrm>
                <a:off x="7287122" y="1581977"/>
                <a:ext cx="852803" cy="73428"/>
                <a:chOff x="7287122" y="1581977"/>
                <a:chExt cx="852803" cy="73428"/>
              </a:xfrm>
            </p:grpSpPr>
            <p:sp>
              <p:nvSpPr>
                <p:cNvPr id="282" name="Google Shape;12785;p54">
                  <a:extLst>
                    <a:ext uri="{FF2B5EF4-FFF2-40B4-BE49-F238E27FC236}">
                      <a16:creationId xmlns:a16="http://schemas.microsoft.com/office/drawing/2014/main" id="{7F07D273-2806-6A43-8EFC-1220B78EE1A5}"/>
                    </a:ext>
                  </a:extLst>
                </p:cNvPr>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3" name="Google Shape;12786;p54">
                  <a:extLst>
                    <a:ext uri="{FF2B5EF4-FFF2-40B4-BE49-F238E27FC236}">
                      <a16:creationId xmlns:a16="http://schemas.microsoft.com/office/drawing/2014/main" id="{130F0CE1-98F5-E346-86D5-73589220B851}"/>
                    </a:ext>
                  </a:extLst>
                </p:cNvPr>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275" name="Google Shape;12787;p54">
              <a:extLst>
                <a:ext uri="{FF2B5EF4-FFF2-40B4-BE49-F238E27FC236}">
                  <a16:creationId xmlns:a16="http://schemas.microsoft.com/office/drawing/2014/main" id="{B6631D94-C44D-484A-9E85-8DFEDEC6C2C4}"/>
                </a:ext>
              </a:extLst>
            </p:cNvPr>
            <p:cNvGrpSpPr/>
            <p:nvPr/>
          </p:nvGrpSpPr>
          <p:grpSpPr>
            <a:xfrm>
              <a:off x="7287122" y="1165658"/>
              <a:ext cx="1219403" cy="344253"/>
              <a:chOff x="7287122" y="1165658"/>
              <a:chExt cx="1219403" cy="344253"/>
            </a:xfrm>
          </p:grpSpPr>
          <p:sp>
            <p:nvSpPr>
              <p:cNvPr id="276" name="Google Shape;12788;p54">
                <a:extLst>
                  <a:ext uri="{FF2B5EF4-FFF2-40B4-BE49-F238E27FC236}">
                    <a16:creationId xmlns:a16="http://schemas.microsoft.com/office/drawing/2014/main" id="{6ACA0705-11C1-5F43-95E5-88B9B2FE851D}"/>
                  </a:ext>
                </a:extLst>
              </p:cNvPr>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12789;p54">
                <a:extLst>
                  <a:ext uri="{FF2B5EF4-FFF2-40B4-BE49-F238E27FC236}">
                    <a16:creationId xmlns:a16="http://schemas.microsoft.com/office/drawing/2014/main" id="{74543919-5527-7846-8498-C229EC3B5059}"/>
                  </a:ext>
                </a:extLst>
              </p:cNvPr>
              <p:cNvGrpSpPr/>
              <p:nvPr/>
            </p:nvGrpSpPr>
            <p:grpSpPr>
              <a:xfrm>
                <a:off x="7287122" y="1341025"/>
                <a:ext cx="695703" cy="73419"/>
                <a:chOff x="7287122" y="1341025"/>
                <a:chExt cx="695703" cy="73419"/>
              </a:xfrm>
            </p:grpSpPr>
            <p:sp>
              <p:nvSpPr>
                <p:cNvPr id="278" name="Google Shape;12790;p54">
                  <a:extLst>
                    <a:ext uri="{FF2B5EF4-FFF2-40B4-BE49-F238E27FC236}">
                      <a16:creationId xmlns:a16="http://schemas.microsoft.com/office/drawing/2014/main" id="{EF5B3430-C451-7F49-966A-D71DA07B640A}"/>
                    </a:ext>
                  </a:extLst>
                </p:cNvPr>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9" name="Google Shape;12791;p54">
                  <a:extLst>
                    <a:ext uri="{FF2B5EF4-FFF2-40B4-BE49-F238E27FC236}">
                      <a16:creationId xmlns:a16="http://schemas.microsoft.com/office/drawing/2014/main" id="{E6419C5C-B0C3-1447-8823-057EBE43E735}"/>
                    </a:ext>
                  </a:extLst>
                </p:cNvPr>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292" name="Google Shape;450;p27">
            <a:extLst>
              <a:ext uri="{FF2B5EF4-FFF2-40B4-BE49-F238E27FC236}">
                <a16:creationId xmlns:a16="http://schemas.microsoft.com/office/drawing/2014/main" id="{1FD6D68B-BC92-1C48-81F0-BAE18BCDCDBC}"/>
              </a:ext>
            </a:extLst>
          </p:cNvPr>
          <p:cNvGrpSpPr/>
          <p:nvPr/>
        </p:nvGrpSpPr>
        <p:grpSpPr>
          <a:xfrm>
            <a:off x="6166884" y="1374548"/>
            <a:ext cx="3159308" cy="2639007"/>
            <a:chOff x="2794569" y="1347223"/>
            <a:chExt cx="3554851" cy="2988428"/>
          </a:xfrm>
        </p:grpSpPr>
        <p:grpSp>
          <p:nvGrpSpPr>
            <p:cNvPr id="293" name="Google Shape;451;p27">
              <a:extLst>
                <a:ext uri="{FF2B5EF4-FFF2-40B4-BE49-F238E27FC236}">
                  <a16:creationId xmlns:a16="http://schemas.microsoft.com/office/drawing/2014/main" id="{83715995-4EBC-CC46-9846-6D4FB9EAA9E7}"/>
                </a:ext>
              </a:extLst>
            </p:cNvPr>
            <p:cNvGrpSpPr/>
            <p:nvPr/>
          </p:nvGrpSpPr>
          <p:grpSpPr>
            <a:xfrm>
              <a:off x="2794569" y="1439818"/>
              <a:ext cx="3554851" cy="2895833"/>
              <a:chOff x="3437150" y="2680125"/>
              <a:chExt cx="2022675" cy="1647700"/>
            </a:xfrm>
          </p:grpSpPr>
          <p:sp>
            <p:nvSpPr>
              <p:cNvPr id="299" name="Google Shape;452;p27">
                <a:extLst>
                  <a:ext uri="{FF2B5EF4-FFF2-40B4-BE49-F238E27FC236}">
                    <a16:creationId xmlns:a16="http://schemas.microsoft.com/office/drawing/2014/main" id="{4F6686A1-71AD-C047-B959-EC0824BDB9F3}"/>
                  </a:ext>
                </a:extLst>
              </p:cNvPr>
              <p:cNvSpPr/>
              <p:nvPr/>
            </p:nvSpPr>
            <p:spPr>
              <a:xfrm>
                <a:off x="5007425" y="2941875"/>
                <a:ext cx="452400" cy="479700"/>
              </a:xfrm>
              <a:custGeom>
                <a:avLst/>
                <a:gdLst/>
                <a:ahLst/>
                <a:cxnLst/>
                <a:rect l="l" t="t" r="r" b="b"/>
                <a:pathLst>
                  <a:path w="18096" h="19188" extrusionOk="0">
                    <a:moveTo>
                      <a:pt x="16377" y="1"/>
                    </a:moveTo>
                    <a:cubicBezTo>
                      <a:pt x="15911" y="1"/>
                      <a:pt x="15162" y="287"/>
                      <a:pt x="14122" y="1554"/>
                    </a:cubicBezTo>
                    <a:cubicBezTo>
                      <a:pt x="12223" y="3881"/>
                      <a:pt x="11406" y="5276"/>
                      <a:pt x="11406" y="5276"/>
                    </a:cubicBezTo>
                    <a:cubicBezTo>
                      <a:pt x="11406" y="5276"/>
                      <a:pt x="11191" y="5491"/>
                      <a:pt x="10959" y="5491"/>
                    </a:cubicBezTo>
                    <a:cubicBezTo>
                      <a:pt x="10849" y="5491"/>
                      <a:pt x="10736" y="5443"/>
                      <a:pt x="10639" y="5302"/>
                    </a:cubicBezTo>
                    <a:cubicBezTo>
                      <a:pt x="10356" y="4871"/>
                      <a:pt x="10061" y="3791"/>
                      <a:pt x="9413" y="3791"/>
                    </a:cubicBezTo>
                    <a:cubicBezTo>
                      <a:pt x="9398" y="3791"/>
                      <a:pt x="9384" y="3792"/>
                      <a:pt x="9369" y="3793"/>
                    </a:cubicBezTo>
                    <a:cubicBezTo>
                      <a:pt x="8690" y="3830"/>
                      <a:pt x="8300" y="4522"/>
                      <a:pt x="8187" y="5641"/>
                    </a:cubicBezTo>
                    <a:cubicBezTo>
                      <a:pt x="8086" y="6748"/>
                      <a:pt x="7759" y="9175"/>
                      <a:pt x="7721" y="9388"/>
                    </a:cubicBezTo>
                    <a:cubicBezTo>
                      <a:pt x="7704" y="9549"/>
                      <a:pt x="7603" y="9735"/>
                      <a:pt x="7457" y="9735"/>
                    </a:cubicBezTo>
                    <a:cubicBezTo>
                      <a:pt x="7397" y="9735"/>
                      <a:pt x="7329" y="9704"/>
                      <a:pt x="7256" y="9627"/>
                    </a:cubicBezTo>
                    <a:cubicBezTo>
                      <a:pt x="7037" y="9398"/>
                      <a:pt x="6038" y="7664"/>
                      <a:pt x="5103" y="7664"/>
                    </a:cubicBezTo>
                    <a:cubicBezTo>
                      <a:pt x="4963" y="7664"/>
                      <a:pt x="4825" y="7703"/>
                      <a:pt x="4691" y="7791"/>
                    </a:cubicBezTo>
                    <a:cubicBezTo>
                      <a:pt x="3660" y="8458"/>
                      <a:pt x="3861" y="11602"/>
                      <a:pt x="3886" y="11954"/>
                    </a:cubicBezTo>
                    <a:cubicBezTo>
                      <a:pt x="3899" y="12293"/>
                      <a:pt x="3811" y="12419"/>
                      <a:pt x="3635" y="12469"/>
                    </a:cubicBezTo>
                    <a:cubicBezTo>
                      <a:pt x="3631" y="12470"/>
                      <a:pt x="3626" y="12470"/>
                      <a:pt x="3622" y="12470"/>
                    </a:cubicBezTo>
                    <a:cubicBezTo>
                      <a:pt x="3442" y="12470"/>
                      <a:pt x="3097" y="11701"/>
                      <a:pt x="2704" y="11099"/>
                    </a:cubicBezTo>
                    <a:cubicBezTo>
                      <a:pt x="2403" y="10613"/>
                      <a:pt x="1997" y="10112"/>
                      <a:pt x="1573" y="10112"/>
                    </a:cubicBezTo>
                    <a:cubicBezTo>
                      <a:pt x="1448" y="10112"/>
                      <a:pt x="1321" y="10156"/>
                      <a:pt x="1195" y="10256"/>
                    </a:cubicBezTo>
                    <a:cubicBezTo>
                      <a:pt x="629" y="10684"/>
                      <a:pt x="0" y="12884"/>
                      <a:pt x="1346" y="16946"/>
                    </a:cubicBezTo>
                    <a:lnTo>
                      <a:pt x="2088" y="18782"/>
                    </a:lnTo>
                    <a:lnTo>
                      <a:pt x="4062" y="19096"/>
                    </a:lnTo>
                    <a:cubicBezTo>
                      <a:pt x="4713" y="19159"/>
                      <a:pt x="5311" y="19188"/>
                      <a:pt x="5858" y="19188"/>
                    </a:cubicBezTo>
                    <a:cubicBezTo>
                      <a:pt x="8896" y="19188"/>
                      <a:pt x="10370" y="18319"/>
                      <a:pt x="10626" y="17776"/>
                    </a:cubicBezTo>
                    <a:cubicBezTo>
                      <a:pt x="10928" y="17134"/>
                      <a:pt x="10161" y="16719"/>
                      <a:pt x="9469" y="16481"/>
                    </a:cubicBezTo>
                    <a:cubicBezTo>
                      <a:pt x="8778" y="16229"/>
                      <a:pt x="7910" y="16053"/>
                      <a:pt x="7923" y="15877"/>
                    </a:cubicBezTo>
                    <a:cubicBezTo>
                      <a:pt x="7935" y="15701"/>
                      <a:pt x="8036" y="15588"/>
                      <a:pt x="8375" y="15525"/>
                    </a:cubicBezTo>
                    <a:cubicBezTo>
                      <a:pt x="8715" y="15462"/>
                      <a:pt x="11833" y="14972"/>
                      <a:pt x="12248" y="13815"/>
                    </a:cubicBezTo>
                    <a:cubicBezTo>
                      <a:pt x="12676" y="12670"/>
                      <a:pt x="10211" y="11903"/>
                      <a:pt x="9897" y="11715"/>
                    </a:cubicBezTo>
                    <a:cubicBezTo>
                      <a:pt x="9582" y="11539"/>
                      <a:pt x="9821" y="11287"/>
                      <a:pt x="10023" y="11212"/>
                    </a:cubicBezTo>
                    <a:cubicBezTo>
                      <a:pt x="10224" y="11136"/>
                      <a:pt x="12525" y="10281"/>
                      <a:pt x="13581" y="9929"/>
                    </a:cubicBezTo>
                    <a:cubicBezTo>
                      <a:pt x="14650" y="9577"/>
                      <a:pt x="15229" y="9061"/>
                      <a:pt x="15128" y="8370"/>
                    </a:cubicBezTo>
                    <a:cubicBezTo>
                      <a:pt x="15015" y="7703"/>
                      <a:pt x="13858" y="7653"/>
                      <a:pt x="13367" y="7464"/>
                    </a:cubicBezTo>
                    <a:cubicBezTo>
                      <a:pt x="12877" y="7276"/>
                      <a:pt x="13229" y="6710"/>
                      <a:pt x="13229" y="6710"/>
                    </a:cubicBezTo>
                    <a:cubicBezTo>
                      <a:pt x="13229" y="6710"/>
                      <a:pt x="14411" y="5591"/>
                      <a:pt x="16247" y="3239"/>
                    </a:cubicBezTo>
                    <a:cubicBezTo>
                      <a:pt x="18095" y="888"/>
                      <a:pt x="16927" y="184"/>
                      <a:pt x="16926" y="184"/>
                    </a:cubicBezTo>
                    <a:lnTo>
                      <a:pt x="16926" y="184"/>
                    </a:lnTo>
                    <a:lnTo>
                      <a:pt x="16951" y="196"/>
                    </a:lnTo>
                    <a:cubicBezTo>
                      <a:pt x="16951" y="196"/>
                      <a:pt x="16761" y="1"/>
                      <a:pt x="16377" y="1"/>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453;p27">
                <a:extLst>
                  <a:ext uri="{FF2B5EF4-FFF2-40B4-BE49-F238E27FC236}">
                    <a16:creationId xmlns:a16="http://schemas.microsoft.com/office/drawing/2014/main" id="{6583CA61-733C-0445-95D0-D9EC9FB88D14}"/>
                  </a:ext>
                </a:extLst>
              </p:cNvPr>
              <p:cNvSpPr/>
              <p:nvPr/>
            </p:nvSpPr>
            <p:spPr>
              <a:xfrm>
                <a:off x="5009950" y="2998650"/>
                <a:ext cx="378825" cy="473450"/>
              </a:xfrm>
              <a:custGeom>
                <a:avLst/>
                <a:gdLst/>
                <a:ahLst/>
                <a:cxnLst/>
                <a:rect l="l" t="t" r="r" b="b"/>
                <a:pathLst>
                  <a:path w="15153" h="18938" extrusionOk="0">
                    <a:moveTo>
                      <a:pt x="15153" y="0"/>
                    </a:moveTo>
                    <a:cubicBezTo>
                      <a:pt x="15152" y="0"/>
                      <a:pt x="15140" y="13"/>
                      <a:pt x="15115" y="38"/>
                    </a:cubicBezTo>
                    <a:lnTo>
                      <a:pt x="15002" y="176"/>
                    </a:lnTo>
                    <a:lnTo>
                      <a:pt x="14562" y="729"/>
                    </a:lnTo>
                    <a:cubicBezTo>
                      <a:pt x="14172" y="1220"/>
                      <a:pt x="13619" y="1911"/>
                      <a:pt x="12940" y="2767"/>
                    </a:cubicBezTo>
                    <a:cubicBezTo>
                      <a:pt x="11569" y="4477"/>
                      <a:pt x="9658" y="6841"/>
                      <a:pt x="7558" y="9444"/>
                    </a:cubicBezTo>
                    <a:cubicBezTo>
                      <a:pt x="5445" y="12047"/>
                      <a:pt x="3546" y="14411"/>
                      <a:pt x="2176" y="16133"/>
                    </a:cubicBezTo>
                    <a:cubicBezTo>
                      <a:pt x="1496" y="17001"/>
                      <a:pt x="956" y="17693"/>
                      <a:pt x="579" y="18183"/>
                    </a:cubicBezTo>
                    <a:lnTo>
                      <a:pt x="138" y="18736"/>
                    </a:lnTo>
                    <a:cubicBezTo>
                      <a:pt x="101" y="18799"/>
                      <a:pt x="63" y="18850"/>
                      <a:pt x="38" y="18887"/>
                    </a:cubicBezTo>
                    <a:lnTo>
                      <a:pt x="151" y="18749"/>
                    </a:lnTo>
                    <a:cubicBezTo>
                      <a:pt x="252" y="18623"/>
                      <a:pt x="402" y="18435"/>
                      <a:pt x="591" y="18196"/>
                    </a:cubicBezTo>
                    <a:lnTo>
                      <a:pt x="2213" y="16159"/>
                    </a:lnTo>
                    <a:cubicBezTo>
                      <a:pt x="3584" y="14448"/>
                      <a:pt x="5495" y="12084"/>
                      <a:pt x="7595" y="9481"/>
                    </a:cubicBezTo>
                    <a:cubicBezTo>
                      <a:pt x="9708" y="6878"/>
                      <a:pt x="11607" y="4527"/>
                      <a:pt x="12965" y="2792"/>
                    </a:cubicBezTo>
                    <a:cubicBezTo>
                      <a:pt x="13656" y="1937"/>
                      <a:pt x="14197" y="1232"/>
                      <a:pt x="14574" y="755"/>
                    </a:cubicBezTo>
                    <a:lnTo>
                      <a:pt x="15014" y="189"/>
                    </a:lnTo>
                    <a:lnTo>
                      <a:pt x="15115" y="50"/>
                    </a:lnTo>
                    <a:cubicBezTo>
                      <a:pt x="15140" y="13"/>
                      <a:pt x="15152" y="0"/>
                      <a:pt x="15153" y="0"/>
                    </a:cubicBezTo>
                    <a:close/>
                    <a:moveTo>
                      <a:pt x="38" y="18887"/>
                    </a:moveTo>
                    <a:lnTo>
                      <a:pt x="0" y="18938"/>
                    </a:lnTo>
                    <a:cubicBezTo>
                      <a:pt x="0" y="18938"/>
                      <a:pt x="13" y="18925"/>
                      <a:pt x="38" y="18887"/>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454;p27">
                <a:extLst>
                  <a:ext uri="{FF2B5EF4-FFF2-40B4-BE49-F238E27FC236}">
                    <a16:creationId xmlns:a16="http://schemas.microsoft.com/office/drawing/2014/main" id="{DB0E3B27-7D70-B742-A47B-F7B73287DE63}"/>
                  </a:ext>
                </a:extLst>
              </p:cNvPr>
              <p:cNvSpPr/>
              <p:nvPr/>
            </p:nvSpPr>
            <p:spPr>
              <a:xfrm>
                <a:off x="5250425" y="3076300"/>
                <a:ext cx="3800" cy="91175"/>
              </a:xfrm>
              <a:custGeom>
                <a:avLst/>
                <a:gdLst/>
                <a:ahLst/>
                <a:cxnLst/>
                <a:rect l="l" t="t" r="r" b="b"/>
                <a:pathLst>
                  <a:path w="152" h="3647" extrusionOk="0">
                    <a:moveTo>
                      <a:pt x="13" y="0"/>
                    </a:moveTo>
                    <a:cubicBezTo>
                      <a:pt x="1" y="50"/>
                      <a:pt x="1" y="88"/>
                      <a:pt x="13" y="138"/>
                    </a:cubicBezTo>
                    <a:cubicBezTo>
                      <a:pt x="13" y="252"/>
                      <a:pt x="13" y="377"/>
                      <a:pt x="13" y="528"/>
                    </a:cubicBezTo>
                    <a:cubicBezTo>
                      <a:pt x="26" y="880"/>
                      <a:pt x="39" y="1320"/>
                      <a:pt x="51" y="1823"/>
                    </a:cubicBezTo>
                    <a:cubicBezTo>
                      <a:pt x="64" y="2326"/>
                      <a:pt x="76" y="2779"/>
                      <a:pt x="89" y="3106"/>
                    </a:cubicBezTo>
                    <a:cubicBezTo>
                      <a:pt x="101" y="3269"/>
                      <a:pt x="114" y="3408"/>
                      <a:pt x="114" y="3496"/>
                    </a:cubicBezTo>
                    <a:cubicBezTo>
                      <a:pt x="114" y="3546"/>
                      <a:pt x="127" y="3596"/>
                      <a:pt x="139" y="3647"/>
                    </a:cubicBezTo>
                    <a:cubicBezTo>
                      <a:pt x="152" y="3596"/>
                      <a:pt x="152" y="3546"/>
                      <a:pt x="139" y="3496"/>
                    </a:cubicBezTo>
                    <a:cubicBezTo>
                      <a:pt x="139" y="3395"/>
                      <a:pt x="139" y="3269"/>
                      <a:pt x="139" y="3106"/>
                    </a:cubicBezTo>
                    <a:cubicBezTo>
                      <a:pt x="127" y="2766"/>
                      <a:pt x="127" y="2326"/>
                      <a:pt x="114" y="1823"/>
                    </a:cubicBezTo>
                    <a:cubicBezTo>
                      <a:pt x="101" y="1320"/>
                      <a:pt x="89" y="855"/>
                      <a:pt x="64" y="528"/>
                    </a:cubicBezTo>
                    <a:cubicBezTo>
                      <a:pt x="51" y="365"/>
                      <a:pt x="39" y="226"/>
                      <a:pt x="26" y="138"/>
                    </a:cubicBezTo>
                    <a:cubicBezTo>
                      <a:pt x="26" y="88"/>
                      <a:pt x="26" y="50"/>
                      <a:pt x="1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455;p27">
                <a:extLst>
                  <a:ext uri="{FF2B5EF4-FFF2-40B4-BE49-F238E27FC236}">
                    <a16:creationId xmlns:a16="http://schemas.microsoft.com/office/drawing/2014/main" id="{5F292928-5550-0A49-94DF-375A9FBAA085}"/>
                  </a:ext>
                </a:extLst>
              </p:cNvPr>
              <p:cNvSpPr/>
              <p:nvPr/>
            </p:nvSpPr>
            <p:spPr>
              <a:xfrm>
                <a:off x="5258300" y="3161950"/>
                <a:ext cx="104700" cy="7275"/>
              </a:xfrm>
              <a:custGeom>
                <a:avLst/>
                <a:gdLst/>
                <a:ahLst/>
                <a:cxnLst/>
                <a:rect l="l" t="t" r="r" b="b"/>
                <a:pathLst>
                  <a:path w="4188" h="291" extrusionOk="0">
                    <a:moveTo>
                      <a:pt x="4106" y="0"/>
                    </a:moveTo>
                    <a:cubicBezTo>
                      <a:pt x="3852" y="0"/>
                      <a:pt x="3043" y="47"/>
                      <a:pt x="2088" y="120"/>
                    </a:cubicBezTo>
                    <a:cubicBezTo>
                      <a:pt x="943" y="196"/>
                      <a:pt x="0" y="271"/>
                      <a:pt x="0" y="284"/>
                    </a:cubicBezTo>
                    <a:cubicBezTo>
                      <a:pt x="0" y="288"/>
                      <a:pt x="29" y="290"/>
                      <a:pt x="82" y="290"/>
                    </a:cubicBezTo>
                    <a:cubicBezTo>
                      <a:pt x="335" y="290"/>
                      <a:pt x="1143" y="243"/>
                      <a:pt x="2088" y="170"/>
                    </a:cubicBezTo>
                    <a:cubicBezTo>
                      <a:pt x="3244" y="95"/>
                      <a:pt x="4188" y="20"/>
                      <a:pt x="4188" y="7"/>
                    </a:cubicBezTo>
                    <a:cubicBezTo>
                      <a:pt x="4188" y="3"/>
                      <a:pt x="4159" y="0"/>
                      <a:pt x="410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456;p27">
                <a:extLst>
                  <a:ext uri="{FF2B5EF4-FFF2-40B4-BE49-F238E27FC236}">
                    <a16:creationId xmlns:a16="http://schemas.microsoft.com/office/drawing/2014/main" id="{D2EE9A1F-5BDA-A342-98F5-7ACDF25EEEF1}"/>
                  </a:ext>
                </a:extLst>
              </p:cNvPr>
              <p:cNvSpPr/>
              <p:nvPr/>
            </p:nvSpPr>
            <p:spPr>
              <a:xfrm>
                <a:off x="5172775" y="3265550"/>
                <a:ext cx="91525" cy="16050"/>
              </a:xfrm>
              <a:custGeom>
                <a:avLst/>
                <a:gdLst/>
                <a:ahLst/>
                <a:cxnLst/>
                <a:rect l="l" t="t" r="r" b="b"/>
                <a:pathLst>
                  <a:path w="3661" h="642" extrusionOk="0">
                    <a:moveTo>
                      <a:pt x="1" y="0"/>
                    </a:moveTo>
                    <a:cubicBezTo>
                      <a:pt x="39" y="13"/>
                      <a:pt x="89" y="38"/>
                      <a:pt x="139" y="50"/>
                    </a:cubicBezTo>
                    <a:cubicBezTo>
                      <a:pt x="227" y="75"/>
                      <a:pt x="365" y="113"/>
                      <a:pt x="529" y="151"/>
                    </a:cubicBezTo>
                    <a:cubicBezTo>
                      <a:pt x="856" y="239"/>
                      <a:pt x="1309" y="340"/>
                      <a:pt x="1812" y="428"/>
                    </a:cubicBezTo>
                    <a:cubicBezTo>
                      <a:pt x="2315" y="516"/>
                      <a:pt x="2780" y="578"/>
                      <a:pt x="3119" y="604"/>
                    </a:cubicBezTo>
                    <a:cubicBezTo>
                      <a:pt x="3283" y="629"/>
                      <a:pt x="3421" y="641"/>
                      <a:pt x="3509" y="641"/>
                    </a:cubicBezTo>
                    <a:lnTo>
                      <a:pt x="3660" y="641"/>
                    </a:lnTo>
                    <a:cubicBezTo>
                      <a:pt x="3610" y="629"/>
                      <a:pt x="3559" y="616"/>
                      <a:pt x="3522" y="616"/>
                    </a:cubicBezTo>
                    <a:lnTo>
                      <a:pt x="3119" y="566"/>
                    </a:lnTo>
                    <a:cubicBezTo>
                      <a:pt x="2792" y="516"/>
                      <a:pt x="2327" y="453"/>
                      <a:pt x="1824" y="365"/>
                    </a:cubicBezTo>
                    <a:cubicBezTo>
                      <a:pt x="1321" y="277"/>
                      <a:pt x="856" y="176"/>
                      <a:pt x="529" y="113"/>
                    </a:cubicBezTo>
                    <a:lnTo>
                      <a:pt x="139" y="25"/>
                    </a:lnTo>
                    <a:cubicBezTo>
                      <a:pt x="101" y="13"/>
                      <a:pt x="51" y="0"/>
                      <a:pt x="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457;p27">
                <a:extLst>
                  <a:ext uri="{FF2B5EF4-FFF2-40B4-BE49-F238E27FC236}">
                    <a16:creationId xmlns:a16="http://schemas.microsoft.com/office/drawing/2014/main" id="{CFE4E39E-4166-F84C-9AFB-A0470C632777}"/>
                  </a:ext>
                </a:extLst>
              </p:cNvPr>
              <p:cNvSpPr/>
              <p:nvPr/>
            </p:nvSpPr>
            <p:spPr>
              <a:xfrm>
                <a:off x="5147325" y="3182850"/>
                <a:ext cx="26425" cy="82075"/>
              </a:xfrm>
              <a:custGeom>
                <a:avLst/>
                <a:gdLst/>
                <a:ahLst/>
                <a:cxnLst/>
                <a:rect l="l" t="t" r="r" b="b"/>
                <a:pathLst>
                  <a:path w="1057" h="3283" extrusionOk="0">
                    <a:moveTo>
                      <a:pt x="0" y="1"/>
                    </a:moveTo>
                    <a:lnTo>
                      <a:pt x="0" y="1"/>
                    </a:lnTo>
                    <a:cubicBezTo>
                      <a:pt x="13" y="51"/>
                      <a:pt x="13" y="89"/>
                      <a:pt x="38" y="139"/>
                    </a:cubicBezTo>
                    <a:cubicBezTo>
                      <a:pt x="63" y="227"/>
                      <a:pt x="101" y="353"/>
                      <a:pt x="139" y="491"/>
                    </a:cubicBezTo>
                    <a:cubicBezTo>
                      <a:pt x="227" y="793"/>
                      <a:pt x="352" y="1195"/>
                      <a:pt x="503" y="1648"/>
                    </a:cubicBezTo>
                    <a:cubicBezTo>
                      <a:pt x="642" y="2101"/>
                      <a:pt x="780" y="2516"/>
                      <a:pt x="880" y="2805"/>
                    </a:cubicBezTo>
                    <a:lnTo>
                      <a:pt x="1006" y="3157"/>
                    </a:lnTo>
                    <a:cubicBezTo>
                      <a:pt x="1019" y="3195"/>
                      <a:pt x="1031" y="3245"/>
                      <a:pt x="1057" y="3283"/>
                    </a:cubicBezTo>
                    <a:cubicBezTo>
                      <a:pt x="1044" y="3233"/>
                      <a:pt x="1044" y="3195"/>
                      <a:pt x="1031" y="3145"/>
                    </a:cubicBezTo>
                    <a:lnTo>
                      <a:pt x="918" y="2792"/>
                    </a:lnTo>
                    <a:cubicBezTo>
                      <a:pt x="830" y="2491"/>
                      <a:pt x="704" y="2088"/>
                      <a:pt x="554" y="1636"/>
                    </a:cubicBezTo>
                    <a:cubicBezTo>
                      <a:pt x="315" y="1246"/>
                      <a:pt x="277" y="768"/>
                      <a:pt x="176" y="479"/>
                    </a:cubicBezTo>
                    <a:cubicBezTo>
                      <a:pt x="126" y="340"/>
                      <a:pt x="88" y="227"/>
                      <a:pt x="51" y="127"/>
                    </a:cubicBezTo>
                    <a:cubicBezTo>
                      <a:pt x="38" y="89"/>
                      <a:pt x="25" y="39"/>
                      <a:pt x="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458;p27">
                <a:extLst>
                  <a:ext uri="{FF2B5EF4-FFF2-40B4-BE49-F238E27FC236}">
                    <a16:creationId xmlns:a16="http://schemas.microsoft.com/office/drawing/2014/main" id="{A686E84B-9FC5-7E4C-97BD-BB961D4FD15A}"/>
                  </a:ext>
                </a:extLst>
              </p:cNvPr>
              <p:cNvSpPr/>
              <p:nvPr/>
            </p:nvSpPr>
            <p:spPr>
              <a:xfrm>
                <a:off x="5061175" y="3258300"/>
                <a:ext cx="34600" cy="104725"/>
              </a:xfrm>
              <a:custGeom>
                <a:avLst/>
                <a:gdLst/>
                <a:ahLst/>
                <a:cxnLst/>
                <a:rect l="l" t="t" r="r" b="b"/>
                <a:pathLst>
                  <a:path w="1384" h="4189" extrusionOk="0">
                    <a:moveTo>
                      <a:pt x="1" y="1"/>
                    </a:moveTo>
                    <a:cubicBezTo>
                      <a:pt x="13" y="64"/>
                      <a:pt x="26" y="114"/>
                      <a:pt x="38" y="177"/>
                    </a:cubicBezTo>
                    <a:cubicBezTo>
                      <a:pt x="76" y="290"/>
                      <a:pt x="127" y="441"/>
                      <a:pt x="189" y="630"/>
                    </a:cubicBezTo>
                    <a:cubicBezTo>
                      <a:pt x="303" y="1007"/>
                      <a:pt x="479" y="1522"/>
                      <a:pt x="667" y="2101"/>
                    </a:cubicBezTo>
                    <a:cubicBezTo>
                      <a:pt x="843" y="2679"/>
                      <a:pt x="1032" y="3207"/>
                      <a:pt x="1158" y="3585"/>
                    </a:cubicBezTo>
                    <a:cubicBezTo>
                      <a:pt x="1221" y="3761"/>
                      <a:pt x="1283" y="3912"/>
                      <a:pt x="1321" y="4025"/>
                    </a:cubicBezTo>
                    <a:cubicBezTo>
                      <a:pt x="1334" y="4075"/>
                      <a:pt x="1359" y="4138"/>
                      <a:pt x="1384" y="4188"/>
                    </a:cubicBezTo>
                    <a:cubicBezTo>
                      <a:pt x="1371" y="4125"/>
                      <a:pt x="1359" y="4075"/>
                      <a:pt x="1346" y="4012"/>
                    </a:cubicBezTo>
                    <a:cubicBezTo>
                      <a:pt x="1309" y="3899"/>
                      <a:pt x="1258" y="3748"/>
                      <a:pt x="1208" y="3559"/>
                    </a:cubicBezTo>
                    <a:cubicBezTo>
                      <a:pt x="1082" y="3182"/>
                      <a:pt x="906" y="2654"/>
                      <a:pt x="718" y="2076"/>
                    </a:cubicBezTo>
                    <a:cubicBezTo>
                      <a:pt x="541" y="1510"/>
                      <a:pt x="353" y="982"/>
                      <a:pt x="227" y="604"/>
                    </a:cubicBezTo>
                    <a:lnTo>
                      <a:pt x="64" y="164"/>
                    </a:lnTo>
                    <a:cubicBezTo>
                      <a:pt x="51" y="101"/>
                      <a:pt x="26" y="51"/>
                      <a:pt x="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459;p27">
                <a:extLst>
                  <a:ext uri="{FF2B5EF4-FFF2-40B4-BE49-F238E27FC236}">
                    <a16:creationId xmlns:a16="http://schemas.microsoft.com/office/drawing/2014/main" id="{CD876594-EB40-FF48-9AEF-0B51E4761028}"/>
                  </a:ext>
                </a:extLst>
              </p:cNvPr>
              <p:cNvSpPr/>
              <p:nvPr/>
            </p:nvSpPr>
            <p:spPr>
              <a:xfrm>
                <a:off x="5095750" y="3360175"/>
                <a:ext cx="116675" cy="17550"/>
              </a:xfrm>
              <a:custGeom>
                <a:avLst/>
                <a:gdLst/>
                <a:ahLst/>
                <a:cxnLst/>
                <a:rect l="l" t="t" r="r" b="b"/>
                <a:pathLst>
                  <a:path w="4667" h="702" extrusionOk="0">
                    <a:moveTo>
                      <a:pt x="1" y="0"/>
                    </a:moveTo>
                    <a:lnTo>
                      <a:pt x="1" y="0"/>
                    </a:lnTo>
                    <a:cubicBezTo>
                      <a:pt x="51" y="25"/>
                      <a:pt x="114" y="38"/>
                      <a:pt x="177" y="63"/>
                    </a:cubicBezTo>
                    <a:cubicBezTo>
                      <a:pt x="290" y="88"/>
                      <a:pt x="466" y="126"/>
                      <a:pt x="667" y="164"/>
                    </a:cubicBezTo>
                    <a:cubicBezTo>
                      <a:pt x="1095" y="252"/>
                      <a:pt x="1673" y="365"/>
                      <a:pt x="2315" y="453"/>
                    </a:cubicBezTo>
                    <a:cubicBezTo>
                      <a:pt x="2969" y="553"/>
                      <a:pt x="3547" y="616"/>
                      <a:pt x="3975" y="654"/>
                    </a:cubicBezTo>
                    <a:cubicBezTo>
                      <a:pt x="4188" y="679"/>
                      <a:pt x="4364" y="692"/>
                      <a:pt x="4478" y="692"/>
                    </a:cubicBezTo>
                    <a:cubicBezTo>
                      <a:pt x="4509" y="698"/>
                      <a:pt x="4540" y="701"/>
                      <a:pt x="4572" y="701"/>
                    </a:cubicBezTo>
                    <a:cubicBezTo>
                      <a:pt x="4603" y="701"/>
                      <a:pt x="4635" y="698"/>
                      <a:pt x="4666" y="692"/>
                    </a:cubicBezTo>
                    <a:cubicBezTo>
                      <a:pt x="4603" y="679"/>
                      <a:pt x="4540" y="667"/>
                      <a:pt x="4478" y="667"/>
                    </a:cubicBezTo>
                    <a:lnTo>
                      <a:pt x="3975" y="604"/>
                    </a:lnTo>
                    <a:cubicBezTo>
                      <a:pt x="3560" y="566"/>
                      <a:pt x="2969" y="490"/>
                      <a:pt x="2327" y="390"/>
                    </a:cubicBezTo>
                    <a:cubicBezTo>
                      <a:pt x="1686" y="302"/>
                      <a:pt x="1108" y="201"/>
                      <a:pt x="680" y="126"/>
                    </a:cubicBezTo>
                    <a:lnTo>
                      <a:pt x="190" y="25"/>
                    </a:lnTo>
                    <a:cubicBezTo>
                      <a:pt x="127" y="13"/>
                      <a:pt x="64" y="13"/>
                      <a:pt x="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460;p27">
                <a:extLst>
                  <a:ext uri="{FF2B5EF4-FFF2-40B4-BE49-F238E27FC236}">
                    <a16:creationId xmlns:a16="http://schemas.microsoft.com/office/drawing/2014/main" id="{F7E0155E-E549-4D43-BE79-CF94538790AC}"/>
                  </a:ext>
                </a:extLst>
              </p:cNvPr>
              <p:cNvSpPr/>
              <p:nvPr/>
            </p:nvSpPr>
            <p:spPr>
              <a:xfrm>
                <a:off x="4227475" y="3868100"/>
                <a:ext cx="611775" cy="459725"/>
              </a:xfrm>
              <a:custGeom>
                <a:avLst/>
                <a:gdLst/>
                <a:ahLst/>
                <a:cxnLst/>
                <a:rect l="l" t="t" r="r" b="b"/>
                <a:pathLst>
                  <a:path w="24471" h="18389" extrusionOk="0">
                    <a:moveTo>
                      <a:pt x="13292" y="1"/>
                    </a:moveTo>
                    <a:cubicBezTo>
                      <a:pt x="13071" y="1"/>
                      <a:pt x="12856" y="95"/>
                      <a:pt x="12701" y="268"/>
                    </a:cubicBezTo>
                    <a:lnTo>
                      <a:pt x="403" y="12918"/>
                    </a:lnTo>
                    <a:cubicBezTo>
                      <a:pt x="0" y="13346"/>
                      <a:pt x="541" y="14389"/>
                      <a:pt x="1094" y="14578"/>
                    </a:cubicBezTo>
                    <a:lnTo>
                      <a:pt x="12273" y="18350"/>
                    </a:lnTo>
                    <a:cubicBezTo>
                      <a:pt x="12354" y="18376"/>
                      <a:pt x="12437" y="18389"/>
                      <a:pt x="12519" y="18389"/>
                    </a:cubicBezTo>
                    <a:cubicBezTo>
                      <a:pt x="12759" y="18389"/>
                      <a:pt x="12995" y="18283"/>
                      <a:pt x="13154" y="18086"/>
                    </a:cubicBezTo>
                    <a:lnTo>
                      <a:pt x="24106" y="4518"/>
                    </a:lnTo>
                    <a:cubicBezTo>
                      <a:pt x="24471" y="4066"/>
                      <a:pt x="24471" y="3034"/>
                      <a:pt x="23930" y="2858"/>
                    </a:cubicBezTo>
                    <a:lnTo>
                      <a:pt x="13543" y="42"/>
                    </a:lnTo>
                    <a:cubicBezTo>
                      <a:pt x="13461" y="14"/>
                      <a:pt x="13376" y="1"/>
                      <a:pt x="132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461;p27">
                <a:extLst>
                  <a:ext uri="{FF2B5EF4-FFF2-40B4-BE49-F238E27FC236}">
                    <a16:creationId xmlns:a16="http://schemas.microsoft.com/office/drawing/2014/main" id="{A577ECB5-2B40-BF4A-B362-354900A65D32}"/>
                  </a:ext>
                </a:extLst>
              </p:cNvPr>
              <p:cNvSpPr/>
              <p:nvPr/>
            </p:nvSpPr>
            <p:spPr>
              <a:xfrm>
                <a:off x="4232500" y="3851950"/>
                <a:ext cx="602675" cy="459525"/>
              </a:xfrm>
              <a:custGeom>
                <a:avLst/>
                <a:gdLst/>
                <a:ahLst/>
                <a:cxnLst/>
                <a:rect l="l" t="t" r="r" b="b"/>
                <a:pathLst>
                  <a:path w="24107" h="18381" extrusionOk="0">
                    <a:moveTo>
                      <a:pt x="12944" y="0"/>
                    </a:moveTo>
                    <a:cubicBezTo>
                      <a:pt x="12717" y="0"/>
                      <a:pt x="12498" y="92"/>
                      <a:pt x="12349" y="260"/>
                    </a:cubicBezTo>
                    <a:lnTo>
                      <a:pt x="403" y="13250"/>
                    </a:lnTo>
                    <a:cubicBezTo>
                      <a:pt x="1" y="13690"/>
                      <a:pt x="177" y="14381"/>
                      <a:pt x="730" y="14570"/>
                    </a:cubicBezTo>
                    <a:lnTo>
                      <a:pt x="11909" y="18343"/>
                    </a:lnTo>
                    <a:cubicBezTo>
                      <a:pt x="11993" y="18368"/>
                      <a:pt x="12078" y="18381"/>
                      <a:pt x="12162" y="18381"/>
                    </a:cubicBezTo>
                    <a:cubicBezTo>
                      <a:pt x="12407" y="18381"/>
                      <a:pt x="12643" y="18275"/>
                      <a:pt x="12802" y="18078"/>
                    </a:cubicBezTo>
                    <a:lnTo>
                      <a:pt x="23742" y="4510"/>
                    </a:lnTo>
                    <a:cubicBezTo>
                      <a:pt x="24106" y="4070"/>
                      <a:pt x="23905" y="3404"/>
                      <a:pt x="23365" y="3228"/>
                    </a:cubicBezTo>
                    <a:lnTo>
                      <a:pt x="13179" y="34"/>
                    </a:lnTo>
                    <a:cubicBezTo>
                      <a:pt x="13101" y="11"/>
                      <a:pt x="13022" y="0"/>
                      <a:pt x="129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462;p27">
                <a:extLst>
                  <a:ext uri="{FF2B5EF4-FFF2-40B4-BE49-F238E27FC236}">
                    <a16:creationId xmlns:a16="http://schemas.microsoft.com/office/drawing/2014/main" id="{2B331137-7716-E940-8E6D-72410F0BB5B4}"/>
                  </a:ext>
                </a:extLst>
              </p:cNvPr>
              <p:cNvSpPr/>
              <p:nvPr/>
            </p:nvSpPr>
            <p:spPr>
              <a:xfrm>
                <a:off x="4232500" y="3851825"/>
                <a:ext cx="601100" cy="460900"/>
              </a:xfrm>
              <a:custGeom>
                <a:avLst/>
                <a:gdLst/>
                <a:ahLst/>
                <a:cxnLst/>
                <a:rect l="l" t="t" r="r" b="b"/>
                <a:pathLst>
                  <a:path w="24044" h="18436" extrusionOk="0">
                    <a:moveTo>
                      <a:pt x="12362" y="265"/>
                    </a:moveTo>
                    <a:lnTo>
                      <a:pt x="12362" y="265"/>
                    </a:lnTo>
                    <a:cubicBezTo>
                      <a:pt x="12362" y="265"/>
                      <a:pt x="12311" y="303"/>
                      <a:pt x="12248" y="378"/>
                    </a:cubicBezTo>
                    <a:cubicBezTo>
                      <a:pt x="12324" y="303"/>
                      <a:pt x="12362" y="265"/>
                      <a:pt x="12362" y="265"/>
                    </a:cubicBezTo>
                    <a:close/>
                    <a:moveTo>
                      <a:pt x="12902" y="1"/>
                    </a:moveTo>
                    <a:cubicBezTo>
                      <a:pt x="12739" y="1"/>
                      <a:pt x="12588" y="64"/>
                      <a:pt x="12462" y="152"/>
                    </a:cubicBezTo>
                    <a:cubicBezTo>
                      <a:pt x="12412" y="190"/>
                      <a:pt x="12374" y="227"/>
                      <a:pt x="12349" y="265"/>
                    </a:cubicBezTo>
                    <a:lnTo>
                      <a:pt x="12374" y="252"/>
                    </a:lnTo>
                    <a:cubicBezTo>
                      <a:pt x="12399" y="227"/>
                      <a:pt x="12437" y="202"/>
                      <a:pt x="12462" y="177"/>
                    </a:cubicBezTo>
                    <a:cubicBezTo>
                      <a:pt x="12601" y="89"/>
                      <a:pt x="12751" y="39"/>
                      <a:pt x="12902" y="39"/>
                    </a:cubicBezTo>
                    <a:cubicBezTo>
                      <a:pt x="12925" y="36"/>
                      <a:pt x="12946" y="35"/>
                      <a:pt x="12968" y="35"/>
                    </a:cubicBezTo>
                    <a:cubicBezTo>
                      <a:pt x="13068" y="35"/>
                      <a:pt x="13159" y="58"/>
                      <a:pt x="13242" y="89"/>
                    </a:cubicBezTo>
                    <a:lnTo>
                      <a:pt x="13644" y="215"/>
                    </a:lnTo>
                    <a:lnTo>
                      <a:pt x="14650" y="529"/>
                    </a:lnTo>
                    <a:lnTo>
                      <a:pt x="21051" y="2554"/>
                    </a:lnTo>
                    <a:lnTo>
                      <a:pt x="23176" y="3233"/>
                    </a:lnTo>
                    <a:cubicBezTo>
                      <a:pt x="23264" y="3258"/>
                      <a:pt x="23365" y="3283"/>
                      <a:pt x="23440" y="3321"/>
                    </a:cubicBezTo>
                    <a:cubicBezTo>
                      <a:pt x="23528" y="3358"/>
                      <a:pt x="23603" y="3409"/>
                      <a:pt x="23666" y="3472"/>
                    </a:cubicBezTo>
                    <a:cubicBezTo>
                      <a:pt x="23805" y="3610"/>
                      <a:pt x="23880" y="3799"/>
                      <a:pt x="23893" y="3987"/>
                    </a:cubicBezTo>
                    <a:cubicBezTo>
                      <a:pt x="23930" y="4390"/>
                      <a:pt x="23553" y="4679"/>
                      <a:pt x="23314" y="5006"/>
                    </a:cubicBezTo>
                    <a:lnTo>
                      <a:pt x="19969" y="9130"/>
                    </a:lnTo>
                    <a:lnTo>
                      <a:pt x="16272" y="13707"/>
                    </a:lnTo>
                    <a:lnTo>
                      <a:pt x="14323" y="16134"/>
                    </a:lnTo>
                    <a:lnTo>
                      <a:pt x="13330" y="17367"/>
                    </a:lnTo>
                    <a:lnTo>
                      <a:pt x="12827" y="17995"/>
                    </a:lnTo>
                    <a:cubicBezTo>
                      <a:pt x="12751" y="18096"/>
                      <a:pt x="12651" y="18184"/>
                      <a:pt x="12538" y="18260"/>
                    </a:cubicBezTo>
                    <a:cubicBezTo>
                      <a:pt x="12424" y="18322"/>
                      <a:pt x="12299" y="18348"/>
                      <a:pt x="12173" y="18348"/>
                    </a:cubicBezTo>
                    <a:cubicBezTo>
                      <a:pt x="12047" y="18348"/>
                      <a:pt x="11921" y="18322"/>
                      <a:pt x="11796" y="18272"/>
                    </a:cubicBezTo>
                    <a:lnTo>
                      <a:pt x="11418" y="18134"/>
                    </a:lnTo>
                    <a:lnTo>
                      <a:pt x="10651" y="17882"/>
                    </a:lnTo>
                    <a:lnTo>
                      <a:pt x="9142" y="17367"/>
                    </a:lnTo>
                    <a:lnTo>
                      <a:pt x="6200" y="16373"/>
                    </a:lnTo>
                    <a:lnTo>
                      <a:pt x="3358" y="15418"/>
                    </a:lnTo>
                    <a:lnTo>
                      <a:pt x="1975" y="14952"/>
                    </a:lnTo>
                    <a:lnTo>
                      <a:pt x="1296" y="14726"/>
                    </a:lnTo>
                    <a:lnTo>
                      <a:pt x="969" y="14613"/>
                    </a:lnTo>
                    <a:cubicBezTo>
                      <a:pt x="856" y="14575"/>
                      <a:pt x="742" y="14537"/>
                      <a:pt x="642" y="14487"/>
                    </a:cubicBezTo>
                    <a:cubicBezTo>
                      <a:pt x="227" y="14273"/>
                      <a:pt x="101" y="13745"/>
                      <a:pt x="378" y="13368"/>
                    </a:cubicBezTo>
                    <a:cubicBezTo>
                      <a:pt x="667" y="13028"/>
                      <a:pt x="994" y="12689"/>
                      <a:pt x="1283" y="12362"/>
                    </a:cubicBezTo>
                    <a:cubicBezTo>
                      <a:pt x="1887" y="11708"/>
                      <a:pt x="2465" y="11079"/>
                      <a:pt x="3031" y="10463"/>
                    </a:cubicBezTo>
                    <a:lnTo>
                      <a:pt x="6162" y="7055"/>
                    </a:lnTo>
                    <a:lnTo>
                      <a:pt x="10702" y="2088"/>
                    </a:lnTo>
                    <a:lnTo>
                      <a:pt x="11934" y="730"/>
                    </a:lnTo>
                    <a:lnTo>
                      <a:pt x="12248" y="378"/>
                    </a:lnTo>
                    <a:lnTo>
                      <a:pt x="11921" y="718"/>
                    </a:lnTo>
                    <a:lnTo>
                      <a:pt x="10677" y="2063"/>
                    </a:lnTo>
                    <a:lnTo>
                      <a:pt x="6124" y="6993"/>
                    </a:lnTo>
                    <a:lnTo>
                      <a:pt x="2981" y="10400"/>
                    </a:lnTo>
                    <a:lnTo>
                      <a:pt x="1220" y="12299"/>
                    </a:lnTo>
                    <a:cubicBezTo>
                      <a:pt x="931" y="12626"/>
                      <a:pt x="617" y="12953"/>
                      <a:pt x="315" y="13292"/>
                    </a:cubicBezTo>
                    <a:cubicBezTo>
                      <a:pt x="1" y="13720"/>
                      <a:pt x="139" y="14311"/>
                      <a:pt x="604" y="14550"/>
                    </a:cubicBezTo>
                    <a:cubicBezTo>
                      <a:pt x="717" y="14600"/>
                      <a:pt x="830" y="14651"/>
                      <a:pt x="944" y="14676"/>
                    </a:cubicBezTo>
                    <a:lnTo>
                      <a:pt x="1271" y="14789"/>
                    </a:lnTo>
                    <a:lnTo>
                      <a:pt x="1950" y="15028"/>
                    </a:lnTo>
                    <a:lnTo>
                      <a:pt x="3333" y="15493"/>
                    </a:lnTo>
                    <a:lnTo>
                      <a:pt x="6175" y="16461"/>
                    </a:lnTo>
                    <a:lnTo>
                      <a:pt x="9117" y="17455"/>
                    </a:lnTo>
                    <a:lnTo>
                      <a:pt x="10626" y="17958"/>
                    </a:lnTo>
                    <a:lnTo>
                      <a:pt x="11393" y="18222"/>
                    </a:lnTo>
                    <a:lnTo>
                      <a:pt x="11771" y="18348"/>
                    </a:lnTo>
                    <a:cubicBezTo>
                      <a:pt x="11896" y="18398"/>
                      <a:pt x="12035" y="18436"/>
                      <a:pt x="12173" y="18436"/>
                    </a:cubicBezTo>
                    <a:cubicBezTo>
                      <a:pt x="12324" y="18436"/>
                      <a:pt x="12462" y="18398"/>
                      <a:pt x="12588" y="18335"/>
                    </a:cubicBezTo>
                    <a:cubicBezTo>
                      <a:pt x="12714" y="18260"/>
                      <a:pt x="12814" y="18159"/>
                      <a:pt x="12902" y="18046"/>
                    </a:cubicBezTo>
                    <a:lnTo>
                      <a:pt x="13405" y="17417"/>
                    </a:lnTo>
                    <a:lnTo>
                      <a:pt x="14399" y="16185"/>
                    </a:lnTo>
                    <a:lnTo>
                      <a:pt x="16360" y="13770"/>
                    </a:lnTo>
                    <a:cubicBezTo>
                      <a:pt x="17630" y="12173"/>
                      <a:pt x="18875" y="10652"/>
                      <a:pt x="20045" y="9193"/>
                    </a:cubicBezTo>
                    <a:lnTo>
                      <a:pt x="23377" y="5056"/>
                    </a:lnTo>
                    <a:lnTo>
                      <a:pt x="23754" y="4566"/>
                    </a:lnTo>
                    <a:cubicBezTo>
                      <a:pt x="24044" y="4239"/>
                      <a:pt x="24031" y="3736"/>
                      <a:pt x="23717" y="3421"/>
                    </a:cubicBezTo>
                    <a:cubicBezTo>
                      <a:pt x="23654" y="3346"/>
                      <a:pt x="23566" y="3296"/>
                      <a:pt x="23478" y="3245"/>
                    </a:cubicBezTo>
                    <a:cubicBezTo>
                      <a:pt x="23377" y="3208"/>
                      <a:pt x="23289" y="3182"/>
                      <a:pt x="23189" y="3157"/>
                    </a:cubicBezTo>
                    <a:lnTo>
                      <a:pt x="21063" y="2491"/>
                    </a:lnTo>
                    <a:lnTo>
                      <a:pt x="14663" y="491"/>
                    </a:lnTo>
                    <a:lnTo>
                      <a:pt x="13657" y="177"/>
                    </a:lnTo>
                    <a:lnTo>
                      <a:pt x="13254" y="51"/>
                    </a:lnTo>
                    <a:cubicBezTo>
                      <a:pt x="13141" y="14"/>
                      <a:pt x="13028" y="1"/>
                      <a:pt x="1290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463;p27">
                <a:extLst>
                  <a:ext uri="{FF2B5EF4-FFF2-40B4-BE49-F238E27FC236}">
                    <a16:creationId xmlns:a16="http://schemas.microsoft.com/office/drawing/2014/main" id="{704985C5-F3C7-8C4D-9CC4-365FEB34FC77}"/>
                  </a:ext>
                </a:extLst>
              </p:cNvPr>
              <p:cNvSpPr/>
              <p:nvPr/>
            </p:nvSpPr>
            <p:spPr>
              <a:xfrm>
                <a:off x="4379625" y="4228450"/>
                <a:ext cx="36800" cy="25825"/>
              </a:xfrm>
              <a:custGeom>
                <a:avLst/>
                <a:gdLst/>
                <a:ahLst/>
                <a:cxnLst/>
                <a:rect l="l" t="t" r="r" b="b"/>
                <a:pathLst>
                  <a:path w="1472" h="1033" extrusionOk="0">
                    <a:moveTo>
                      <a:pt x="761" y="0"/>
                    </a:moveTo>
                    <a:cubicBezTo>
                      <a:pt x="751" y="0"/>
                      <a:pt x="740" y="0"/>
                      <a:pt x="730" y="1"/>
                    </a:cubicBezTo>
                    <a:cubicBezTo>
                      <a:pt x="328" y="1"/>
                      <a:pt x="1" y="239"/>
                      <a:pt x="13" y="529"/>
                    </a:cubicBezTo>
                    <a:cubicBezTo>
                      <a:pt x="13" y="810"/>
                      <a:pt x="323" y="1032"/>
                      <a:pt x="722" y="1032"/>
                    </a:cubicBezTo>
                    <a:cubicBezTo>
                      <a:pt x="733" y="1032"/>
                      <a:pt x="744" y="1032"/>
                      <a:pt x="755" y="1032"/>
                    </a:cubicBezTo>
                    <a:cubicBezTo>
                      <a:pt x="1157" y="1032"/>
                      <a:pt x="1472" y="793"/>
                      <a:pt x="1472" y="504"/>
                    </a:cubicBezTo>
                    <a:cubicBezTo>
                      <a:pt x="1472" y="234"/>
                      <a:pt x="1161"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464;p27">
                <a:extLst>
                  <a:ext uri="{FF2B5EF4-FFF2-40B4-BE49-F238E27FC236}">
                    <a16:creationId xmlns:a16="http://schemas.microsoft.com/office/drawing/2014/main" id="{1D0A86B0-3FBB-0C44-AF94-7C072ECE7D4D}"/>
                  </a:ext>
                </a:extLst>
              </p:cNvPr>
              <p:cNvSpPr/>
              <p:nvPr/>
            </p:nvSpPr>
            <p:spPr>
              <a:xfrm>
                <a:off x="4267400" y="3866600"/>
                <a:ext cx="535400" cy="402125"/>
              </a:xfrm>
              <a:custGeom>
                <a:avLst/>
                <a:gdLst/>
                <a:ahLst/>
                <a:cxnLst/>
                <a:rect l="l" t="t" r="r" b="b"/>
                <a:pathLst>
                  <a:path w="21416" h="16085" extrusionOk="0">
                    <a:moveTo>
                      <a:pt x="11494" y="1"/>
                    </a:moveTo>
                    <a:lnTo>
                      <a:pt x="0" y="12412"/>
                    </a:lnTo>
                    <a:lnTo>
                      <a:pt x="10840" y="16084"/>
                    </a:lnTo>
                    <a:lnTo>
                      <a:pt x="21415" y="3220"/>
                    </a:lnTo>
                    <a:lnTo>
                      <a:pt x="114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465;p27">
                <a:extLst>
                  <a:ext uri="{FF2B5EF4-FFF2-40B4-BE49-F238E27FC236}">
                    <a16:creationId xmlns:a16="http://schemas.microsoft.com/office/drawing/2014/main" id="{6611F07F-CE05-CC4A-9566-C49AE4715C75}"/>
                  </a:ext>
                </a:extLst>
              </p:cNvPr>
              <p:cNvSpPr/>
              <p:nvPr/>
            </p:nvSpPr>
            <p:spPr>
              <a:xfrm>
                <a:off x="4746500" y="3943000"/>
                <a:ext cx="35225" cy="10725"/>
              </a:xfrm>
              <a:custGeom>
                <a:avLst/>
                <a:gdLst/>
                <a:ahLst/>
                <a:cxnLst/>
                <a:rect l="l" t="t" r="r" b="b"/>
                <a:pathLst>
                  <a:path w="1409" h="429" extrusionOk="0">
                    <a:moveTo>
                      <a:pt x="0" y="1"/>
                    </a:moveTo>
                    <a:lnTo>
                      <a:pt x="0" y="1"/>
                    </a:lnTo>
                    <a:cubicBezTo>
                      <a:pt x="214" y="89"/>
                      <a:pt x="453" y="164"/>
                      <a:pt x="679" y="227"/>
                    </a:cubicBezTo>
                    <a:cubicBezTo>
                      <a:pt x="918" y="315"/>
                      <a:pt x="1157" y="378"/>
                      <a:pt x="1409" y="428"/>
                    </a:cubicBezTo>
                    <a:cubicBezTo>
                      <a:pt x="1182" y="340"/>
                      <a:pt x="943" y="265"/>
                      <a:pt x="717" y="202"/>
                    </a:cubicBezTo>
                    <a:cubicBezTo>
                      <a:pt x="478" y="114"/>
                      <a:pt x="239" y="51"/>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466;p27">
                <a:extLst>
                  <a:ext uri="{FF2B5EF4-FFF2-40B4-BE49-F238E27FC236}">
                    <a16:creationId xmlns:a16="http://schemas.microsoft.com/office/drawing/2014/main" id="{B1C56720-18E1-EF49-B636-21F1E662C78F}"/>
                  </a:ext>
                </a:extLst>
              </p:cNvPr>
              <p:cNvSpPr/>
              <p:nvPr/>
            </p:nvSpPr>
            <p:spPr>
              <a:xfrm>
                <a:off x="4742400" y="3947400"/>
                <a:ext cx="35250" cy="10725"/>
              </a:xfrm>
              <a:custGeom>
                <a:avLst/>
                <a:gdLst/>
                <a:ahLst/>
                <a:cxnLst/>
                <a:rect l="l" t="t" r="r" b="b"/>
                <a:pathLst>
                  <a:path w="1410" h="429" extrusionOk="0">
                    <a:moveTo>
                      <a:pt x="1" y="1"/>
                    </a:moveTo>
                    <a:cubicBezTo>
                      <a:pt x="215" y="89"/>
                      <a:pt x="454" y="164"/>
                      <a:pt x="680" y="227"/>
                    </a:cubicBezTo>
                    <a:cubicBezTo>
                      <a:pt x="919" y="315"/>
                      <a:pt x="1158" y="378"/>
                      <a:pt x="1409" y="428"/>
                    </a:cubicBezTo>
                    <a:cubicBezTo>
                      <a:pt x="1183" y="340"/>
                      <a:pt x="957" y="265"/>
                      <a:pt x="718" y="202"/>
                    </a:cubicBezTo>
                    <a:cubicBezTo>
                      <a:pt x="479" y="114"/>
                      <a:pt x="240" y="5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467;p27">
                <a:extLst>
                  <a:ext uri="{FF2B5EF4-FFF2-40B4-BE49-F238E27FC236}">
                    <a16:creationId xmlns:a16="http://schemas.microsoft.com/office/drawing/2014/main" id="{C0D75CFB-C2B2-D94C-ADF4-BA2BAC281AF7}"/>
                  </a:ext>
                </a:extLst>
              </p:cNvPr>
              <p:cNvSpPr/>
              <p:nvPr/>
            </p:nvSpPr>
            <p:spPr>
              <a:xfrm>
                <a:off x="4738325" y="3952125"/>
                <a:ext cx="35550" cy="10700"/>
              </a:xfrm>
              <a:custGeom>
                <a:avLst/>
                <a:gdLst/>
                <a:ahLst/>
                <a:cxnLst/>
                <a:rect l="l" t="t" r="r" b="b"/>
                <a:pathLst>
                  <a:path w="1422" h="428" extrusionOk="0">
                    <a:moveTo>
                      <a:pt x="0" y="0"/>
                    </a:moveTo>
                    <a:lnTo>
                      <a:pt x="0" y="0"/>
                    </a:lnTo>
                    <a:cubicBezTo>
                      <a:pt x="227" y="88"/>
                      <a:pt x="453" y="164"/>
                      <a:pt x="692" y="227"/>
                    </a:cubicBezTo>
                    <a:cubicBezTo>
                      <a:pt x="931" y="302"/>
                      <a:pt x="1170" y="378"/>
                      <a:pt x="1421" y="428"/>
                    </a:cubicBezTo>
                    <a:cubicBezTo>
                      <a:pt x="1195" y="327"/>
                      <a:pt x="956" y="252"/>
                      <a:pt x="730" y="189"/>
                    </a:cubicBezTo>
                    <a:cubicBezTo>
                      <a:pt x="491" y="113"/>
                      <a:pt x="252" y="51"/>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468;p27">
                <a:extLst>
                  <a:ext uri="{FF2B5EF4-FFF2-40B4-BE49-F238E27FC236}">
                    <a16:creationId xmlns:a16="http://schemas.microsoft.com/office/drawing/2014/main" id="{110F27C1-5CA0-4C45-85E9-9BB49AC96E63}"/>
                  </a:ext>
                </a:extLst>
              </p:cNvPr>
              <p:cNvSpPr/>
              <p:nvPr/>
            </p:nvSpPr>
            <p:spPr>
              <a:xfrm>
                <a:off x="4525175" y="3927600"/>
                <a:ext cx="205950" cy="69500"/>
              </a:xfrm>
              <a:custGeom>
                <a:avLst/>
                <a:gdLst/>
                <a:ahLst/>
                <a:cxnLst/>
                <a:rect l="l" t="t" r="r" b="b"/>
                <a:pathLst>
                  <a:path w="8238" h="2780" extrusionOk="0">
                    <a:moveTo>
                      <a:pt x="14" y="0"/>
                    </a:moveTo>
                    <a:cubicBezTo>
                      <a:pt x="13" y="0"/>
                      <a:pt x="13" y="0"/>
                      <a:pt x="13" y="0"/>
                    </a:cubicBezTo>
                    <a:cubicBezTo>
                      <a:pt x="1" y="13"/>
                      <a:pt x="1774" y="642"/>
                      <a:pt x="4012" y="1396"/>
                    </a:cubicBezTo>
                    <a:cubicBezTo>
                      <a:pt x="6313" y="2163"/>
                      <a:pt x="8225" y="2780"/>
                      <a:pt x="8225" y="2780"/>
                    </a:cubicBezTo>
                    <a:cubicBezTo>
                      <a:pt x="8237" y="2767"/>
                      <a:pt x="6338" y="2138"/>
                      <a:pt x="4037" y="1371"/>
                    </a:cubicBezTo>
                    <a:cubicBezTo>
                      <a:pt x="1821" y="612"/>
                      <a:pt x="49" y="0"/>
                      <a:pt x="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469;p27">
                <a:extLst>
                  <a:ext uri="{FF2B5EF4-FFF2-40B4-BE49-F238E27FC236}">
                    <a16:creationId xmlns:a16="http://schemas.microsoft.com/office/drawing/2014/main" id="{6EC4AF98-266D-E948-870A-9C2211883D71}"/>
                  </a:ext>
                </a:extLst>
              </p:cNvPr>
              <p:cNvSpPr/>
              <p:nvPr/>
            </p:nvSpPr>
            <p:spPr>
              <a:xfrm>
                <a:off x="4565425" y="3948025"/>
                <a:ext cx="98425" cy="33675"/>
              </a:xfrm>
              <a:custGeom>
                <a:avLst/>
                <a:gdLst/>
                <a:ahLst/>
                <a:cxnLst/>
                <a:rect l="l" t="t" r="r" b="b"/>
                <a:pathLst>
                  <a:path w="3937" h="1347" extrusionOk="0">
                    <a:moveTo>
                      <a:pt x="13" y="1"/>
                    </a:moveTo>
                    <a:cubicBezTo>
                      <a:pt x="0" y="13"/>
                      <a:pt x="843" y="315"/>
                      <a:pt x="1924" y="692"/>
                    </a:cubicBezTo>
                    <a:cubicBezTo>
                      <a:pt x="3018" y="1057"/>
                      <a:pt x="3911" y="1346"/>
                      <a:pt x="3924" y="1346"/>
                    </a:cubicBezTo>
                    <a:cubicBezTo>
                      <a:pt x="3936" y="1334"/>
                      <a:pt x="3031" y="1032"/>
                      <a:pt x="1962" y="655"/>
                    </a:cubicBezTo>
                    <a:cubicBezTo>
                      <a:pt x="893" y="290"/>
                      <a:pt x="25" y="1"/>
                      <a:pt x="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470;p27">
                <a:extLst>
                  <a:ext uri="{FF2B5EF4-FFF2-40B4-BE49-F238E27FC236}">
                    <a16:creationId xmlns:a16="http://schemas.microsoft.com/office/drawing/2014/main" id="{568F3211-03CA-C342-90E1-14B7D80A2DB0}"/>
                  </a:ext>
                </a:extLst>
              </p:cNvPr>
              <p:cNvSpPr/>
              <p:nvPr/>
            </p:nvSpPr>
            <p:spPr>
              <a:xfrm>
                <a:off x="4494050" y="3952850"/>
                <a:ext cx="107550" cy="41950"/>
              </a:xfrm>
              <a:custGeom>
                <a:avLst/>
                <a:gdLst/>
                <a:ahLst/>
                <a:cxnLst/>
                <a:rect l="l" t="t" r="r" b="b"/>
                <a:pathLst>
                  <a:path w="4302" h="1678" extrusionOk="0">
                    <a:moveTo>
                      <a:pt x="928" y="1"/>
                    </a:moveTo>
                    <a:cubicBezTo>
                      <a:pt x="690" y="1"/>
                      <a:pt x="458" y="70"/>
                      <a:pt x="252" y="210"/>
                    </a:cubicBezTo>
                    <a:cubicBezTo>
                      <a:pt x="1" y="399"/>
                      <a:pt x="76" y="650"/>
                      <a:pt x="428" y="764"/>
                    </a:cubicBezTo>
                    <a:lnTo>
                      <a:pt x="2994" y="1619"/>
                    </a:lnTo>
                    <a:cubicBezTo>
                      <a:pt x="3122" y="1658"/>
                      <a:pt x="3253" y="1678"/>
                      <a:pt x="3382" y="1678"/>
                    </a:cubicBezTo>
                    <a:cubicBezTo>
                      <a:pt x="3623" y="1678"/>
                      <a:pt x="3858" y="1611"/>
                      <a:pt x="4062" y="1480"/>
                    </a:cubicBezTo>
                    <a:cubicBezTo>
                      <a:pt x="4301" y="1279"/>
                      <a:pt x="4213" y="1028"/>
                      <a:pt x="3861" y="914"/>
                    </a:cubicBezTo>
                    <a:lnTo>
                      <a:pt x="1309" y="59"/>
                    </a:lnTo>
                    <a:cubicBezTo>
                      <a:pt x="1182" y="20"/>
                      <a:pt x="1055" y="1"/>
                      <a:pt x="92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471;p27">
                <a:extLst>
                  <a:ext uri="{FF2B5EF4-FFF2-40B4-BE49-F238E27FC236}">
                    <a16:creationId xmlns:a16="http://schemas.microsoft.com/office/drawing/2014/main" id="{1353D57B-E521-D54B-B8B9-D2808AE833D1}"/>
                  </a:ext>
                </a:extLst>
              </p:cNvPr>
              <p:cNvSpPr/>
              <p:nvPr/>
            </p:nvSpPr>
            <p:spPr>
              <a:xfrm>
                <a:off x="4599375" y="3988600"/>
                <a:ext cx="106900" cy="42450"/>
              </a:xfrm>
              <a:custGeom>
                <a:avLst/>
                <a:gdLst/>
                <a:ahLst/>
                <a:cxnLst/>
                <a:rect l="l" t="t" r="r" b="b"/>
                <a:pathLst>
                  <a:path w="4276" h="1698" extrusionOk="0">
                    <a:moveTo>
                      <a:pt x="859" y="0"/>
                    </a:moveTo>
                    <a:cubicBezTo>
                      <a:pt x="799" y="0"/>
                      <a:pt x="739" y="5"/>
                      <a:pt x="679" y="13"/>
                    </a:cubicBezTo>
                    <a:cubicBezTo>
                      <a:pt x="503" y="25"/>
                      <a:pt x="327" y="75"/>
                      <a:pt x="189" y="163"/>
                    </a:cubicBezTo>
                    <a:cubicBezTo>
                      <a:pt x="76" y="226"/>
                      <a:pt x="13" y="327"/>
                      <a:pt x="0" y="440"/>
                    </a:cubicBezTo>
                    <a:cubicBezTo>
                      <a:pt x="13" y="553"/>
                      <a:pt x="76" y="654"/>
                      <a:pt x="176" y="704"/>
                    </a:cubicBezTo>
                    <a:cubicBezTo>
                      <a:pt x="227" y="742"/>
                      <a:pt x="290" y="767"/>
                      <a:pt x="365" y="792"/>
                    </a:cubicBezTo>
                    <a:lnTo>
                      <a:pt x="566" y="855"/>
                    </a:lnTo>
                    <a:lnTo>
                      <a:pt x="956" y="981"/>
                    </a:lnTo>
                    <a:lnTo>
                      <a:pt x="1648" y="1195"/>
                    </a:lnTo>
                    <a:lnTo>
                      <a:pt x="2679" y="1509"/>
                    </a:lnTo>
                    <a:lnTo>
                      <a:pt x="2955" y="1597"/>
                    </a:lnTo>
                    <a:cubicBezTo>
                      <a:pt x="2993" y="1610"/>
                      <a:pt x="3018" y="1610"/>
                      <a:pt x="3056" y="1622"/>
                    </a:cubicBezTo>
                    <a:cubicBezTo>
                      <a:pt x="3031" y="1610"/>
                      <a:pt x="2993" y="1597"/>
                      <a:pt x="2968" y="1584"/>
                    </a:cubicBezTo>
                    <a:lnTo>
                      <a:pt x="2691" y="1496"/>
                    </a:lnTo>
                    <a:lnTo>
                      <a:pt x="1685" y="1169"/>
                    </a:lnTo>
                    <a:lnTo>
                      <a:pt x="981" y="943"/>
                    </a:lnTo>
                    <a:lnTo>
                      <a:pt x="604" y="817"/>
                    </a:lnTo>
                    <a:lnTo>
                      <a:pt x="403" y="754"/>
                    </a:lnTo>
                    <a:cubicBezTo>
                      <a:pt x="340" y="729"/>
                      <a:pt x="277" y="704"/>
                      <a:pt x="227" y="666"/>
                    </a:cubicBezTo>
                    <a:cubicBezTo>
                      <a:pt x="139" y="629"/>
                      <a:pt x="76" y="528"/>
                      <a:pt x="76" y="428"/>
                    </a:cubicBezTo>
                    <a:cubicBezTo>
                      <a:pt x="76" y="327"/>
                      <a:pt x="151" y="226"/>
                      <a:pt x="239" y="176"/>
                    </a:cubicBezTo>
                    <a:cubicBezTo>
                      <a:pt x="378" y="101"/>
                      <a:pt x="528" y="50"/>
                      <a:pt x="692" y="38"/>
                    </a:cubicBezTo>
                    <a:cubicBezTo>
                      <a:pt x="751" y="29"/>
                      <a:pt x="809" y="25"/>
                      <a:pt x="868" y="25"/>
                    </a:cubicBezTo>
                    <a:cubicBezTo>
                      <a:pt x="984" y="25"/>
                      <a:pt x="1099" y="42"/>
                      <a:pt x="1208" y="75"/>
                    </a:cubicBezTo>
                    <a:cubicBezTo>
                      <a:pt x="1849" y="289"/>
                      <a:pt x="2465" y="490"/>
                      <a:pt x="3031" y="666"/>
                    </a:cubicBezTo>
                    <a:lnTo>
                      <a:pt x="3836" y="918"/>
                    </a:lnTo>
                    <a:cubicBezTo>
                      <a:pt x="4100" y="993"/>
                      <a:pt x="4225" y="1132"/>
                      <a:pt x="4225" y="1257"/>
                    </a:cubicBezTo>
                    <a:cubicBezTo>
                      <a:pt x="4225" y="1396"/>
                      <a:pt x="4100" y="1509"/>
                      <a:pt x="3949" y="1572"/>
                    </a:cubicBezTo>
                    <a:cubicBezTo>
                      <a:pt x="3798" y="1635"/>
                      <a:pt x="3634" y="1672"/>
                      <a:pt x="3471" y="1672"/>
                    </a:cubicBezTo>
                    <a:cubicBezTo>
                      <a:pt x="3370" y="1672"/>
                      <a:pt x="3257" y="1672"/>
                      <a:pt x="3157" y="1647"/>
                    </a:cubicBezTo>
                    <a:cubicBezTo>
                      <a:pt x="3094" y="1635"/>
                      <a:pt x="3056" y="1622"/>
                      <a:pt x="3056" y="1622"/>
                    </a:cubicBezTo>
                    <a:lnTo>
                      <a:pt x="3056" y="1622"/>
                    </a:lnTo>
                    <a:cubicBezTo>
                      <a:pt x="3081" y="1635"/>
                      <a:pt x="3119" y="1647"/>
                      <a:pt x="3144" y="1660"/>
                    </a:cubicBezTo>
                    <a:cubicBezTo>
                      <a:pt x="3245" y="1685"/>
                      <a:pt x="3358" y="1698"/>
                      <a:pt x="3471" y="1698"/>
                    </a:cubicBezTo>
                    <a:cubicBezTo>
                      <a:pt x="3634" y="1698"/>
                      <a:pt x="3811" y="1660"/>
                      <a:pt x="3961" y="1597"/>
                    </a:cubicBezTo>
                    <a:cubicBezTo>
                      <a:pt x="4137" y="1534"/>
                      <a:pt x="4276" y="1408"/>
                      <a:pt x="4276" y="1270"/>
                    </a:cubicBezTo>
                    <a:cubicBezTo>
                      <a:pt x="4276" y="1195"/>
                      <a:pt x="4238" y="1119"/>
                      <a:pt x="4188" y="1056"/>
                    </a:cubicBezTo>
                    <a:cubicBezTo>
                      <a:pt x="4087" y="981"/>
                      <a:pt x="3987" y="931"/>
                      <a:pt x="3873" y="905"/>
                    </a:cubicBezTo>
                    <a:lnTo>
                      <a:pt x="3069" y="641"/>
                    </a:lnTo>
                    <a:lnTo>
                      <a:pt x="1245" y="63"/>
                    </a:lnTo>
                    <a:cubicBezTo>
                      <a:pt x="1116" y="20"/>
                      <a:pt x="987" y="0"/>
                      <a:pt x="85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472;p27">
                <a:extLst>
                  <a:ext uri="{FF2B5EF4-FFF2-40B4-BE49-F238E27FC236}">
                    <a16:creationId xmlns:a16="http://schemas.microsoft.com/office/drawing/2014/main" id="{8A3D0AD6-0ECE-E444-85E6-218EA451FA1D}"/>
                  </a:ext>
                </a:extLst>
              </p:cNvPr>
              <p:cNvSpPr/>
              <p:nvPr/>
            </p:nvSpPr>
            <p:spPr>
              <a:xfrm>
                <a:off x="4556000" y="3914075"/>
                <a:ext cx="174500" cy="65100"/>
              </a:xfrm>
              <a:custGeom>
                <a:avLst/>
                <a:gdLst/>
                <a:ahLst/>
                <a:cxnLst/>
                <a:rect l="l" t="t" r="r" b="b"/>
                <a:pathLst>
                  <a:path w="6980" h="2604" extrusionOk="0">
                    <a:moveTo>
                      <a:pt x="365" y="1"/>
                    </a:moveTo>
                    <a:lnTo>
                      <a:pt x="0" y="403"/>
                    </a:lnTo>
                    <a:lnTo>
                      <a:pt x="6677" y="2604"/>
                    </a:lnTo>
                    <a:lnTo>
                      <a:pt x="6979" y="2189"/>
                    </a:lnTo>
                    <a:lnTo>
                      <a:pt x="36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473;p27">
                <a:extLst>
                  <a:ext uri="{FF2B5EF4-FFF2-40B4-BE49-F238E27FC236}">
                    <a16:creationId xmlns:a16="http://schemas.microsoft.com/office/drawing/2014/main" id="{6C2D78F5-2B87-9145-B60B-3855A54F9742}"/>
                  </a:ext>
                </a:extLst>
              </p:cNvPr>
              <p:cNvSpPr/>
              <p:nvPr/>
            </p:nvSpPr>
            <p:spPr>
              <a:xfrm>
                <a:off x="4464500" y="4107100"/>
                <a:ext cx="186775" cy="146875"/>
              </a:xfrm>
              <a:custGeom>
                <a:avLst/>
                <a:gdLst/>
                <a:ahLst/>
                <a:cxnLst/>
                <a:rect l="l" t="t" r="r" b="b"/>
                <a:pathLst>
                  <a:path w="7471" h="5875" extrusionOk="0">
                    <a:moveTo>
                      <a:pt x="6804" y="1"/>
                    </a:moveTo>
                    <a:cubicBezTo>
                      <a:pt x="6653" y="1"/>
                      <a:pt x="6653" y="76"/>
                      <a:pt x="6452" y="617"/>
                    </a:cubicBezTo>
                    <a:cubicBezTo>
                      <a:pt x="6452" y="617"/>
                      <a:pt x="6359" y="812"/>
                      <a:pt x="6304" y="812"/>
                    </a:cubicBezTo>
                    <a:cubicBezTo>
                      <a:pt x="6298" y="812"/>
                      <a:pt x="6293" y="810"/>
                      <a:pt x="6288" y="805"/>
                    </a:cubicBezTo>
                    <a:cubicBezTo>
                      <a:pt x="6238" y="743"/>
                      <a:pt x="6301" y="240"/>
                      <a:pt x="6276" y="114"/>
                    </a:cubicBezTo>
                    <a:cubicBezTo>
                      <a:pt x="6272" y="96"/>
                      <a:pt x="6254" y="87"/>
                      <a:pt x="6231" y="87"/>
                    </a:cubicBezTo>
                    <a:cubicBezTo>
                      <a:pt x="6170" y="87"/>
                      <a:pt x="6067" y="144"/>
                      <a:pt x="6049" y="252"/>
                    </a:cubicBezTo>
                    <a:cubicBezTo>
                      <a:pt x="6024" y="441"/>
                      <a:pt x="5986" y="629"/>
                      <a:pt x="5911" y="805"/>
                    </a:cubicBezTo>
                    <a:cubicBezTo>
                      <a:pt x="5898" y="818"/>
                      <a:pt x="5873" y="831"/>
                      <a:pt x="5848" y="856"/>
                    </a:cubicBezTo>
                    <a:cubicBezTo>
                      <a:pt x="5710" y="906"/>
                      <a:pt x="5597" y="1007"/>
                      <a:pt x="5521" y="1145"/>
                    </a:cubicBezTo>
                    <a:lnTo>
                      <a:pt x="5395" y="1359"/>
                    </a:lnTo>
                    <a:lnTo>
                      <a:pt x="2755" y="4100"/>
                    </a:lnTo>
                    <a:lnTo>
                      <a:pt x="2491" y="3295"/>
                    </a:lnTo>
                    <a:lnTo>
                      <a:pt x="1" y="3773"/>
                    </a:lnTo>
                    <a:lnTo>
                      <a:pt x="843" y="5307"/>
                    </a:lnTo>
                    <a:cubicBezTo>
                      <a:pt x="994" y="5571"/>
                      <a:pt x="1371" y="5772"/>
                      <a:pt x="1862" y="5848"/>
                    </a:cubicBezTo>
                    <a:cubicBezTo>
                      <a:pt x="1993" y="5866"/>
                      <a:pt x="2127" y="5875"/>
                      <a:pt x="2261" y="5875"/>
                    </a:cubicBezTo>
                    <a:cubicBezTo>
                      <a:pt x="2963" y="5875"/>
                      <a:pt x="3668" y="5635"/>
                      <a:pt x="3974" y="5244"/>
                    </a:cubicBezTo>
                    <a:lnTo>
                      <a:pt x="6841" y="1560"/>
                    </a:lnTo>
                    <a:cubicBezTo>
                      <a:pt x="6841" y="1560"/>
                      <a:pt x="7470" y="856"/>
                      <a:pt x="7181" y="768"/>
                    </a:cubicBezTo>
                    <a:cubicBezTo>
                      <a:pt x="7181" y="768"/>
                      <a:pt x="7170" y="767"/>
                      <a:pt x="7153" y="767"/>
                    </a:cubicBezTo>
                    <a:cubicBezTo>
                      <a:pt x="7111" y="767"/>
                      <a:pt x="7035" y="773"/>
                      <a:pt x="7018" y="818"/>
                    </a:cubicBezTo>
                    <a:cubicBezTo>
                      <a:pt x="7018" y="818"/>
                      <a:pt x="7030" y="692"/>
                      <a:pt x="6879" y="692"/>
                    </a:cubicBezTo>
                    <a:cubicBezTo>
                      <a:pt x="6804" y="692"/>
                      <a:pt x="6728" y="730"/>
                      <a:pt x="6691" y="805"/>
                    </a:cubicBezTo>
                    <a:cubicBezTo>
                      <a:pt x="6691" y="805"/>
                      <a:pt x="6992" y="1"/>
                      <a:pt x="6804"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474;p27">
                <a:extLst>
                  <a:ext uri="{FF2B5EF4-FFF2-40B4-BE49-F238E27FC236}">
                    <a16:creationId xmlns:a16="http://schemas.microsoft.com/office/drawing/2014/main" id="{769E0677-8826-6748-85E8-F1B23B6473BA}"/>
                  </a:ext>
                </a:extLst>
              </p:cNvPr>
              <p:cNvSpPr/>
              <p:nvPr/>
            </p:nvSpPr>
            <p:spPr>
              <a:xfrm>
                <a:off x="4607850" y="4130250"/>
                <a:ext cx="20150" cy="10825"/>
              </a:xfrm>
              <a:custGeom>
                <a:avLst/>
                <a:gdLst/>
                <a:ahLst/>
                <a:cxnLst/>
                <a:rect l="l" t="t" r="r" b="b"/>
                <a:pathLst>
                  <a:path w="806" h="433" extrusionOk="0">
                    <a:moveTo>
                      <a:pt x="671" y="0"/>
                    </a:moveTo>
                    <a:cubicBezTo>
                      <a:pt x="658" y="0"/>
                      <a:pt x="644" y="2"/>
                      <a:pt x="630" y="5"/>
                    </a:cubicBezTo>
                    <a:cubicBezTo>
                      <a:pt x="567" y="5"/>
                      <a:pt x="504" y="18"/>
                      <a:pt x="428" y="30"/>
                    </a:cubicBezTo>
                    <a:cubicBezTo>
                      <a:pt x="336" y="53"/>
                      <a:pt x="244" y="87"/>
                      <a:pt x="161" y="131"/>
                    </a:cubicBezTo>
                    <a:lnTo>
                      <a:pt x="161" y="131"/>
                    </a:lnTo>
                    <a:cubicBezTo>
                      <a:pt x="147" y="87"/>
                      <a:pt x="123" y="54"/>
                      <a:pt x="76" y="43"/>
                    </a:cubicBezTo>
                    <a:cubicBezTo>
                      <a:pt x="64" y="43"/>
                      <a:pt x="127" y="81"/>
                      <a:pt x="127" y="144"/>
                    </a:cubicBezTo>
                    <a:lnTo>
                      <a:pt x="127" y="169"/>
                    </a:lnTo>
                    <a:lnTo>
                      <a:pt x="164" y="156"/>
                    </a:lnTo>
                    <a:cubicBezTo>
                      <a:pt x="252" y="106"/>
                      <a:pt x="340" y="81"/>
                      <a:pt x="441" y="56"/>
                    </a:cubicBezTo>
                    <a:cubicBezTo>
                      <a:pt x="504" y="43"/>
                      <a:pt x="567" y="30"/>
                      <a:pt x="642" y="30"/>
                    </a:cubicBezTo>
                    <a:cubicBezTo>
                      <a:pt x="655" y="24"/>
                      <a:pt x="667" y="21"/>
                      <a:pt x="680" y="21"/>
                    </a:cubicBezTo>
                    <a:cubicBezTo>
                      <a:pt x="692" y="21"/>
                      <a:pt x="705" y="24"/>
                      <a:pt x="718" y="30"/>
                    </a:cubicBezTo>
                    <a:cubicBezTo>
                      <a:pt x="743" y="30"/>
                      <a:pt x="743" y="56"/>
                      <a:pt x="743" y="68"/>
                    </a:cubicBezTo>
                    <a:cubicBezTo>
                      <a:pt x="730" y="106"/>
                      <a:pt x="667" y="131"/>
                      <a:pt x="630" y="156"/>
                    </a:cubicBezTo>
                    <a:cubicBezTo>
                      <a:pt x="579" y="181"/>
                      <a:pt x="542" y="206"/>
                      <a:pt x="491" y="232"/>
                    </a:cubicBezTo>
                    <a:cubicBezTo>
                      <a:pt x="403" y="282"/>
                      <a:pt x="328" y="307"/>
                      <a:pt x="252" y="345"/>
                    </a:cubicBezTo>
                    <a:cubicBezTo>
                      <a:pt x="101" y="395"/>
                      <a:pt x="1" y="433"/>
                      <a:pt x="1" y="433"/>
                    </a:cubicBezTo>
                    <a:cubicBezTo>
                      <a:pt x="89" y="420"/>
                      <a:pt x="177" y="395"/>
                      <a:pt x="265" y="370"/>
                    </a:cubicBezTo>
                    <a:cubicBezTo>
                      <a:pt x="353" y="345"/>
                      <a:pt x="441" y="307"/>
                      <a:pt x="529" y="269"/>
                    </a:cubicBezTo>
                    <a:lnTo>
                      <a:pt x="667" y="194"/>
                    </a:lnTo>
                    <a:cubicBezTo>
                      <a:pt x="705" y="156"/>
                      <a:pt x="768" y="131"/>
                      <a:pt x="793" y="93"/>
                    </a:cubicBezTo>
                    <a:cubicBezTo>
                      <a:pt x="806" y="56"/>
                      <a:pt x="793" y="18"/>
                      <a:pt x="755" y="18"/>
                    </a:cubicBezTo>
                    <a:cubicBezTo>
                      <a:pt x="729" y="9"/>
                      <a:pt x="702" y="0"/>
                      <a:pt x="671"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475;p27">
                <a:extLst>
                  <a:ext uri="{FF2B5EF4-FFF2-40B4-BE49-F238E27FC236}">
                    <a16:creationId xmlns:a16="http://schemas.microsoft.com/office/drawing/2014/main" id="{D3455B10-A35D-E742-931B-9C67EB3EA849}"/>
                  </a:ext>
                </a:extLst>
              </p:cNvPr>
              <p:cNvSpPr/>
              <p:nvPr/>
            </p:nvSpPr>
            <p:spPr>
              <a:xfrm>
                <a:off x="4622625" y="4128175"/>
                <a:ext cx="16375" cy="13025"/>
              </a:xfrm>
              <a:custGeom>
                <a:avLst/>
                <a:gdLst/>
                <a:ahLst/>
                <a:cxnLst/>
                <a:rect l="l" t="t" r="r" b="b"/>
                <a:pathLst>
                  <a:path w="655" h="521" extrusionOk="0">
                    <a:moveTo>
                      <a:pt x="353" y="0"/>
                    </a:moveTo>
                    <a:cubicBezTo>
                      <a:pt x="303" y="50"/>
                      <a:pt x="252" y="101"/>
                      <a:pt x="215" y="164"/>
                    </a:cubicBezTo>
                    <a:lnTo>
                      <a:pt x="76" y="315"/>
                    </a:lnTo>
                    <a:cubicBezTo>
                      <a:pt x="51" y="352"/>
                      <a:pt x="26" y="390"/>
                      <a:pt x="13" y="415"/>
                    </a:cubicBezTo>
                    <a:cubicBezTo>
                      <a:pt x="1" y="440"/>
                      <a:pt x="1" y="465"/>
                      <a:pt x="13" y="491"/>
                    </a:cubicBezTo>
                    <a:cubicBezTo>
                      <a:pt x="32" y="509"/>
                      <a:pt x="57" y="521"/>
                      <a:pt x="84" y="521"/>
                    </a:cubicBezTo>
                    <a:cubicBezTo>
                      <a:pt x="94" y="521"/>
                      <a:pt x="104" y="519"/>
                      <a:pt x="114" y="516"/>
                    </a:cubicBezTo>
                    <a:cubicBezTo>
                      <a:pt x="177" y="503"/>
                      <a:pt x="227" y="478"/>
                      <a:pt x="265" y="428"/>
                    </a:cubicBezTo>
                    <a:cubicBezTo>
                      <a:pt x="303" y="403"/>
                      <a:pt x="340" y="365"/>
                      <a:pt x="366" y="340"/>
                    </a:cubicBezTo>
                    <a:cubicBezTo>
                      <a:pt x="441" y="289"/>
                      <a:pt x="479" y="227"/>
                      <a:pt x="529" y="176"/>
                    </a:cubicBezTo>
                    <a:cubicBezTo>
                      <a:pt x="579" y="139"/>
                      <a:pt x="617" y="76"/>
                      <a:pt x="655" y="25"/>
                    </a:cubicBezTo>
                    <a:lnTo>
                      <a:pt x="655" y="25"/>
                    </a:lnTo>
                    <a:cubicBezTo>
                      <a:pt x="592" y="63"/>
                      <a:pt x="542" y="113"/>
                      <a:pt x="491" y="164"/>
                    </a:cubicBezTo>
                    <a:cubicBezTo>
                      <a:pt x="454" y="214"/>
                      <a:pt x="403" y="264"/>
                      <a:pt x="340" y="327"/>
                    </a:cubicBezTo>
                    <a:cubicBezTo>
                      <a:pt x="303" y="352"/>
                      <a:pt x="265" y="390"/>
                      <a:pt x="240" y="415"/>
                    </a:cubicBezTo>
                    <a:cubicBezTo>
                      <a:pt x="202" y="453"/>
                      <a:pt x="152" y="478"/>
                      <a:pt x="114" y="491"/>
                    </a:cubicBezTo>
                    <a:cubicBezTo>
                      <a:pt x="64" y="491"/>
                      <a:pt x="39" y="453"/>
                      <a:pt x="51" y="428"/>
                    </a:cubicBezTo>
                    <a:cubicBezTo>
                      <a:pt x="76" y="390"/>
                      <a:pt x="101" y="365"/>
                      <a:pt x="127" y="327"/>
                    </a:cubicBezTo>
                    <a:lnTo>
                      <a:pt x="252" y="164"/>
                    </a:lnTo>
                    <a:cubicBezTo>
                      <a:pt x="290" y="113"/>
                      <a:pt x="328" y="63"/>
                      <a:pt x="353"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476;p27">
                <a:extLst>
                  <a:ext uri="{FF2B5EF4-FFF2-40B4-BE49-F238E27FC236}">
                    <a16:creationId xmlns:a16="http://schemas.microsoft.com/office/drawing/2014/main" id="{BCFA6B9F-6CD4-3F48-A65C-35734684BF20}"/>
                  </a:ext>
                </a:extLst>
              </p:cNvPr>
              <p:cNvSpPr/>
              <p:nvPr/>
            </p:nvSpPr>
            <p:spPr>
              <a:xfrm>
                <a:off x="4630500" y="4131300"/>
                <a:ext cx="13850" cy="8975"/>
              </a:xfrm>
              <a:custGeom>
                <a:avLst/>
                <a:gdLst/>
                <a:ahLst/>
                <a:cxnLst/>
                <a:rect l="l" t="t" r="r" b="b"/>
                <a:pathLst>
                  <a:path w="554" h="359" extrusionOk="0">
                    <a:moveTo>
                      <a:pt x="528" y="1"/>
                    </a:moveTo>
                    <a:lnTo>
                      <a:pt x="528" y="1"/>
                    </a:lnTo>
                    <a:cubicBezTo>
                      <a:pt x="428" y="102"/>
                      <a:pt x="315" y="190"/>
                      <a:pt x="189" y="278"/>
                    </a:cubicBezTo>
                    <a:cubicBezTo>
                      <a:pt x="164" y="290"/>
                      <a:pt x="139" y="303"/>
                      <a:pt x="113" y="328"/>
                    </a:cubicBezTo>
                    <a:cubicBezTo>
                      <a:pt x="99" y="335"/>
                      <a:pt x="89" y="342"/>
                      <a:pt x="80" y="342"/>
                    </a:cubicBezTo>
                    <a:cubicBezTo>
                      <a:pt x="74" y="342"/>
                      <a:pt x="68" y="339"/>
                      <a:pt x="63" y="328"/>
                    </a:cubicBezTo>
                    <a:cubicBezTo>
                      <a:pt x="51" y="290"/>
                      <a:pt x="63" y="252"/>
                      <a:pt x="76" y="227"/>
                    </a:cubicBezTo>
                    <a:cubicBezTo>
                      <a:pt x="101" y="177"/>
                      <a:pt x="139" y="139"/>
                      <a:pt x="139" y="139"/>
                    </a:cubicBezTo>
                    <a:lnTo>
                      <a:pt x="139" y="139"/>
                    </a:lnTo>
                    <a:cubicBezTo>
                      <a:pt x="101" y="152"/>
                      <a:pt x="63" y="177"/>
                      <a:pt x="38" y="215"/>
                    </a:cubicBezTo>
                    <a:cubicBezTo>
                      <a:pt x="25" y="227"/>
                      <a:pt x="13" y="252"/>
                      <a:pt x="13" y="265"/>
                    </a:cubicBezTo>
                    <a:cubicBezTo>
                      <a:pt x="0" y="290"/>
                      <a:pt x="0" y="303"/>
                      <a:pt x="13" y="328"/>
                    </a:cubicBezTo>
                    <a:cubicBezTo>
                      <a:pt x="25" y="340"/>
                      <a:pt x="38" y="353"/>
                      <a:pt x="63" y="353"/>
                    </a:cubicBezTo>
                    <a:cubicBezTo>
                      <a:pt x="72" y="357"/>
                      <a:pt x="80" y="359"/>
                      <a:pt x="88" y="359"/>
                    </a:cubicBezTo>
                    <a:cubicBezTo>
                      <a:pt x="105" y="359"/>
                      <a:pt x="122" y="353"/>
                      <a:pt x="139" y="353"/>
                    </a:cubicBezTo>
                    <a:cubicBezTo>
                      <a:pt x="164" y="340"/>
                      <a:pt x="201" y="315"/>
                      <a:pt x="227" y="303"/>
                    </a:cubicBezTo>
                    <a:cubicBezTo>
                      <a:pt x="466" y="164"/>
                      <a:pt x="554" y="1"/>
                      <a:pt x="528"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477;p27">
                <a:extLst>
                  <a:ext uri="{FF2B5EF4-FFF2-40B4-BE49-F238E27FC236}">
                    <a16:creationId xmlns:a16="http://schemas.microsoft.com/office/drawing/2014/main" id="{6EA92904-8479-524A-8565-119D0E503F6F}"/>
                  </a:ext>
                </a:extLst>
              </p:cNvPr>
              <p:cNvSpPr/>
              <p:nvPr/>
            </p:nvSpPr>
            <p:spPr>
              <a:xfrm>
                <a:off x="4217100" y="4082200"/>
                <a:ext cx="318475" cy="150350"/>
              </a:xfrm>
              <a:custGeom>
                <a:avLst/>
                <a:gdLst/>
                <a:ahLst/>
                <a:cxnLst/>
                <a:rect l="l" t="t" r="r" b="b"/>
                <a:pathLst>
                  <a:path w="12739" h="6014" extrusionOk="0">
                    <a:moveTo>
                      <a:pt x="6269" y="1"/>
                    </a:moveTo>
                    <a:cubicBezTo>
                      <a:pt x="5459" y="1"/>
                      <a:pt x="4324" y="139"/>
                      <a:pt x="2830" y="619"/>
                    </a:cubicBezTo>
                    <a:lnTo>
                      <a:pt x="0" y="1500"/>
                    </a:lnTo>
                    <a:lnTo>
                      <a:pt x="214" y="1764"/>
                    </a:lnTo>
                    <a:lnTo>
                      <a:pt x="1208" y="3021"/>
                    </a:lnTo>
                    <a:lnTo>
                      <a:pt x="1409" y="3273"/>
                    </a:lnTo>
                    <a:lnTo>
                      <a:pt x="3370" y="2644"/>
                    </a:lnTo>
                    <a:lnTo>
                      <a:pt x="1748" y="4555"/>
                    </a:lnTo>
                    <a:lnTo>
                      <a:pt x="7042" y="6014"/>
                    </a:lnTo>
                    <a:lnTo>
                      <a:pt x="9369" y="4316"/>
                    </a:lnTo>
                    <a:lnTo>
                      <a:pt x="9507" y="5310"/>
                    </a:lnTo>
                    <a:lnTo>
                      <a:pt x="12739" y="4694"/>
                    </a:lnTo>
                    <a:cubicBezTo>
                      <a:pt x="12739" y="4694"/>
                      <a:pt x="12512" y="3650"/>
                      <a:pt x="12336" y="2669"/>
                    </a:cubicBezTo>
                    <a:cubicBezTo>
                      <a:pt x="12135" y="1475"/>
                      <a:pt x="10362" y="959"/>
                      <a:pt x="10362" y="959"/>
                    </a:cubicBezTo>
                    <a:lnTo>
                      <a:pt x="7872" y="255"/>
                    </a:lnTo>
                    <a:cubicBezTo>
                      <a:pt x="7872" y="255"/>
                      <a:pt x="7368" y="1"/>
                      <a:pt x="626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478;p27">
                <a:extLst>
                  <a:ext uri="{FF2B5EF4-FFF2-40B4-BE49-F238E27FC236}">
                    <a16:creationId xmlns:a16="http://schemas.microsoft.com/office/drawing/2014/main" id="{9B1AB181-5187-1644-B030-4A2E8805C243}"/>
                  </a:ext>
                </a:extLst>
              </p:cNvPr>
              <p:cNvSpPr/>
              <p:nvPr/>
            </p:nvSpPr>
            <p:spPr>
              <a:xfrm>
                <a:off x="4615400" y="4138550"/>
                <a:ext cx="9775" cy="8200"/>
              </a:xfrm>
              <a:custGeom>
                <a:avLst/>
                <a:gdLst/>
                <a:ahLst/>
                <a:cxnLst/>
                <a:rect l="l" t="t" r="r" b="b"/>
                <a:pathLst>
                  <a:path w="391" h="328" extrusionOk="0">
                    <a:moveTo>
                      <a:pt x="1" y="0"/>
                    </a:moveTo>
                    <a:cubicBezTo>
                      <a:pt x="89" y="38"/>
                      <a:pt x="164" y="88"/>
                      <a:pt x="227" y="138"/>
                    </a:cubicBezTo>
                    <a:cubicBezTo>
                      <a:pt x="328" y="226"/>
                      <a:pt x="340" y="327"/>
                      <a:pt x="353" y="327"/>
                    </a:cubicBezTo>
                    <a:cubicBezTo>
                      <a:pt x="365" y="327"/>
                      <a:pt x="390" y="214"/>
                      <a:pt x="277" y="126"/>
                    </a:cubicBezTo>
                    <a:cubicBezTo>
                      <a:pt x="202" y="50"/>
                      <a:pt x="101" y="0"/>
                      <a:pt x="1"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479;p27">
                <a:extLst>
                  <a:ext uri="{FF2B5EF4-FFF2-40B4-BE49-F238E27FC236}">
                    <a16:creationId xmlns:a16="http://schemas.microsoft.com/office/drawing/2014/main" id="{36546146-8725-2B4D-97EC-6C6989EEA6A4}"/>
                  </a:ext>
                </a:extLst>
              </p:cNvPr>
              <p:cNvSpPr/>
              <p:nvPr/>
            </p:nvSpPr>
            <p:spPr>
              <a:xfrm>
                <a:off x="4528325" y="4208950"/>
                <a:ext cx="5375" cy="15125"/>
              </a:xfrm>
              <a:custGeom>
                <a:avLst/>
                <a:gdLst/>
                <a:ahLst/>
                <a:cxnLst/>
                <a:rect l="l" t="t" r="r" b="b"/>
                <a:pathLst>
                  <a:path w="215" h="605" extrusionOk="0">
                    <a:moveTo>
                      <a:pt x="214" y="1"/>
                    </a:moveTo>
                    <a:lnTo>
                      <a:pt x="214" y="1"/>
                    </a:lnTo>
                    <a:cubicBezTo>
                      <a:pt x="139" y="76"/>
                      <a:pt x="88" y="190"/>
                      <a:pt x="51" y="290"/>
                    </a:cubicBezTo>
                    <a:cubicBezTo>
                      <a:pt x="13" y="391"/>
                      <a:pt x="0" y="491"/>
                      <a:pt x="13" y="604"/>
                    </a:cubicBezTo>
                    <a:cubicBezTo>
                      <a:pt x="51" y="504"/>
                      <a:pt x="88" y="403"/>
                      <a:pt x="114" y="303"/>
                    </a:cubicBezTo>
                    <a:cubicBezTo>
                      <a:pt x="151" y="202"/>
                      <a:pt x="189" y="101"/>
                      <a:pt x="214"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480;p27">
                <a:extLst>
                  <a:ext uri="{FF2B5EF4-FFF2-40B4-BE49-F238E27FC236}">
                    <a16:creationId xmlns:a16="http://schemas.microsoft.com/office/drawing/2014/main" id="{A2746DF1-C804-1E4C-ABAE-F7C292848040}"/>
                  </a:ext>
                </a:extLst>
              </p:cNvPr>
              <p:cNvSpPr/>
              <p:nvPr/>
            </p:nvSpPr>
            <p:spPr>
              <a:xfrm>
                <a:off x="4251375" y="4143250"/>
                <a:ext cx="67600" cy="20475"/>
              </a:xfrm>
              <a:custGeom>
                <a:avLst/>
                <a:gdLst/>
                <a:ahLst/>
                <a:cxnLst/>
                <a:rect l="l" t="t" r="r" b="b"/>
                <a:pathLst>
                  <a:path w="2704" h="819" extrusionOk="0">
                    <a:moveTo>
                      <a:pt x="2704" y="1"/>
                    </a:moveTo>
                    <a:lnTo>
                      <a:pt x="2704" y="1"/>
                    </a:lnTo>
                    <a:cubicBezTo>
                      <a:pt x="2703" y="1"/>
                      <a:pt x="2100" y="177"/>
                      <a:pt x="1346" y="391"/>
                    </a:cubicBezTo>
                    <a:cubicBezTo>
                      <a:pt x="604" y="617"/>
                      <a:pt x="0" y="806"/>
                      <a:pt x="0" y="818"/>
                    </a:cubicBezTo>
                    <a:cubicBezTo>
                      <a:pt x="0" y="819"/>
                      <a:pt x="2" y="819"/>
                      <a:pt x="3" y="819"/>
                    </a:cubicBezTo>
                    <a:cubicBezTo>
                      <a:pt x="54" y="819"/>
                      <a:pt x="654" y="647"/>
                      <a:pt x="1371" y="428"/>
                    </a:cubicBezTo>
                    <a:cubicBezTo>
                      <a:pt x="2112" y="202"/>
                      <a:pt x="2703" y="1"/>
                      <a:pt x="27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481;p27">
                <a:extLst>
                  <a:ext uri="{FF2B5EF4-FFF2-40B4-BE49-F238E27FC236}">
                    <a16:creationId xmlns:a16="http://schemas.microsoft.com/office/drawing/2014/main" id="{04A3D839-362D-1F43-8C27-D0B4F695E34D}"/>
                  </a:ext>
                </a:extLst>
              </p:cNvPr>
              <p:cNvSpPr/>
              <p:nvPr/>
            </p:nvSpPr>
            <p:spPr>
              <a:xfrm>
                <a:off x="4434325" y="4167475"/>
                <a:ext cx="43100" cy="37100"/>
              </a:xfrm>
              <a:custGeom>
                <a:avLst/>
                <a:gdLst/>
                <a:ahLst/>
                <a:cxnLst/>
                <a:rect l="l" t="t" r="r" b="b"/>
                <a:pathLst>
                  <a:path w="1724" h="1484" extrusionOk="0">
                    <a:moveTo>
                      <a:pt x="1723" y="0"/>
                    </a:moveTo>
                    <a:lnTo>
                      <a:pt x="1723" y="0"/>
                    </a:lnTo>
                    <a:cubicBezTo>
                      <a:pt x="1698" y="13"/>
                      <a:pt x="1673" y="38"/>
                      <a:pt x="1660" y="63"/>
                    </a:cubicBezTo>
                    <a:cubicBezTo>
                      <a:pt x="1610" y="101"/>
                      <a:pt x="1547" y="164"/>
                      <a:pt x="1484" y="226"/>
                    </a:cubicBezTo>
                    <a:cubicBezTo>
                      <a:pt x="1334" y="365"/>
                      <a:pt x="1132" y="541"/>
                      <a:pt x="893" y="755"/>
                    </a:cubicBezTo>
                    <a:cubicBezTo>
                      <a:pt x="654" y="956"/>
                      <a:pt x="416" y="1132"/>
                      <a:pt x="265" y="1270"/>
                    </a:cubicBezTo>
                    <a:lnTo>
                      <a:pt x="63" y="1421"/>
                    </a:lnTo>
                    <a:cubicBezTo>
                      <a:pt x="26" y="1459"/>
                      <a:pt x="1" y="1484"/>
                      <a:pt x="1" y="1484"/>
                    </a:cubicBezTo>
                    <a:cubicBezTo>
                      <a:pt x="26" y="1471"/>
                      <a:pt x="63" y="1446"/>
                      <a:pt x="89" y="1434"/>
                    </a:cubicBezTo>
                    <a:cubicBezTo>
                      <a:pt x="139" y="1396"/>
                      <a:pt x="214" y="1333"/>
                      <a:pt x="290" y="1270"/>
                    </a:cubicBezTo>
                    <a:cubicBezTo>
                      <a:pt x="466" y="1144"/>
                      <a:pt x="692" y="968"/>
                      <a:pt x="931" y="755"/>
                    </a:cubicBezTo>
                    <a:cubicBezTo>
                      <a:pt x="1170" y="553"/>
                      <a:pt x="1371" y="365"/>
                      <a:pt x="1510" y="226"/>
                    </a:cubicBezTo>
                    <a:cubicBezTo>
                      <a:pt x="1572" y="151"/>
                      <a:pt x="1635" y="101"/>
                      <a:pt x="1673" y="63"/>
                    </a:cubicBezTo>
                    <a:cubicBezTo>
                      <a:pt x="1686" y="38"/>
                      <a:pt x="1698" y="25"/>
                      <a:pt x="17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482;p27">
                <a:extLst>
                  <a:ext uri="{FF2B5EF4-FFF2-40B4-BE49-F238E27FC236}">
                    <a16:creationId xmlns:a16="http://schemas.microsoft.com/office/drawing/2014/main" id="{46C73238-7200-B847-ACE6-DEEAC117ACC3}"/>
                  </a:ext>
                </a:extLst>
              </p:cNvPr>
              <p:cNvSpPr/>
              <p:nvPr/>
            </p:nvSpPr>
            <p:spPr>
              <a:xfrm>
                <a:off x="4405400" y="3993175"/>
                <a:ext cx="171675" cy="113650"/>
              </a:xfrm>
              <a:custGeom>
                <a:avLst/>
                <a:gdLst/>
                <a:ahLst/>
                <a:cxnLst/>
                <a:rect l="l" t="t" r="r" b="b"/>
                <a:pathLst>
                  <a:path w="6867" h="4546" extrusionOk="0">
                    <a:moveTo>
                      <a:pt x="3860" y="0"/>
                    </a:moveTo>
                    <a:cubicBezTo>
                      <a:pt x="3755" y="0"/>
                      <a:pt x="3657" y="6"/>
                      <a:pt x="3572" y="18"/>
                    </a:cubicBezTo>
                    <a:cubicBezTo>
                      <a:pt x="3056" y="68"/>
                      <a:pt x="2566" y="282"/>
                      <a:pt x="2164" y="609"/>
                    </a:cubicBezTo>
                    <a:cubicBezTo>
                      <a:pt x="1937" y="798"/>
                      <a:pt x="1749" y="1037"/>
                      <a:pt x="1409" y="1150"/>
                    </a:cubicBezTo>
                    <a:cubicBezTo>
                      <a:pt x="1170" y="1238"/>
                      <a:pt x="894" y="1225"/>
                      <a:pt x="642" y="1313"/>
                    </a:cubicBezTo>
                    <a:cubicBezTo>
                      <a:pt x="428" y="1389"/>
                      <a:pt x="252" y="1540"/>
                      <a:pt x="152" y="1754"/>
                    </a:cubicBezTo>
                    <a:cubicBezTo>
                      <a:pt x="1" y="2068"/>
                      <a:pt x="126" y="2458"/>
                      <a:pt x="453" y="2609"/>
                    </a:cubicBezTo>
                    <a:cubicBezTo>
                      <a:pt x="592" y="2697"/>
                      <a:pt x="13" y="2986"/>
                      <a:pt x="114" y="3086"/>
                    </a:cubicBezTo>
                    <a:cubicBezTo>
                      <a:pt x="214" y="3200"/>
                      <a:pt x="667" y="3489"/>
                      <a:pt x="705" y="3640"/>
                    </a:cubicBezTo>
                    <a:cubicBezTo>
                      <a:pt x="818" y="4055"/>
                      <a:pt x="1661" y="4042"/>
                      <a:pt x="2352" y="4080"/>
                    </a:cubicBezTo>
                    <a:cubicBezTo>
                      <a:pt x="2491" y="4080"/>
                      <a:pt x="2641" y="4080"/>
                      <a:pt x="2767" y="4092"/>
                    </a:cubicBezTo>
                    <a:cubicBezTo>
                      <a:pt x="2968" y="4143"/>
                      <a:pt x="3157" y="4218"/>
                      <a:pt x="3333" y="4319"/>
                    </a:cubicBezTo>
                    <a:cubicBezTo>
                      <a:pt x="3717" y="4468"/>
                      <a:pt x="4121" y="4545"/>
                      <a:pt x="4527" y="4545"/>
                    </a:cubicBezTo>
                    <a:cubicBezTo>
                      <a:pt x="4839" y="4545"/>
                      <a:pt x="5152" y="4500"/>
                      <a:pt x="5458" y="4407"/>
                    </a:cubicBezTo>
                    <a:cubicBezTo>
                      <a:pt x="6188" y="4180"/>
                      <a:pt x="6741" y="3652"/>
                      <a:pt x="6615" y="3200"/>
                    </a:cubicBezTo>
                    <a:cubicBezTo>
                      <a:pt x="6577" y="3024"/>
                      <a:pt x="6426" y="2860"/>
                      <a:pt x="6452" y="2671"/>
                    </a:cubicBezTo>
                    <a:cubicBezTo>
                      <a:pt x="6477" y="2508"/>
                      <a:pt x="6615" y="2345"/>
                      <a:pt x="6703" y="2181"/>
                    </a:cubicBezTo>
                    <a:cubicBezTo>
                      <a:pt x="6867" y="1930"/>
                      <a:pt x="6854" y="1603"/>
                      <a:pt x="6678" y="1351"/>
                    </a:cubicBezTo>
                    <a:cubicBezTo>
                      <a:pt x="6452" y="1087"/>
                      <a:pt x="6137" y="911"/>
                      <a:pt x="5785" y="861"/>
                    </a:cubicBezTo>
                    <a:lnTo>
                      <a:pt x="5270" y="458"/>
                    </a:lnTo>
                    <a:cubicBezTo>
                      <a:pt x="5164" y="163"/>
                      <a:pt x="4412" y="0"/>
                      <a:pt x="386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483;p27">
                <a:extLst>
                  <a:ext uri="{FF2B5EF4-FFF2-40B4-BE49-F238E27FC236}">
                    <a16:creationId xmlns:a16="http://schemas.microsoft.com/office/drawing/2014/main" id="{CFB186DA-AE8E-A449-84E9-F28469A35B39}"/>
                  </a:ext>
                </a:extLst>
              </p:cNvPr>
              <p:cNvSpPr/>
              <p:nvPr/>
            </p:nvSpPr>
            <p:spPr>
              <a:xfrm>
                <a:off x="4405100" y="4001475"/>
                <a:ext cx="149975" cy="129325"/>
              </a:xfrm>
              <a:custGeom>
                <a:avLst/>
                <a:gdLst/>
                <a:ahLst/>
                <a:cxnLst/>
                <a:rect l="l" t="t" r="r" b="b"/>
                <a:pathLst>
                  <a:path w="5999" h="5173" extrusionOk="0">
                    <a:moveTo>
                      <a:pt x="3270" y="1"/>
                    </a:moveTo>
                    <a:cubicBezTo>
                      <a:pt x="3270" y="1"/>
                      <a:pt x="1610" y="1447"/>
                      <a:pt x="1094" y="2138"/>
                    </a:cubicBezTo>
                    <a:cubicBezTo>
                      <a:pt x="553" y="2868"/>
                      <a:pt x="1258" y="3195"/>
                      <a:pt x="1258" y="3195"/>
                    </a:cubicBezTo>
                    <a:cubicBezTo>
                      <a:pt x="1258" y="3195"/>
                      <a:pt x="830" y="3622"/>
                      <a:pt x="415" y="4024"/>
                    </a:cubicBezTo>
                    <a:cubicBezTo>
                      <a:pt x="0" y="4402"/>
                      <a:pt x="189" y="4880"/>
                      <a:pt x="830" y="5081"/>
                    </a:cubicBezTo>
                    <a:cubicBezTo>
                      <a:pt x="1025" y="5143"/>
                      <a:pt x="1240" y="5173"/>
                      <a:pt x="1455" y="5173"/>
                    </a:cubicBezTo>
                    <a:cubicBezTo>
                      <a:pt x="1932" y="5173"/>
                      <a:pt x="2410" y="5026"/>
                      <a:pt x="2679" y="4766"/>
                    </a:cubicBezTo>
                    <a:lnTo>
                      <a:pt x="5998" y="1510"/>
                    </a:lnTo>
                    <a:cubicBezTo>
                      <a:pt x="5785" y="667"/>
                      <a:pt x="4665" y="51"/>
                      <a:pt x="3270"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484;p27">
                <a:extLst>
                  <a:ext uri="{FF2B5EF4-FFF2-40B4-BE49-F238E27FC236}">
                    <a16:creationId xmlns:a16="http://schemas.microsoft.com/office/drawing/2014/main" id="{072D08C9-5E51-4D41-8D33-8D2BCDEA72A1}"/>
                  </a:ext>
                </a:extLst>
              </p:cNvPr>
              <p:cNvSpPr/>
              <p:nvPr/>
            </p:nvSpPr>
            <p:spPr>
              <a:xfrm>
                <a:off x="4462625" y="4031025"/>
                <a:ext cx="8500" cy="4675"/>
              </a:xfrm>
              <a:custGeom>
                <a:avLst/>
                <a:gdLst/>
                <a:ahLst/>
                <a:cxnLst/>
                <a:rect l="l" t="t" r="r" b="b"/>
                <a:pathLst>
                  <a:path w="340" h="187" extrusionOk="0">
                    <a:moveTo>
                      <a:pt x="189" y="1"/>
                    </a:moveTo>
                    <a:cubicBezTo>
                      <a:pt x="140" y="1"/>
                      <a:pt x="93" y="17"/>
                      <a:pt x="51" y="51"/>
                    </a:cubicBezTo>
                    <a:cubicBezTo>
                      <a:pt x="0" y="89"/>
                      <a:pt x="13" y="151"/>
                      <a:pt x="88" y="177"/>
                    </a:cubicBezTo>
                    <a:cubicBezTo>
                      <a:pt x="106" y="184"/>
                      <a:pt x="125" y="187"/>
                      <a:pt x="146" y="187"/>
                    </a:cubicBezTo>
                    <a:cubicBezTo>
                      <a:pt x="197" y="187"/>
                      <a:pt x="253" y="166"/>
                      <a:pt x="290" y="139"/>
                    </a:cubicBezTo>
                    <a:cubicBezTo>
                      <a:pt x="340" y="89"/>
                      <a:pt x="327" y="38"/>
                      <a:pt x="264" y="13"/>
                    </a:cubicBezTo>
                    <a:cubicBezTo>
                      <a:pt x="239" y="5"/>
                      <a:pt x="214" y="1"/>
                      <a:pt x="1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485;p27">
                <a:extLst>
                  <a:ext uri="{FF2B5EF4-FFF2-40B4-BE49-F238E27FC236}">
                    <a16:creationId xmlns:a16="http://schemas.microsoft.com/office/drawing/2014/main" id="{2FFC4EBB-9E2C-D54C-8712-9121986B8792}"/>
                  </a:ext>
                </a:extLst>
              </p:cNvPr>
              <p:cNvSpPr/>
              <p:nvPr/>
            </p:nvSpPr>
            <p:spPr>
              <a:xfrm>
                <a:off x="4461675" y="4027875"/>
                <a:ext cx="13550" cy="5075"/>
              </a:xfrm>
              <a:custGeom>
                <a:avLst/>
                <a:gdLst/>
                <a:ahLst/>
                <a:cxnLst/>
                <a:rect l="l" t="t" r="r" b="b"/>
                <a:pathLst>
                  <a:path w="542" h="203" extrusionOk="0">
                    <a:moveTo>
                      <a:pt x="114" y="1"/>
                    </a:moveTo>
                    <a:cubicBezTo>
                      <a:pt x="38" y="13"/>
                      <a:pt x="1" y="26"/>
                      <a:pt x="1" y="39"/>
                    </a:cubicBezTo>
                    <a:cubicBezTo>
                      <a:pt x="1" y="51"/>
                      <a:pt x="151" y="39"/>
                      <a:pt x="290" y="76"/>
                    </a:cubicBezTo>
                    <a:cubicBezTo>
                      <a:pt x="416" y="127"/>
                      <a:pt x="478" y="202"/>
                      <a:pt x="504" y="202"/>
                    </a:cubicBezTo>
                    <a:cubicBezTo>
                      <a:pt x="541" y="189"/>
                      <a:pt x="529" y="164"/>
                      <a:pt x="504" y="139"/>
                    </a:cubicBezTo>
                    <a:cubicBezTo>
                      <a:pt x="466" y="76"/>
                      <a:pt x="416" y="39"/>
                      <a:pt x="353" y="26"/>
                    </a:cubicBezTo>
                    <a:cubicBezTo>
                      <a:pt x="277" y="1"/>
                      <a:pt x="189" y="1"/>
                      <a:pt x="11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486;p27">
                <a:extLst>
                  <a:ext uri="{FF2B5EF4-FFF2-40B4-BE49-F238E27FC236}">
                    <a16:creationId xmlns:a16="http://schemas.microsoft.com/office/drawing/2014/main" id="{7A3F1B6B-4C1D-4344-B18C-528E3AEC7C52}"/>
                  </a:ext>
                </a:extLst>
              </p:cNvPr>
              <p:cNvSpPr/>
              <p:nvPr/>
            </p:nvSpPr>
            <p:spPr>
              <a:xfrm>
                <a:off x="4497200" y="4042650"/>
                <a:ext cx="8825" cy="4750"/>
              </a:xfrm>
              <a:custGeom>
                <a:avLst/>
                <a:gdLst/>
                <a:ahLst/>
                <a:cxnLst/>
                <a:rect l="l" t="t" r="r" b="b"/>
                <a:pathLst>
                  <a:path w="353" h="190" extrusionOk="0">
                    <a:moveTo>
                      <a:pt x="190" y="1"/>
                    </a:moveTo>
                    <a:cubicBezTo>
                      <a:pt x="140" y="1"/>
                      <a:pt x="93" y="18"/>
                      <a:pt x="51" y="51"/>
                    </a:cubicBezTo>
                    <a:cubicBezTo>
                      <a:pt x="1" y="89"/>
                      <a:pt x="26" y="152"/>
                      <a:pt x="89" y="177"/>
                    </a:cubicBezTo>
                    <a:cubicBezTo>
                      <a:pt x="114" y="185"/>
                      <a:pt x="139" y="189"/>
                      <a:pt x="164" y="189"/>
                    </a:cubicBezTo>
                    <a:cubicBezTo>
                      <a:pt x="213" y="189"/>
                      <a:pt x="260" y="173"/>
                      <a:pt x="302" y="139"/>
                    </a:cubicBezTo>
                    <a:cubicBezTo>
                      <a:pt x="353" y="89"/>
                      <a:pt x="327" y="39"/>
                      <a:pt x="265" y="13"/>
                    </a:cubicBezTo>
                    <a:cubicBezTo>
                      <a:pt x="239" y="5"/>
                      <a:pt x="214" y="1"/>
                      <a:pt x="1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487;p27">
                <a:extLst>
                  <a:ext uri="{FF2B5EF4-FFF2-40B4-BE49-F238E27FC236}">
                    <a16:creationId xmlns:a16="http://schemas.microsoft.com/office/drawing/2014/main" id="{633E5454-AE32-4445-9DDB-46C4B54B3BB6}"/>
                  </a:ext>
                </a:extLst>
              </p:cNvPr>
              <p:cNvSpPr/>
              <p:nvPr/>
            </p:nvSpPr>
            <p:spPr>
              <a:xfrm>
                <a:off x="4497200" y="4040150"/>
                <a:ext cx="13550" cy="5050"/>
              </a:xfrm>
              <a:custGeom>
                <a:avLst/>
                <a:gdLst/>
                <a:ahLst/>
                <a:cxnLst/>
                <a:rect l="l" t="t" r="r" b="b"/>
                <a:pathLst>
                  <a:path w="542" h="202" extrusionOk="0">
                    <a:moveTo>
                      <a:pt x="114" y="0"/>
                    </a:moveTo>
                    <a:cubicBezTo>
                      <a:pt x="26" y="13"/>
                      <a:pt x="1" y="25"/>
                      <a:pt x="1" y="38"/>
                    </a:cubicBezTo>
                    <a:cubicBezTo>
                      <a:pt x="1" y="51"/>
                      <a:pt x="151" y="38"/>
                      <a:pt x="290" y="76"/>
                    </a:cubicBezTo>
                    <a:cubicBezTo>
                      <a:pt x="428" y="126"/>
                      <a:pt x="491" y="201"/>
                      <a:pt x="516" y="201"/>
                    </a:cubicBezTo>
                    <a:cubicBezTo>
                      <a:pt x="541" y="189"/>
                      <a:pt x="529" y="164"/>
                      <a:pt x="516" y="139"/>
                    </a:cubicBezTo>
                    <a:cubicBezTo>
                      <a:pt x="478" y="76"/>
                      <a:pt x="416" y="38"/>
                      <a:pt x="353" y="25"/>
                    </a:cubicBezTo>
                    <a:cubicBezTo>
                      <a:pt x="277" y="0"/>
                      <a:pt x="189" y="0"/>
                      <a:pt x="1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488;p27">
                <a:extLst>
                  <a:ext uri="{FF2B5EF4-FFF2-40B4-BE49-F238E27FC236}">
                    <a16:creationId xmlns:a16="http://schemas.microsoft.com/office/drawing/2014/main" id="{CB255606-5243-744E-84FD-A62F3B60ACDB}"/>
                  </a:ext>
                </a:extLst>
              </p:cNvPr>
              <p:cNvSpPr/>
              <p:nvPr/>
            </p:nvSpPr>
            <p:spPr>
              <a:xfrm>
                <a:off x="4459150" y="4035425"/>
                <a:ext cx="28950" cy="18900"/>
              </a:xfrm>
              <a:custGeom>
                <a:avLst/>
                <a:gdLst/>
                <a:ahLst/>
                <a:cxnLst/>
                <a:rect l="l" t="t" r="r" b="b"/>
                <a:pathLst>
                  <a:path w="1158" h="756" extrusionOk="0">
                    <a:moveTo>
                      <a:pt x="1158" y="1"/>
                    </a:moveTo>
                    <a:lnTo>
                      <a:pt x="1158" y="1"/>
                    </a:lnTo>
                    <a:cubicBezTo>
                      <a:pt x="906" y="114"/>
                      <a:pt x="655" y="240"/>
                      <a:pt x="403" y="378"/>
                    </a:cubicBezTo>
                    <a:lnTo>
                      <a:pt x="114" y="529"/>
                    </a:lnTo>
                    <a:cubicBezTo>
                      <a:pt x="76" y="554"/>
                      <a:pt x="26" y="579"/>
                      <a:pt x="1" y="617"/>
                    </a:cubicBezTo>
                    <a:cubicBezTo>
                      <a:pt x="1" y="642"/>
                      <a:pt x="14" y="655"/>
                      <a:pt x="26" y="667"/>
                    </a:cubicBezTo>
                    <a:cubicBezTo>
                      <a:pt x="39" y="680"/>
                      <a:pt x="64" y="692"/>
                      <a:pt x="89" y="692"/>
                    </a:cubicBezTo>
                    <a:cubicBezTo>
                      <a:pt x="152" y="717"/>
                      <a:pt x="240" y="743"/>
                      <a:pt x="315" y="755"/>
                    </a:cubicBezTo>
                    <a:cubicBezTo>
                      <a:pt x="252" y="717"/>
                      <a:pt x="190" y="680"/>
                      <a:pt x="114" y="667"/>
                    </a:cubicBezTo>
                    <a:cubicBezTo>
                      <a:pt x="76" y="655"/>
                      <a:pt x="51" y="629"/>
                      <a:pt x="64" y="617"/>
                    </a:cubicBezTo>
                    <a:cubicBezTo>
                      <a:pt x="89" y="592"/>
                      <a:pt x="114" y="566"/>
                      <a:pt x="152" y="554"/>
                    </a:cubicBezTo>
                    <a:lnTo>
                      <a:pt x="454" y="403"/>
                    </a:lnTo>
                    <a:cubicBezTo>
                      <a:pt x="693" y="290"/>
                      <a:pt x="932" y="152"/>
                      <a:pt x="11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489;p27">
                <a:extLst>
                  <a:ext uri="{FF2B5EF4-FFF2-40B4-BE49-F238E27FC236}">
                    <a16:creationId xmlns:a16="http://schemas.microsoft.com/office/drawing/2014/main" id="{EF635374-FAC6-8E40-B8B2-896FC7A95684}"/>
                  </a:ext>
                </a:extLst>
              </p:cNvPr>
              <p:cNvSpPr/>
              <p:nvPr/>
            </p:nvSpPr>
            <p:spPr>
              <a:xfrm>
                <a:off x="4432450" y="4081325"/>
                <a:ext cx="44650" cy="8525"/>
              </a:xfrm>
              <a:custGeom>
                <a:avLst/>
                <a:gdLst/>
                <a:ahLst/>
                <a:cxnLst/>
                <a:rect l="l" t="t" r="r" b="b"/>
                <a:pathLst>
                  <a:path w="1786" h="341" extrusionOk="0">
                    <a:moveTo>
                      <a:pt x="151" y="1"/>
                    </a:moveTo>
                    <a:lnTo>
                      <a:pt x="0" y="164"/>
                    </a:lnTo>
                    <a:cubicBezTo>
                      <a:pt x="297" y="280"/>
                      <a:pt x="608" y="340"/>
                      <a:pt x="918" y="340"/>
                    </a:cubicBezTo>
                    <a:cubicBezTo>
                      <a:pt x="1211" y="340"/>
                      <a:pt x="1505" y="287"/>
                      <a:pt x="1786" y="177"/>
                    </a:cubicBezTo>
                    <a:lnTo>
                      <a:pt x="1786" y="177"/>
                    </a:lnTo>
                    <a:cubicBezTo>
                      <a:pt x="1661" y="188"/>
                      <a:pt x="1537" y="194"/>
                      <a:pt x="1413" y="194"/>
                    </a:cubicBezTo>
                    <a:cubicBezTo>
                      <a:pt x="985" y="194"/>
                      <a:pt x="560" y="127"/>
                      <a:pt x="151"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490;p27">
                <a:extLst>
                  <a:ext uri="{FF2B5EF4-FFF2-40B4-BE49-F238E27FC236}">
                    <a16:creationId xmlns:a16="http://schemas.microsoft.com/office/drawing/2014/main" id="{A23C8D62-A4CB-B64B-BE35-5C347299D70F}"/>
                  </a:ext>
                </a:extLst>
              </p:cNvPr>
              <p:cNvSpPr/>
              <p:nvPr/>
            </p:nvSpPr>
            <p:spPr>
              <a:xfrm>
                <a:off x="4502850" y="4034800"/>
                <a:ext cx="13250" cy="6075"/>
              </a:xfrm>
              <a:custGeom>
                <a:avLst/>
                <a:gdLst/>
                <a:ahLst/>
                <a:cxnLst/>
                <a:rect l="l" t="t" r="r" b="b"/>
                <a:pathLst>
                  <a:path w="530" h="243" extrusionOk="0">
                    <a:moveTo>
                      <a:pt x="114" y="0"/>
                    </a:moveTo>
                    <a:cubicBezTo>
                      <a:pt x="39" y="0"/>
                      <a:pt x="1" y="13"/>
                      <a:pt x="1" y="13"/>
                    </a:cubicBezTo>
                    <a:cubicBezTo>
                      <a:pt x="1" y="26"/>
                      <a:pt x="39" y="26"/>
                      <a:pt x="89" y="38"/>
                    </a:cubicBezTo>
                    <a:cubicBezTo>
                      <a:pt x="152" y="63"/>
                      <a:pt x="215" y="76"/>
                      <a:pt x="290" y="114"/>
                    </a:cubicBezTo>
                    <a:cubicBezTo>
                      <a:pt x="340" y="126"/>
                      <a:pt x="391" y="164"/>
                      <a:pt x="441" y="202"/>
                    </a:cubicBezTo>
                    <a:cubicBezTo>
                      <a:pt x="472" y="222"/>
                      <a:pt x="486" y="243"/>
                      <a:pt x="504" y="243"/>
                    </a:cubicBezTo>
                    <a:cubicBezTo>
                      <a:pt x="508" y="243"/>
                      <a:pt x="512" y="242"/>
                      <a:pt x="516" y="239"/>
                    </a:cubicBezTo>
                    <a:cubicBezTo>
                      <a:pt x="529" y="239"/>
                      <a:pt x="529" y="214"/>
                      <a:pt x="516" y="177"/>
                    </a:cubicBezTo>
                    <a:cubicBezTo>
                      <a:pt x="466" y="114"/>
                      <a:pt x="416" y="76"/>
                      <a:pt x="353" y="51"/>
                    </a:cubicBezTo>
                    <a:cubicBezTo>
                      <a:pt x="278" y="13"/>
                      <a:pt x="190" y="0"/>
                      <a:pt x="1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491;p27">
                <a:extLst>
                  <a:ext uri="{FF2B5EF4-FFF2-40B4-BE49-F238E27FC236}">
                    <a16:creationId xmlns:a16="http://schemas.microsoft.com/office/drawing/2014/main" id="{A659E14D-0E07-5B40-B517-A0722BE70B28}"/>
                  </a:ext>
                </a:extLst>
              </p:cNvPr>
              <p:cNvSpPr/>
              <p:nvPr/>
            </p:nvSpPr>
            <p:spPr>
              <a:xfrm>
                <a:off x="4470800" y="4024925"/>
                <a:ext cx="10700" cy="3425"/>
              </a:xfrm>
              <a:custGeom>
                <a:avLst/>
                <a:gdLst/>
                <a:ahLst/>
                <a:cxnLst/>
                <a:rect l="l" t="t" r="r" b="b"/>
                <a:pathLst>
                  <a:path w="428" h="137" extrusionOk="0">
                    <a:moveTo>
                      <a:pt x="69" y="1"/>
                    </a:moveTo>
                    <a:cubicBezTo>
                      <a:pt x="51" y="1"/>
                      <a:pt x="32" y="3"/>
                      <a:pt x="13" y="6"/>
                    </a:cubicBezTo>
                    <a:cubicBezTo>
                      <a:pt x="0" y="31"/>
                      <a:pt x="76" y="69"/>
                      <a:pt x="176" y="106"/>
                    </a:cubicBezTo>
                    <a:cubicBezTo>
                      <a:pt x="232" y="125"/>
                      <a:pt x="287" y="136"/>
                      <a:pt x="342" y="136"/>
                    </a:cubicBezTo>
                    <a:cubicBezTo>
                      <a:pt x="362" y="136"/>
                      <a:pt x="382" y="135"/>
                      <a:pt x="403" y="131"/>
                    </a:cubicBezTo>
                    <a:cubicBezTo>
                      <a:pt x="428" y="119"/>
                      <a:pt x="352" y="81"/>
                      <a:pt x="239" y="43"/>
                    </a:cubicBezTo>
                    <a:cubicBezTo>
                      <a:pt x="183" y="15"/>
                      <a:pt x="126" y="1"/>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492;p27">
                <a:extLst>
                  <a:ext uri="{FF2B5EF4-FFF2-40B4-BE49-F238E27FC236}">
                    <a16:creationId xmlns:a16="http://schemas.microsoft.com/office/drawing/2014/main" id="{46872BE8-7506-9C43-B116-20EA1B3B61A9}"/>
                  </a:ext>
                </a:extLst>
              </p:cNvPr>
              <p:cNvSpPr/>
              <p:nvPr/>
            </p:nvSpPr>
            <p:spPr>
              <a:xfrm>
                <a:off x="4460425" y="4060075"/>
                <a:ext cx="12900" cy="6850"/>
              </a:xfrm>
              <a:custGeom>
                <a:avLst/>
                <a:gdLst/>
                <a:ahLst/>
                <a:cxnLst/>
                <a:rect l="l" t="t" r="r" b="b"/>
                <a:pathLst>
                  <a:path w="516" h="274" extrusionOk="0">
                    <a:moveTo>
                      <a:pt x="276" y="0"/>
                    </a:moveTo>
                    <a:cubicBezTo>
                      <a:pt x="250" y="0"/>
                      <a:pt x="225" y="3"/>
                      <a:pt x="201" y="8"/>
                    </a:cubicBezTo>
                    <a:cubicBezTo>
                      <a:pt x="88" y="33"/>
                      <a:pt x="0" y="121"/>
                      <a:pt x="38" y="197"/>
                    </a:cubicBezTo>
                    <a:cubicBezTo>
                      <a:pt x="95" y="245"/>
                      <a:pt x="167" y="273"/>
                      <a:pt x="239" y="273"/>
                    </a:cubicBezTo>
                    <a:cubicBezTo>
                      <a:pt x="278" y="273"/>
                      <a:pt x="317" y="265"/>
                      <a:pt x="352" y="247"/>
                    </a:cubicBezTo>
                    <a:cubicBezTo>
                      <a:pt x="478" y="209"/>
                      <a:pt x="516" y="109"/>
                      <a:pt x="453" y="46"/>
                    </a:cubicBezTo>
                    <a:lnTo>
                      <a:pt x="453" y="46"/>
                    </a:lnTo>
                    <a:lnTo>
                      <a:pt x="461" y="61"/>
                    </a:lnTo>
                    <a:lnTo>
                      <a:pt x="461" y="61"/>
                    </a:lnTo>
                    <a:cubicBezTo>
                      <a:pt x="427" y="23"/>
                      <a:pt x="351" y="0"/>
                      <a:pt x="276"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493;p27">
                <a:extLst>
                  <a:ext uri="{FF2B5EF4-FFF2-40B4-BE49-F238E27FC236}">
                    <a16:creationId xmlns:a16="http://schemas.microsoft.com/office/drawing/2014/main" id="{97522C9B-1E1F-8144-AC75-A3CB020D6F7E}"/>
                  </a:ext>
                </a:extLst>
              </p:cNvPr>
              <p:cNvSpPr/>
              <p:nvPr/>
            </p:nvSpPr>
            <p:spPr>
              <a:xfrm>
                <a:off x="4457900" y="4059325"/>
                <a:ext cx="18275" cy="4775"/>
              </a:xfrm>
              <a:custGeom>
                <a:avLst/>
                <a:gdLst/>
                <a:ahLst/>
                <a:cxnLst/>
                <a:rect l="l" t="t" r="r" b="b"/>
                <a:pathLst>
                  <a:path w="731" h="191" extrusionOk="0">
                    <a:moveTo>
                      <a:pt x="717" y="0"/>
                    </a:moveTo>
                    <a:lnTo>
                      <a:pt x="717" y="0"/>
                    </a:lnTo>
                    <a:cubicBezTo>
                      <a:pt x="617" y="51"/>
                      <a:pt x="504" y="101"/>
                      <a:pt x="391" y="126"/>
                    </a:cubicBezTo>
                    <a:cubicBezTo>
                      <a:pt x="265" y="126"/>
                      <a:pt x="139" y="126"/>
                      <a:pt x="13" y="101"/>
                    </a:cubicBezTo>
                    <a:cubicBezTo>
                      <a:pt x="1" y="101"/>
                      <a:pt x="26" y="139"/>
                      <a:pt x="101" y="164"/>
                    </a:cubicBezTo>
                    <a:cubicBezTo>
                      <a:pt x="163" y="179"/>
                      <a:pt x="226" y="190"/>
                      <a:pt x="291" y="190"/>
                    </a:cubicBezTo>
                    <a:cubicBezTo>
                      <a:pt x="331" y="190"/>
                      <a:pt x="372" y="186"/>
                      <a:pt x="416" y="176"/>
                    </a:cubicBezTo>
                    <a:cubicBezTo>
                      <a:pt x="504" y="164"/>
                      <a:pt x="604" y="126"/>
                      <a:pt x="680" y="76"/>
                    </a:cubicBezTo>
                    <a:cubicBezTo>
                      <a:pt x="717" y="38"/>
                      <a:pt x="730" y="13"/>
                      <a:pt x="7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494;p27">
                <a:extLst>
                  <a:ext uri="{FF2B5EF4-FFF2-40B4-BE49-F238E27FC236}">
                    <a16:creationId xmlns:a16="http://schemas.microsoft.com/office/drawing/2014/main" id="{83E3532E-C701-F643-A200-9220135992A7}"/>
                  </a:ext>
                </a:extLst>
              </p:cNvPr>
              <p:cNvSpPr/>
              <p:nvPr/>
            </p:nvSpPr>
            <p:spPr>
              <a:xfrm>
                <a:off x="4471100" y="3996200"/>
                <a:ext cx="100950" cy="59675"/>
              </a:xfrm>
              <a:custGeom>
                <a:avLst/>
                <a:gdLst/>
                <a:ahLst/>
                <a:cxnLst/>
                <a:rect l="l" t="t" r="r" b="b"/>
                <a:pathLst>
                  <a:path w="4038" h="2387" extrusionOk="0">
                    <a:moveTo>
                      <a:pt x="1334" y="0"/>
                    </a:moveTo>
                    <a:cubicBezTo>
                      <a:pt x="1228" y="0"/>
                      <a:pt x="1122" y="12"/>
                      <a:pt x="1019" y="36"/>
                    </a:cubicBezTo>
                    <a:cubicBezTo>
                      <a:pt x="680" y="73"/>
                      <a:pt x="366" y="237"/>
                      <a:pt x="127" y="476"/>
                    </a:cubicBezTo>
                    <a:cubicBezTo>
                      <a:pt x="39" y="539"/>
                      <a:pt x="1" y="652"/>
                      <a:pt x="26" y="752"/>
                    </a:cubicBezTo>
                    <a:cubicBezTo>
                      <a:pt x="101" y="953"/>
                      <a:pt x="554" y="966"/>
                      <a:pt x="692" y="1155"/>
                    </a:cubicBezTo>
                    <a:lnTo>
                      <a:pt x="989" y="950"/>
                    </a:lnTo>
                    <a:lnTo>
                      <a:pt x="989" y="950"/>
                    </a:lnTo>
                    <a:cubicBezTo>
                      <a:pt x="907" y="1038"/>
                      <a:pt x="918" y="1196"/>
                      <a:pt x="1032" y="1268"/>
                    </a:cubicBezTo>
                    <a:cubicBezTo>
                      <a:pt x="1195" y="1356"/>
                      <a:pt x="1359" y="1431"/>
                      <a:pt x="1535" y="1469"/>
                    </a:cubicBezTo>
                    <a:cubicBezTo>
                      <a:pt x="1724" y="1519"/>
                      <a:pt x="1912" y="1582"/>
                      <a:pt x="1975" y="1708"/>
                    </a:cubicBezTo>
                    <a:lnTo>
                      <a:pt x="2214" y="1557"/>
                    </a:lnTo>
                    <a:lnTo>
                      <a:pt x="2051" y="1846"/>
                    </a:lnTo>
                    <a:lnTo>
                      <a:pt x="2994" y="2387"/>
                    </a:lnTo>
                    <a:cubicBezTo>
                      <a:pt x="3673" y="2060"/>
                      <a:pt x="4037" y="1482"/>
                      <a:pt x="3849" y="1016"/>
                    </a:cubicBezTo>
                    <a:cubicBezTo>
                      <a:pt x="3660" y="551"/>
                      <a:pt x="2968" y="212"/>
                      <a:pt x="2189" y="212"/>
                    </a:cubicBezTo>
                    <a:lnTo>
                      <a:pt x="2013" y="149"/>
                    </a:lnTo>
                    <a:cubicBezTo>
                      <a:pt x="1797" y="54"/>
                      <a:pt x="1564" y="0"/>
                      <a:pt x="13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495;p27">
                <a:extLst>
                  <a:ext uri="{FF2B5EF4-FFF2-40B4-BE49-F238E27FC236}">
                    <a16:creationId xmlns:a16="http://schemas.microsoft.com/office/drawing/2014/main" id="{B8832C00-4445-0B4F-B673-BE348A8320D4}"/>
                  </a:ext>
                </a:extLst>
              </p:cNvPr>
              <p:cNvSpPr/>
              <p:nvPr/>
            </p:nvSpPr>
            <p:spPr>
              <a:xfrm>
                <a:off x="4474575" y="4029775"/>
                <a:ext cx="91800" cy="72650"/>
              </a:xfrm>
              <a:custGeom>
                <a:avLst/>
                <a:gdLst/>
                <a:ahLst/>
                <a:cxnLst/>
                <a:rect l="l" t="t" r="r" b="b"/>
                <a:pathLst>
                  <a:path w="3672" h="2906" extrusionOk="0">
                    <a:moveTo>
                      <a:pt x="2528" y="0"/>
                    </a:moveTo>
                    <a:cubicBezTo>
                      <a:pt x="2100" y="264"/>
                      <a:pt x="1647" y="554"/>
                      <a:pt x="1585" y="906"/>
                    </a:cubicBezTo>
                    <a:cubicBezTo>
                      <a:pt x="1597" y="1233"/>
                      <a:pt x="1358" y="1522"/>
                      <a:pt x="1019" y="1547"/>
                    </a:cubicBezTo>
                    <a:cubicBezTo>
                      <a:pt x="805" y="1622"/>
                      <a:pt x="591" y="1723"/>
                      <a:pt x="390" y="1836"/>
                    </a:cubicBezTo>
                    <a:cubicBezTo>
                      <a:pt x="76" y="2037"/>
                      <a:pt x="0" y="2352"/>
                      <a:pt x="189" y="2578"/>
                    </a:cubicBezTo>
                    <a:cubicBezTo>
                      <a:pt x="369" y="2782"/>
                      <a:pt x="766" y="2906"/>
                      <a:pt x="1185" y="2906"/>
                    </a:cubicBezTo>
                    <a:cubicBezTo>
                      <a:pt x="1205" y="2906"/>
                      <a:pt x="1225" y="2906"/>
                      <a:pt x="1245" y="2905"/>
                    </a:cubicBezTo>
                    <a:cubicBezTo>
                      <a:pt x="1673" y="2892"/>
                      <a:pt x="2088" y="2767"/>
                      <a:pt x="2452" y="2528"/>
                    </a:cubicBezTo>
                    <a:lnTo>
                      <a:pt x="3672" y="541"/>
                    </a:lnTo>
                    <a:lnTo>
                      <a:pt x="252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496;p27">
                <a:extLst>
                  <a:ext uri="{FF2B5EF4-FFF2-40B4-BE49-F238E27FC236}">
                    <a16:creationId xmlns:a16="http://schemas.microsoft.com/office/drawing/2014/main" id="{63B795FC-A38E-164A-A822-5AB63FA2E8C8}"/>
                  </a:ext>
                </a:extLst>
              </p:cNvPr>
              <p:cNvSpPr/>
              <p:nvPr/>
            </p:nvSpPr>
            <p:spPr>
              <a:xfrm>
                <a:off x="4307625" y="4090750"/>
                <a:ext cx="223250" cy="83650"/>
              </a:xfrm>
              <a:custGeom>
                <a:avLst/>
                <a:gdLst/>
                <a:ahLst/>
                <a:cxnLst/>
                <a:rect l="l" t="t" r="r" b="b"/>
                <a:pathLst>
                  <a:path w="8930" h="3346" extrusionOk="0">
                    <a:moveTo>
                      <a:pt x="1" y="1"/>
                    </a:moveTo>
                    <a:cubicBezTo>
                      <a:pt x="139" y="13"/>
                      <a:pt x="278" y="39"/>
                      <a:pt x="428" y="76"/>
                    </a:cubicBezTo>
                    <a:cubicBezTo>
                      <a:pt x="743" y="139"/>
                      <a:pt x="1045" y="277"/>
                      <a:pt x="1296" y="479"/>
                    </a:cubicBezTo>
                    <a:cubicBezTo>
                      <a:pt x="1598" y="692"/>
                      <a:pt x="1812" y="1007"/>
                      <a:pt x="2151" y="1321"/>
                    </a:cubicBezTo>
                    <a:cubicBezTo>
                      <a:pt x="2352" y="1510"/>
                      <a:pt x="2579" y="1648"/>
                      <a:pt x="2830" y="1761"/>
                    </a:cubicBezTo>
                    <a:cubicBezTo>
                      <a:pt x="3170" y="1887"/>
                      <a:pt x="3522" y="1975"/>
                      <a:pt x="3874" y="2025"/>
                    </a:cubicBezTo>
                    <a:cubicBezTo>
                      <a:pt x="4654" y="2138"/>
                      <a:pt x="5446" y="2176"/>
                      <a:pt x="6125" y="2264"/>
                    </a:cubicBezTo>
                    <a:cubicBezTo>
                      <a:pt x="6439" y="2302"/>
                      <a:pt x="6741" y="2365"/>
                      <a:pt x="7043" y="2453"/>
                    </a:cubicBezTo>
                    <a:lnTo>
                      <a:pt x="7231" y="2516"/>
                    </a:lnTo>
                    <a:cubicBezTo>
                      <a:pt x="7294" y="2528"/>
                      <a:pt x="7345" y="2553"/>
                      <a:pt x="7407" y="2579"/>
                    </a:cubicBezTo>
                    <a:cubicBezTo>
                      <a:pt x="7508" y="2629"/>
                      <a:pt x="7609" y="2679"/>
                      <a:pt x="7697" y="2742"/>
                    </a:cubicBezTo>
                    <a:cubicBezTo>
                      <a:pt x="7873" y="2843"/>
                      <a:pt x="8011" y="2943"/>
                      <a:pt x="8149" y="3031"/>
                    </a:cubicBezTo>
                    <a:cubicBezTo>
                      <a:pt x="8263" y="3107"/>
                      <a:pt x="8388" y="3170"/>
                      <a:pt x="8527" y="3233"/>
                    </a:cubicBezTo>
                    <a:cubicBezTo>
                      <a:pt x="8615" y="3270"/>
                      <a:pt x="8715" y="3295"/>
                      <a:pt x="8816" y="3321"/>
                    </a:cubicBezTo>
                    <a:cubicBezTo>
                      <a:pt x="8891" y="3346"/>
                      <a:pt x="8929" y="3346"/>
                      <a:pt x="8929" y="3346"/>
                    </a:cubicBezTo>
                    <a:cubicBezTo>
                      <a:pt x="8803" y="3321"/>
                      <a:pt x="8678" y="3270"/>
                      <a:pt x="8552" y="3220"/>
                    </a:cubicBezTo>
                    <a:cubicBezTo>
                      <a:pt x="8426" y="3170"/>
                      <a:pt x="8300" y="3107"/>
                      <a:pt x="8187" y="3019"/>
                    </a:cubicBezTo>
                    <a:cubicBezTo>
                      <a:pt x="8061" y="2931"/>
                      <a:pt x="7923" y="2830"/>
                      <a:pt x="7747" y="2730"/>
                    </a:cubicBezTo>
                    <a:cubicBezTo>
                      <a:pt x="7659" y="2667"/>
                      <a:pt x="7558" y="2616"/>
                      <a:pt x="7458" y="2566"/>
                    </a:cubicBezTo>
                    <a:cubicBezTo>
                      <a:pt x="7395" y="2541"/>
                      <a:pt x="7345" y="2516"/>
                      <a:pt x="7282" y="2491"/>
                    </a:cubicBezTo>
                    <a:lnTo>
                      <a:pt x="7093" y="2428"/>
                    </a:lnTo>
                    <a:cubicBezTo>
                      <a:pt x="6791" y="2340"/>
                      <a:pt x="6477" y="2277"/>
                      <a:pt x="6163" y="2239"/>
                    </a:cubicBezTo>
                    <a:cubicBezTo>
                      <a:pt x="5484" y="2138"/>
                      <a:pt x="4691" y="2113"/>
                      <a:pt x="3912" y="2000"/>
                    </a:cubicBezTo>
                    <a:cubicBezTo>
                      <a:pt x="3560" y="1950"/>
                      <a:pt x="3220" y="1862"/>
                      <a:pt x="2893" y="1736"/>
                    </a:cubicBezTo>
                    <a:cubicBezTo>
                      <a:pt x="2642" y="1636"/>
                      <a:pt x="2415" y="1485"/>
                      <a:pt x="2214" y="1296"/>
                    </a:cubicBezTo>
                    <a:cubicBezTo>
                      <a:pt x="1887" y="982"/>
                      <a:pt x="1661" y="667"/>
                      <a:pt x="1346" y="453"/>
                    </a:cubicBezTo>
                    <a:cubicBezTo>
                      <a:pt x="1082" y="252"/>
                      <a:pt x="768" y="114"/>
                      <a:pt x="441" y="51"/>
                    </a:cubicBezTo>
                    <a:cubicBezTo>
                      <a:pt x="328" y="26"/>
                      <a:pt x="227" y="13"/>
                      <a:pt x="1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497;p27">
                <a:extLst>
                  <a:ext uri="{FF2B5EF4-FFF2-40B4-BE49-F238E27FC236}">
                    <a16:creationId xmlns:a16="http://schemas.microsoft.com/office/drawing/2014/main" id="{E418D706-4E13-354B-9058-FD982167AA43}"/>
                  </a:ext>
                </a:extLst>
              </p:cNvPr>
              <p:cNvSpPr/>
              <p:nvPr/>
            </p:nvSpPr>
            <p:spPr>
              <a:xfrm>
                <a:off x="4253875" y="4110875"/>
                <a:ext cx="201850" cy="80825"/>
              </a:xfrm>
              <a:custGeom>
                <a:avLst/>
                <a:gdLst/>
                <a:ahLst/>
                <a:cxnLst/>
                <a:rect l="l" t="t" r="r" b="b"/>
                <a:pathLst>
                  <a:path w="8074" h="3233" extrusionOk="0">
                    <a:moveTo>
                      <a:pt x="1" y="1"/>
                    </a:moveTo>
                    <a:cubicBezTo>
                      <a:pt x="1" y="13"/>
                      <a:pt x="164" y="1"/>
                      <a:pt x="428" y="26"/>
                    </a:cubicBezTo>
                    <a:cubicBezTo>
                      <a:pt x="780" y="51"/>
                      <a:pt x="1107" y="139"/>
                      <a:pt x="1422" y="277"/>
                    </a:cubicBezTo>
                    <a:cubicBezTo>
                      <a:pt x="1799" y="441"/>
                      <a:pt x="2138" y="680"/>
                      <a:pt x="2428" y="969"/>
                    </a:cubicBezTo>
                    <a:cubicBezTo>
                      <a:pt x="2729" y="1258"/>
                      <a:pt x="3031" y="1598"/>
                      <a:pt x="3496" y="1899"/>
                    </a:cubicBezTo>
                    <a:cubicBezTo>
                      <a:pt x="3761" y="2063"/>
                      <a:pt x="4050" y="2176"/>
                      <a:pt x="4339" y="2251"/>
                    </a:cubicBezTo>
                    <a:cubicBezTo>
                      <a:pt x="4666" y="2339"/>
                      <a:pt x="4993" y="2390"/>
                      <a:pt x="5320" y="2428"/>
                    </a:cubicBezTo>
                    <a:cubicBezTo>
                      <a:pt x="5886" y="2478"/>
                      <a:pt x="6439" y="2553"/>
                      <a:pt x="6992" y="2666"/>
                    </a:cubicBezTo>
                    <a:cubicBezTo>
                      <a:pt x="7319" y="2729"/>
                      <a:pt x="7621" y="2855"/>
                      <a:pt x="7885" y="3031"/>
                    </a:cubicBezTo>
                    <a:cubicBezTo>
                      <a:pt x="7960" y="3094"/>
                      <a:pt x="8023" y="3157"/>
                      <a:pt x="8074" y="3232"/>
                    </a:cubicBezTo>
                    <a:cubicBezTo>
                      <a:pt x="8049" y="3157"/>
                      <a:pt x="7986" y="3081"/>
                      <a:pt x="7910" y="3031"/>
                    </a:cubicBezTo>
                    <a:cubicBezTo>
                      <a:pt x="7659" y="2830"/>
                      <a:pt x="7357" y="2704"/>
                      <a:pt x="7030" y="2641"/>
                    </a:cubicBezTo>
                    <a:cubicBezTo>
                      <a:pt x="6477" y="2516"/>
                      <a:pt x="5923" y="2428"/>
                      <a:pt x="5358" y="2377"/>
                    </a:cubicBezTo>
                    <a:cubicBezTo>
                      <a:pt x="5031" y="2339"/>
                      <a:pt x="4716" y="2289"/>
                      <a:pt x="4402" y="2214"/>
                    </a:cubicBezTo>
                    <a:cubicBezTo>
                      <a:pt x="4113" y="2138"/>
                      <a:pt x="3836" y="2013"/>
                      <a:pt x="3584" y="1862"/>
                    </a:cubicBezTo>
                    <a:cubicBezTo>
                      <a:pt x="3119" y="1572"/>
                      <a:pt x="2817" y="1233"/>
                      <a:pt x="2503" y="944"/>
                    </a:cubicBezTo>
                    <a:cubicBezTo>
                      <a:pt x="2214" y="642"/>
                      <a:pt x="1862" y="416"/>
                      <a:pt x="1472" y="252"/>
                    </a:cubicBezTo>
                    <a:cubicBezTo>
                      <a:pt x="1145" y="114"/>
                      <a:pt x="805" y="26"/>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498;p27">
                <a:extLst>
                  <a:ext uri="{FF2B5EF4-FFF2-40B4-BE49-F238E27FC236}">
                    <a16:creationId xmlns:a16="http://schemas.microsoft.com/office/drawing/2014/main" id="{897FE9EF-4E70-F141-86DA-3E75DA703E09}"/>
                  </a:ext>
                </a:extLst>
              </p:cNvPr>
              <p:cNvSpPr/>
              <p:nvPr/>
            </p:nvSpPr>
            <p:spPr>
              <a:xfrm>
                <a:off x="4459150" y="4179700"/>
                <a:ext cx="67000" cy="17975"/>
              </a:xfrm>
              <a:custGeom>
                <a:avLst/>
                <a:gdLst/>
                <a:ahLst/>
                <a:cxnLst/>
                <a:rect l="l" t="t" r="r" b="b"/>
                <a:pathLst>
                  <a:path w="2680" h="719" extrusionOk="0">
                    <a:moveTo>
                      <a:pt x="42" y="1"/>
                    </a:moveTo>
                    <a:cubicBezTo>
                      <a:pt x="41" y="1"/>
                      <a:pt x="40" y="1"/>
                      <a:pt x="39" y="1"/>
                    </a:cubicBezTo>
                    <a:cubicBezTo>
                      <a:pt x="1" y="1"/>
                      <a:pt x="416" y="303"/>
                      <a:pt x="1170" y="504"/>
                    </a:cubicBezTo>
                    <a:cubicBezTo>
                      <a:pt x="1661" y="643"/>
                      <a:pt x="2164" y="718"/>
                      <a:pt x="2667" y="718"/>
                    </a:cubicBezTo>
                    <a:cubicBezTo>
                      <a:pt x="2679" y="693"/>
                      <a:pt x="1988" y="630"/>
                      <a:pt x="1258" y="442"/>
                    </a:cubicBezTo>
                    <a:cubicBezTo>
                      <a:pt x="547" y="245"/>
                      <a:pt x="98" y="1"/>
                      <a:pt x="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499;p27">
                <a:extLst>
                  <a:ext uri="{FF2B5EF4-FFF2-40B4-BE49-F238E27FC236}">
                    <a16:creationId xmlns:a16="http://schemas.microsoft.com/office/drawing/2014/main" id="{C056C60C-5859-A244-AF9E-D5CD1FF64727}"/>
                  </a:ext>
                </a:extLst>
              </p:cNvPr>
              <p:cNvSpPr/>
              <p:nvPr/>
            </p:nvSpPr>
            <p:spPr>
              <a:xfrm>
                <a:off x="4456650" y="4127225"/>
                <a:ext cx="72025" cy="18875"/>
              </a:xfrm>
              <a:custGeom>
                <a:avLst/>
                <a:gdLst/>
                <a:ahLst/>
                <a:cxnLst/>
                <a:rect l="l" t="t" r="r" b="b"/>
                <a:pathLst>
                  <a:path w="2881" h="755" extrusionOk="0">
                    <a:moveTo>
                      <a:pt x="0" y="0"/>
                    </a:moveTo>
                    <a:cubicBezTo>
                      <a:pt x="151" y="13"/>
                      <a:pt x="315" y="38"/>
                      <a:pt x="466" y="63"/>
                    </a:cubicBezTo>
                    <a:cubicBezTo>
                      <a:pt x="793" y="126"/>
                      <a:pt x="1107" y="239"/>
                      <a:pt x="1409" y="390"/>
                    </a:cubicBezTo>
                    <a:cubicBezTo>
                      <a:pt x="1723" y="529"/>
                      <a:pt x="2050" y="642"/>
                      <a:pt x="2390" y="717"/>
                    </a:cubicBezTo>
                    <a:cubicBezTo>
                      <a:pt x="2503" y="730"/>
                      <a:pt x="2616" y="742"/>
                      <a:pt x="2742" y="755"/>
                    </a:cubicBezTo>
                    <a:lnTo>
                      <a:pt x="2880" y="755"/>
                    </a:lnTo>
                    <a:cubicBezTo>
                      <a:pt x="2880" y="755"/>
                      <a:pt x="2679" y="755"/>
                      <a:pt x="2402" y="679"/>
                    </a:cubicBezTo>
                    <a:cubicBezTo>
                      <a:pt x="2075" y="604"/>
                      <a:pt x="1761" y="491"/>
                      <a:pt x="1459" y="353"/>
                    </a:cubicBezTo>
                    <a:cubicBezTo>
                      <a:pt x="1145" y="202"/>
                      <a:pt x="818" y="101"/>
                      <a:pt x="491" y="38"/>
                    </a:cubicBezTo>
                    <a:cubicBezTo>
                      <a:pt x="365" y="13"/>
                      <a:pt x="252" y="0"/>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500;p27">
                <a:extLst>
                  <a:ext uri="{FF2B5EF4-FFF2-40B4-BE49-F238E27FC236}">
                    <a16:creationId xmlns:a16="http://schemas.microsoft.com/office/drawing/2014/main" id="{F68DF9AE-C2B1-314E-B344-DB8A28366D9B}"/>
                  </a:ext>
                </a:extLst>
              </p:cNvPr>
              <p:cNvSpPr/>
              <p:nvPr/>
            </p:nvSpPr>
            <p:spPr>
              <a:xfrm>
                <a:off x="4367050" y="4083200"/>
                <a:ext cx="38700" cy="25425"/>
              </a:xfrm>
              <a:custGeom>
                <a:avLst/>
                <a:gdLst/>
                <a:ahLst/>
                <a:cxnLst/>
                <a:rect l="l" t="t" r="r" b="b"/>
                <a:pathLst>
                  <a:path w="1548" h="1017" extrusionOk="0">
                    <a:moveTo>
                      <a:pt x="13" y="1"/>
                    </a:moveTo>
                    <a:cubicBezTo>
                      <a:pt x="1" y="14"/>
                      <a:pt x="139" y="39"/>
                      <a:pt x="315" y="114"/>
                    </a:cubicBezTo>
                    <a:cubicBezTo>
                      <a:pt x="529" y="190"/>
                      <a:pt x="717" y="315"/>
                      <a:pt x="868" y="466"/>
                    </a:cubicBezTo>
                    <a:cubicBezTo>
                      <a:pt x="931" y="554"/>
                      <a:pt x="981" y="642"/>
                      <a:pt x="1019" y="730"/>
                    </a:cubicBezTo>
                    <a:cubicBezTo>
                      <a:pt x="1069" y="806"/>
                      <a:pt x="1132" y="881"/>
                      <a:pt x="1208" y="932"/>
                    </a:cubicBezTo>
                    <a:cubicBezTo>
                      <a:pt x="1283" y="969"/>
                      <a:pt x="1359" y="994"/>
                      <a:pt x="1434" y="1007"/>
                    </a:cubicBezTo>
                    <a:cubicBezTo>
                      <a:pt x="1453" y="1013"/>
                      <a:pt x="1472" y="1016"/>
                      <a:pt x="1491" y="1016"/>
                    </a:cubicBezTo>
                    <a:cubicBezTo>
                      <a:pt x="1510" y="1016"/>
                      <a:pt x="1528" y="1013"/>
                      <a:pt x="1547" y="1007"/>
                    </a:cubicBezTo>
                    <a:cubicBezTo>
                      <a:pt x="1447" y="994"/>
                      <a:pt x="1346" y="957"/>
                      <a:pt x="1258" y="906"/>
                    </a:cubicBezTo>
                    <a:cubicBezTo>
                      <a:pt x="1183" y="856"/>
                      <a:pt x="1132" y="781"/>
                      <a:pt x="1095" y="705"/>
                    </a:cubicBezTo>
                    <a:cubicBezTo>
                      <a:pt x="1057" y="617"/>
                      <a:pt x="1007" y="529"/>
                      <a:pt x="944" y="441"/>
                    </a:cubicBezTo>
                    <a:cubicBezTo>
                      <a:pt x="780" y="278"/>
                      <a:pt x="579" y="152"/>
                      <a:pt x="353" y="89"/>
                    </a:cubicBezTo>
                    <a:cubicBezTo>
                      <a:pt x="239" y="39"/>
                      <a:pt x="126" y="14"/>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501;p27">
                <a:extLst>
                  <a:ext uri="{FF2B5EF4-FFF2-40B4-BE49-F238E27FC236}">
                    <a16:creationId xmlns:a16="http://schemas.microsoft.com/office/drawing/2014/main" id="{59AAF276-38F6-8641-BE5A-04B287203D03}"/>
                  </a:ext>
                </a:extLst>
              </p:cNvPr>
              <p:cNvSpPr/>
              <p:nvPr/>
            </p:nvSpPr>
            <p:spPr>
              <a:xfrm>
                <a:off x="4268025" y="3866300"/>
                <a:ext cx="536025" cy="403350"/>
              </a:xfrm>
              <a:custGeom>
                <a:avLst/>
                <a:gdLst/>
                <a:ahLst/>
                <a:cxnLst/>
                <a:rect l="l" t="t" r="r" b="b"/>
                <a:pathLst>
                  <a:path w="21441" h="16134" extrusionOk="0">
                    <a:moveTo>
                      <a:pt x="11469" y="0"/>
                    </a:moveTo>
                    <a:lnTo>
                      <a:pt x="11418" y="63"/>
                    </a:lnTo>
                    <a:cubicBezTo>
                      <a:pt x="11456" y="26"/>
                      <a:pt x="11469" y="0"/>
                      <a:pt x="11469" y="0"/>
                    </a:cubicBezTo>
                    <a:close/>
                    <a:moveTo>
                      <a:pt x="11469" y="13"/>
                    </a:moveTo>
                    <a:lnTo>
                      <a:pt x="11657" y="76"/>
                    </a:lnTo>
                    <a:lnTo>
                      <a:pt x="12185" y="252"/>
                    </a:lnTo>
                    <a:lnTo>
                      <a:pt x="14147" y="893"/>
                    </a:lnTo>
                    <a:lnTo>
                      <a:pt x="21323" y="3243"/>
                    </a:lnTo>
                    <a:lnTo>
                      <a:pt x="10897" y="16035"/>
                    </a:lnTo>
                    <a:lnTo>
                      <a:pt x="10897" y="16035"/>
                    </a:lnTo>
                    <a:lnTo>
                      <a:pt x="10312" y="15832"/>
                    </a:lnTo>
                    <a:lnTo>
                      <a:pt x="151" y="12395"/>
                    </a:lnTo>
                    <a:lnTo>
                      <a:pt x="151" y="12395"/>
                    </a:lnTo>
                    <a:lnTo>
                      <a:pt x="8287" y="3496"/>
                    </a:lnTo>
                    <a:lnTo>
                      <a:pt x="10639" y="931"/>
                    </a:lnTo>
                    <a:lnTo>
                      <a:pt x="11268" y="239"/>
                    </a:lnTo>
                    <a:lnTo>
                      <a:pt x="11418" y="63"/>
                    </a:lnTo>
                    <a:lnTo>
                      <a:pt x="11268" y="227"/>
                    </a:lnTo>
                    <a:cubicBezTo>
                      <a:pt x="11117" y="390"/>
                      <a:pt x="10903" y="617"/>
                      <a:pt x="10639" y="906"/>
                    </a:cubicBezTo>
                    <a:lnTo>
                      <a:pt x="8275" y="3446"/>
                    </a:lnTo>
                    <a:lnTo>
                      <a:pt x="38" y="12387"/>
                    </a:lnTo>
                    <a:lnTo>
                      <a:pt x="1" y="12437"/>
                    </a:lnTo>
                    <a:lnTo>
                      <a:pt x="63" y="12462"/>
                    </a:lnTo>
                    <a:lnTo>
                      <a:pt x="10287" y="15920"/>
                    </a:lnTo>
                    <a:lnTo>
                      <a:pt x="10903" y="16121"/>
                    </a:lnTo>
                    <a:lnTo>
                      <a:pt x="10928" y="16134"/>
                    </a:lnTo>
                    <a:lnTo>
                      <a:pt x="10953" y="16109"/>
                    </a:lnTo>
                    <a:lnTo>
                      <a:pt x="21415" y="3245"/>
                    </a:lnTo>
                    <a:lnTo>
                      <a:pt x="21441" y="3194"/>
                    </a:lnTo>
                    <a:lnTo>
                      <a:pt x="21403" y="3182"/>
                    </a:lnTo>
                    <a:lnTo>
                      <a:pt x="14147" y="843"/>
                    </a:lnTo>
                    <a:lnTo>
                      <a:pt x="12160" y="214"/>
                    </a:lnTo>
                    <a:lnTo>
                      <a:pt x="11645" y="63"/>
                    </a:lnTo>
                    <a:cubicBezTo>
                      <a:pt x="11532" y="26"/>
                      <a:pt x="11469" y="13"/>
                      <a:pt x="11469" y="13"/>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502;p27">
                <a:extLst>
                  <a:ext uri="{FF2B5EF4-FFF2-40B4-BE49-F238E27FC236}">
                    <a16:creationId xmlns:a16="http://schemas.microsoft.com/office/drawing/2014/main" id="{83A163C6-382E-5D4E-A37A-D56694A587FC}"/>
                  </a:ext>
                </a:extLst>
              </p:cNvPr>
              <p:cNvSpPr/>
              <p:nvPr/>
            </p:nvSpPr>
            <p:spPr>
              <a:xfrm>
                <a:off x="3839850" y="2706250"/>
                <a:ext cx="1340200" cy="1149550"/>
              </a:xfrm>
              <a:custGeom>
                <a:avLst/>
                <a:gdLst/>
                <a:ahLst/>
                <a:cxnLst/>
                <a:rect l="l" t="t" r="r" b="b"/>
                <a:pathLst>
                  <a:path w="53608" h="45982" extrusionOk="0">
                    <a:moveTo>
                      <a:pt x="15615" y="1"/>
                    </a:moveTo>
                    <a:cubicBezTo>
                      <a:pt x="14843" y="1"/>
                      <a:pt x="14164" y="587"/>
                      <a:pt x="14097" y="1385"/>
                    </a:cubicBezTo>
                    <a:lnTo>
                      <a:pt x="12085" y="22573"/>
                    </a:lnTo>
                    <a:lnTo>
                      <a:pt x="981" y="31049"/>
                    </a:lnTo>
                    <a:cubicBezTo>
                      <a:pt x="1" y="31803"/>
                      <a:pt x="277" y="33337"/>
                      <a:pt x="1447" y="33714"/>
                    </a:cubicBezTo>
                    <a:lnTo>
                      <a:pt x="40253" y="45912"/>
                    </a:lnTo>
                    <a:cubicBezTo>
                      <a:pt x="40405" y="45959"/>
                      <a:pt x="40560" y="45982"/>
                      <a:pt x="40713" y="45982"/>
                    </a:cubicBezTo>
                    <a:cubicBezTo>
                      <a:pt x="41253" y="45982"/>
                      <a:pt x="41766" y="45698"/>
                      <a:pt x="42051" y="45208"/>
                    </a:cubicBezTo>
                    <a:lnTo>
                      <a:pt x="49244" y="32545"/>
                    </a:lnTo>
                    <a:lnTo>
                      <a:pt x="53469" y="8590"/>
                    </a:lnTo>
                    <a:cubicBezTo>
                      <a:pt x="53607" y="7760"/>
                      <a:pt x="53481" y="6452"/>
                      <a:pt x="52148" y="6000"/>
                    </a:cubicBezTo>
                    <a:lnTo>
                      <a:pt x="15895" y="27"/>
                    </a:lnTo>
                    <a:cubicBezTo>
                      <a:pt x="15801" y="9"/>
                      <a:pt x="15707" y="1"/>
                      <a:pt x="156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503;p27">
                <a:extLst>
                  <a:ext uri="{FF2B5EF4-FFF2-40B4-BE49-F238E27FC236}">
                    <a16:creationId xmlns:a16="http://schemas.microsoft.com/office/drawing/2014/main" id="{97A08844-3E07-8F45-A44B-2DE365722528}"/>
                  </a:ext>
                </a:extLst>
              </p:cNvPr>
              <p:cNvSpPr/>
              <p:nvPr/>
            </p:nvSpPr>
            <p:spPr>
              <a:xfrm>
                <a:off x="3824450" y="2680800"/>
                <a:ext cx="1340175" cy="1149550"/>
              </a:xfrm>
              <a:custGeom>
                <a:avLst/>
                <a:gdLst/>
                <a:ahLst/>
                <a:cxnLst/>
                <a:rect l="l" t="t" r="r" b="b"/>
                <a:pathLst>
                  <a:path w="53607" h="45982" extrusionOk="0">
                    <a:moveTo>
                      <a:pt x="15615" y="0"/>
                    </a:moveTo>
                    <a:cubicBezTo>
                      <a:pt x="14846" y="0"/>
                      <a:pt x="14175" y="587"/>
                      <a:pt x="14097" y="1384"/>
                    </a:cubicBezTo>
                    <a:lnTo>
                      <a:pt x="12085" y="22573"/>
                    </a:lnTo>
                    <a:lnTo>
                      <a:pt x="981" y="31048"/>
                    </a:lnTo>
                    <a:cubicBezTo>
                      <a:pt x="0" y="31803"/>
                      <a:pt x="277" y="33337"/>
                      <a:pt x="1459" y="33714"/>
                    </a:cubicBezTo>
                    <a:lnTo>
                      <a:pt x="40265" y="45911"/>
                    </a:lnTo>
                    <a:cubicBezTo>
                      <a:pt x="40415" y="45959"/>
                      <a:pt x="40568" y="45981"/>
                      <a:pt x="40720" y="45981"/>
                    </a:cubicBezTo>
                    <a:cubicBezTo>
                      <a:pt x="41257" y="45981"/>
                      <a:pt x="41776" y="45697"/>
                      <a:pt x="42051" y="45207"/>
                    </a:cubicBezTo>
                    <a:lnTo>
                      <a:pt x="49243" y="32544"/>
                    </a:lnTo>
                    <a:lnTo>
                      <a:pt x="53469" y="8590"/>
                    </a:lnTo>
                    <a:cubicBezTo>
                      <a:pt x="53607" y="7760"/>
                      <a:pt x="53066" y="6967"/>
                      <a:pt x="52236" y="6817"/>
                    </a:cubicBezTo>
                    <a:lnTo>
                      <a:pt x="15895" y="26"/>
                    </a:lnTo>
                    <a:cubicBezTo>
                      <a:pt x="15801" y="9"/>
                      <a:pt x="15707" y="0"/>
                      <a:pt x="15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504;p27">
                <a:extLst>
                  <a:ext uri="{FF2B5EF4-FFF2-40B4-BE49-F238E27FC236}">
                    <a16:creationId xmlns:a16="http://schemas.microsoft.com/office/drawing/2014/main" id="{8C102603-F113-5442-852B-FFE825BA4ED1}"/>
                  </a:ext>
                </a:extLst>
              </p:cNvPr>
              <p:cNvSpPr/>
              <p:nvPr/>
            </p:nvSpPr>
            <p:spPr>
              <a:xfrm>
                <a:off x="3828850" y="2680125"/>
                <a:ext cx="1334200" cy="1151625"/>
              </a:xfrm>
              <a:custGeom>
                <a:avLst/>
                <a:gdLst/>
                <a:ahLst/>
                <a:cxnLst/>
                <a:rect l="l" t="t" r="r" b="b"/>
                <a:pathLst>
                  <a:path w="53368" h="46065" extrusionOk="0">
                    <a:moveTo>
                      <a:pt x="15440" y="0"/>
                    </a:moveTo>
                    <a:cubicBezTo>
                      <a:pt x="14814" y="0"/>
                      <a:pt x="14233" y="384"/>
                      <a:pt x="13996" y="971"/>
                    </a:cubicBezTo>
                    <a:cubicBezTo>
                      <a:pt x="13921" y="1185"/>
                      <a:pt x="13871" y="1411"/>
                      <a:pt x="13871" y="1625"/>
                    </a:cubicBezTo>
                    <a:cubicBezTo>
                      <a:pt x="13782" y="2493"/>
                      <a:pt x="13707" y="3348"/>
                      <a:pt x="13632" y="4165"/>
                    </a:cubicBezTo>
                    <a:cubicBezTo>
                      <a:pt x="13468" y="5812"/>
                      <a:pt x="13330" y="7359"/>
                      <a:pt x="13191" y="8805"/>
                    </a:cubicBezTo>
                    <a:cubicBezTo>
                      <a:pt x="12915" y="11710"/>
                      <a:pt x="12688" y="14200"/>
                      <a:pt x="12487" y="16249"/>
                    </a:cubicBezTo>
                    <a:cubicBezTo>
                      <a:pt x="12299" y="18287"/>
                      <a:pt x="12160" y="19871"/>
                      <a:pt x="12060" y="20952"/>
                    </a:cubicBezTo>
                    <a:cubicBezTo>
                      <a:pt x="12009" y="21493"/>
                      <a:pt x="11972" y="21895"/>
                      <a:pt x="11947" y="22172"/>
                    </a:cubicBezTo>
                    <a:cubicBezTo>
                      <a:pt x="11921" y="22449"/>
                      <a:pt x="11909" y="22600"/>
                      <a:pt x="11909" y="22600"/>
                    </a:cubicBezTo>
                    <a:cubicBezTo>
                      <a:pt x="11909" y="22600"/>
                      <a:pt x="11934" y="22461"/>
                      <a:pt x="11959" y="22185"/>
                    </a:cubicBezTo>
                    <a:cubicBezTo>
                      <a:pt x="11984" y="21908"/>
                      <a:pt x="12022" y="21506"/>
                      <a:pt x="12072" y="20965"/>
                    </a:cubicBezTo>
                    <a:cubicBezTo>
                      <a:pt x="12185" y="19884"/>
                      <a:pt x="12336" y="18312"/>
                      <a:pt x="12538" y="16262"/>
                    </a:cubicBezTo>
                    <a:cubicBezTo>
                      <a:pt x="12726" y="14225"/>
                      <a:pt x="12965" y="11723"/>
                      <a:pt x="13242" y="8818"/>
                    </a:cubicBezTo>
                    <a:cubicBezTo>
                      <a:pt x="13380" y="7372"/>
                      <a:pt x="13531" y="5825"/>
                      <a:pt x="13694" y="4178"/>
                    </a:cubicBezTo>
                    <a:cubicBezTo>
                      <a:pt x="13770" y="3348"/>
                      <a:pt x="13858" y="2505"/>
                      <a:pt x="13933" y="1638"/>
                    </a:cubicBezTo>
                    <a:cubicBezTo>
                      <a:pt x="13946" y="1424"/>
                      <a:pt x="13984" y="1210"/>
                      <a:pt x="14059" y="1009"/>
                    </a:cubicBezTo>
                    <a:cubicBezTo>
                      <a:pt x="14147" y="808"/>
                      <a:pt x="14273" y="619"/>
                      <a:pt x="14424" y="468"/>
                    </a:cubicBezTo>
                    <a:cubicBezTo>
                      <a:pt x="14699" y="214"/>
                      <a:pt x="15063" y="76"/>
                      <a:pt x="15441" y="76"/>
                    </a:cubicBezTo>
                    <a:cubicBezTo>
                      <a:pt x="15513" y="76"/>
                      <a:pt x="15584" y="81"/>
                      <a:pt x="15656" y="91"/>
                    </a:cubicBezTo>
                    <a:lnTo>
                      <a:pt x="40982" y="4832"/>
                    </a:lnTo>
                    <a:lnTo>
                      <a:pt x="48300" y="6190"/>
                    </a:lnTo>
                    <a:lnTo>
                      <a:pt x="52073" y="6906"/>
                    </a:lnTo>
                    <a:cubicBezTo>
                      <a:pt x="52714" y="7032"/>
                      <a:pt x="53192" y="7560"/>
                      <a:pt x="53255" y="8214"/>
                    </a:cubicBezTo>
                    <a:cubicBezTo>
                      <a:pt x="53267" y="8365"/>
                      <a:pt x="53267" y="8529"/>
                      <a:pt x="53230" y="8679"/>
                    </a:cubicBezTo>
                    <a:lnTo>
                      <a:pt x="53142" y="9170"/>
                    </a:lnTo>
                    <a:cubicBezTo>
                      <a:pt x="53091" y="9497"/>
                      <a:pt x="53028" y="9811"/>
                      <a:pt x="52978" y="10138"/>
                    </a:cubicBezTo>
                    <a:cubicBezTo>
                      <a:pt x="52060" y="15344"/>
                      <a:pt x="51117" y="20713"/>
                      <a:pt x="50149" y="26234"/>
                    </a:cubicBezTo>
                    <a:cubicBezTo>
                      <a:pt x="49759" y="28397"/>
                      <a:pt x="49382" y="30547"/>
                      <a:pt x="49030" y="32571"/>
                    </a:cubicBezTo>
                    <a:lnTo>
                      <a:pt x="49030" y="32559"/>
                    </a:lnTo>
                    <a:lnTo>
                      <a:pt x="45207" y="39274"/>
                    </a:lnTo>
                    <a:lnTo>
                      <a:pt x="43346" y="42556"/>
                    </a:lnTo>
                    <a:lnTo>
                      <a:pt x="42428" y="44178"/>
                    </a:lnTo>
                    <a:cubicBezTo>
                      <a:pt x="42277" y="44442"/>
                      <a:pt x="42126" y="44719"/>
                      <a:pt x="41963" y="44983"/>
                    </a:cubicBezTo>
                    <a:cubicBezTo>
                      <a:pt x="41900" y="45121"/>
                      <a:pt x="41812" y="45247"/>
                      <a:pt x="41736" y="45373"/>
                    </a:cubicBezTo>
                    <a:cubicBezTo>
                      <a:pt x="41460" y="45737"/>
                      <a:pt x="41045" y="45951"/>
                      <a:pt x="40592" y="45964"/>
                    </a:cubicBezTo>
                    <a:cubicBezTo>
                      <a:pt x="40565" y="45966"/>
                      <a:pt x="40539" y="45967"/>
                      <a:pt x="40512" y="45967"/>
                    </a:cubicBezTo>
                    <a:cubicBezTo>
                      <a:pt x="40239" y="45967"/>
                      <a:pt x="39975" y="45856"/>
                      <a:pt x="39712" y="45788"/>
                    </a:cubicBezTo>
                    <a:lnTo>
                      <a:pt x="37989" y="45234"/>
                    </a:lnTo>
                    <a:lnTo>
                      <a:pt x="34581" y="44178"/>
                    </a:lnTo>
                    <a:lnTo>
                      <a:pt x="28017" y="42103"/>
                    </a:lnTo>
                    <a:lnTo>
                      <a:pt x="5408" y="35011"/>
                    </a:lnTo>
                    <a:lnTo>
                      <a:pt x="3069" y="34282"/>
                    </a:lnTo>
                    <a:lnTo>
                      <a:pt x="1937" y="33930"/>
                    </a:lnTo>
                    <a:lnTo>
                      <a:pt x="1384" y="33753"/>
                    </a:lnTo>
                    <a:cubicBezTo>
                      <a:pt x="1296" y="33728"/>
                      <a:pt x="1208" y="33691"/>
                      <a:pt x="1120" y="33653"/>
                    </a:cubicBezTo>
                    <a:cubicBezTo>
                      <a:pt x="1044" y="33615"/>
                      <a:pt x="956" y="33577"/>
                      <a:pt x="881" y="33527"/>
                    </a:cubicBezTo>
                    <a:cubicBezTo>
                      <a:pt x="579" y="33313"/>
                      <a:pt x="365" y="32999"/>
                      <a:pt x="277" y="32634"/>
                    </a:cubicBezTo>
                    <a:cubicBezTo>
                      <a:pt x="202" y="32282"/>
                      <a:pt x="239" y="31918"/>
                      <a:pt x="403" y="31603"/>
                    </a:cubicBezTo>
                    <a:cubicBezTo>
                      <a:pt x="441" y="31528"/>
                      <a:pt x="491" y="31452"/>
                      <a:pt x="541" y="31377"/>
                    </a:cubicBezTo>
                    <a:cubicBezTo>
                      <a:pt x="592" y="31314"/>
                      <a:pt x="654" y="31251"/>
                      <a:pt x="717" y="31188"/>
                    </a:cubicBezTo>
                    <a:cubicBezTo>
                      <a:pt x="843" y="31075"/>
                      <a:pt x="981" y="30974"/>
                      <a:pt x="1120" y="30874"/>
                    </a:cubicBezTo>
                    <a:lnTo>
                      <a:pt x="1924" y="30258"/>
                    </a:lnTo>
                    <a:lnTo>
                      <a:pt x="7332" y="26121"/>
                    </a:lnTo>
                    <a:lnTo>
                      <a:pt x="10727" y="23505"/>
                    </a:lnTo>
                    <a:cubicBezTo>
                      <a:pt x="11117" y="23216"/>
                      <a:pt x="11406" y="22990"/>
                      <a:pt x="11607" y="22826"/>
                    </a:cubicBezTo>
                    <a:lnTo>
                      <a:pt x="11607" y="22826"/>
                    </a:lnTo>
                    <a:lnTo>
                      <a:pt x="10714" y="23505"/>
                    </a:lnTo>
                    <a:lnTo>
                      <a:pt x="7294" y="26095"/>
                    </a:lnTo>
                    <a:lnTo>
                      <a:pt x="1887" y="30220"/>
                    </a:lnTo>
                    <a:lnTo>
                      <a:pt x="1082" y="30824"/>
                    </a:lnTo>
                    <a:cubicBezTo>
                      <a:pt x="944" y="30924"/>
                      <a:pt x="805" y="31037"/>
                      <a:pt x="680" y="31151"/>
                    </a:cubicBezTo>
                    <a:cubicBezTo>
                      <a:pt x="617" y="31213"/>
                      <a:pt x="554" y="31276"/>
                      <a:pt x="491" y="31352"/>
                    </a:cubicBezTo>
                    <a:cubicBezTo>
                      <a:pt x="441" y="31427"/>
                      <a:pt x="390" y="31503"/>
                      <a:pt x="353" y="31578"/>
                    </a:cubicBezTo>
                    <a:cubicBezTo>
                      <a:pt x="0" y="32270"/>
                      <a:pt x="214" y="33112"/>
                      <a:pt x="843" y="33565"/>
                    </a:cubicBezTo>
                    <a:cubicBezTo>
                      <a:pt x="931" y="33615"/>
                      <a:pt x="1019" y="33665"/>
                      <a:pt x="1107" y="33703"/>
                    </a:cubicBezTo>
                    <a:cubicBezTo>
                      <a:pt x="1195" y="33741"/>
                      <a:pt x="1283" y="33779"/>
                      <a:pt x="1371" y="33804"/>
                    </a:cubicBezTo>
                    <a:lnTo>
                      <a:pt x="1924" y="33980"/>
                    </a:lnTo>
                    <a:lnTo>
                      <a:pt x="3044" y="34332"/>
                    </a:lnTo>
                    <a:lnTo>
                      <a:pt x="5383" y="35074"/>
                    </a:lnTo>
                    <a:lnTo>
                      <a:pt x="27979" y="42191"/>
                    </a:lnTo>
                    <a:lnTo>
                      <a:pt x="34556" y="44253"/>
                    </a:lnTo>
                    <a:lnTo>
                      <a:pt x="37951" y="45322"/>
                    </a:lnTo>
                    <a:lnTo>
                      <a:pt x="39687" y="45863"/>
                    </a:lnTo>
                    <a:cubicBezTo>
                      <a:pt x="39825" y="45913"/>
                      <a:pt x="39963" y="45964"/>
                      <a:pt x="40127" y="46001"/>
                    </a:cubicBezTo>
                    <a:cubicBezTo>
                      <a:pt x="40278" y="46039"/>
                      <a:pt x="40429" y="46064"/>
                      <a:pt x="40592" y="46064"/>
                    </a:cubicBezTo>
                    <a:cubicBezTo>
                      <a:pt x="40906" y="46039"/>
                      <a:pt x="41221" y="45938"/>
                      <a:pt x="41472" y="45737"/>
                    </a:cubicBezTo>
                    <a:cubicBezTo>
                      <a:pt x="41598" y="45649"/>
                      <a:pt x="41711" y="45536"/>
                      <a:pt x="41812" y="45410"/>
                    </a:cubicBezTo>
                    <a:cubicBezTo>
                      <a:pt x="41900" y="45285"/>
                      <a:pt x="41975" y="45146"/>
                      <a:pt x="42051" y="45008"/>
                    </a:cubicBezTo>
                    <a:lnTo>
                      <a:pt x="42516" y="44203"/>
                    </a:lnTo>
                    <a:lnTo>
                      <a:pt x="43434" y="42594"/>
                    </a:lnTo>
                    <a:cubicBezTo>
                      <a:pt x="44050" y="41500"/>
                      <a:pt x="44666" y="40406"/>
                      <a:pt x="45295" y="39312"/>
                    </a:cubicBezTo>
                    <a:lnTo>
                      <a:pt x="49118" y="32584"/>
                    </a:lnTo>
                    <a:lnTo>
                      <a:pt x="50237" y="26234"/>
                    </a:lnTo>
                    <a:cubicBezTo>
                      <a:pt x="51205" y="20726"/>
                      <a:pt x="52148" y="15344"/>
                      <a:pt x="53066" y="10151"/>
                    </a:cubicBezTo>
                    <a:cubicBezTo>
                      <a:pt x="53116" y="9824"/>
                      <a:pt x="53179" y="9497"/>
                      <a:pt x="53230" y="9182"/>
                    </a:cubicBezTo>
                    <a:lnTo>
                      <a:pt x="53318" y="8692"/>
                    </a:lnTo>
                    <a:cubicBezTo>
                      <a:pt x="53355" y="8529"/>
                      <a:pt x="53368" y="8365"/>
                      <a:pt x="53343" y="8202"/>
                    </a:cubicBezTo>
                    <a:cubicBezTo>
                      <a:pt x="53280" y="7510"/>
                      <a:pt x="52764" y="6944"/>
                      <a:pt x="52085" y="6806"/>
                    </a:cubicBezTo>
                    <a:lnTo>
                      <a:pt x="48313" y="6102"/>
                    </a:lnTo>
                    <a:lnTo>
                      <a:pt x="40982" y="4731"/>
                    </a:lnTo>
                    <a:lnTo>
                      <a:pt x="15656" y="15"/>
                    </a:lnTo>
                    <a:cubicBezTo>
                      <a:pt x="15584" y="5"/>
                      <a:pt x="15512" y="0"/>
                      <a:pt x="154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505;p27">
                <a:extLst>
                  <a:ext uri="{FF2B5EF4-FFF2-40B4-BE49-F238E27FC236}">
                    <a16:creationId xmlns:a16="http://schemas.microsoft.com/office/drawing/2014/main" id="{F33EFDAA-BA84-FD4D-973E-F00E5E9F39BC}"/>
                  </a:ext>
                </a:extLst>
              </p:cNvPr>
              <p:cNvSpPr/>
              <p:nvPr/>
            </p:nvSpPr>
            <p:spPr>
              <a:xfrm>
                <a:off x="3972200" y="3270875"/>
                <a:ext cx="1025500" cy="407450"/>
              </a:xfrm>
              <a:custGeom>
                <a:avLst/>
                <a:gdLst/>
                <a:ahLst/>
                <a:cxnLst/>
                <a:rect l="l" t="t" r="r" b="b"/>
                <a:pathLst>
                  <a:path w="41020" h="16298" extrusionOk="0">
                    <a:moveTo>
                      <a:pt x="7382" y="1"/>
                    </a:moveTo>
                    <a:lnTo>
                      <a:pt x="1" y="5509"/>
                    </a:lnTo>
                    <a:lnTo>
                      <a:pt x="36065" y="16298"/>
                    </a:lnTo>
                    <a:lnTo>
                      <a:pt x="41020" y="8992"/>
                    </a:lnTo>
                    <a:lnTo>
                      <a:pt x="738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506;p27">
                <a:extLst>
                  <a:ext uri="{FF2B5EF4-FFF2-40B4-BE49-F238E27FC236}">
                    <a16:creationId xmlns:a16="http://schemas.microsoft.com/office/drawing/2014/main" id="{863BBF32-8BAF-C642-9E4F-0B1B37AF6301}"/>
                  </a:ext>
                </a:extLst>
              </p:cNvPr>
              <p:cNvSpPr/>
              <p:nvPr/>
            </p:nvSpPr>
            <p:spPr>
              <a:xfrm>
                <a:off x="4175600" y="3514200"/>
                <a:ext cx="313775" cy="154375"/>
              </a:xfrm>
              <a:custGeom>
                <a:avLst/>
                <a:gdLst/>
                <a:ahLst/>
                <a:cxnLst/>
                <a:rect l="l" t="t" r="r" b="b"/>
                <a:pathLst>
                  <a:path w="12551" h="6175" extrusionOk="0">
                    <a:moveTo>
                      <a:pt x="3760" y="1"/>
                    </a:moveTo>
                    <a:lnTo>
                      <a:pt x="1" y="3333"/>
                    </a:lnTo>
                    <a:lnTo>
                      <a:pt x="9293" y="6175"/>
                    </a:lnTo>
                    <a:lnTo>
                      <a:pt x="12550" y="2641"/>
                    </a:lnTo>
                    <a:lnTo>
                      <a:pt x="37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507;p27">
                <a:extLst>
                  <a:ext uri="{FF2B5EF4-FFF2-40B4-BE49-F238E27FC236}">
                    <a16:creationId xmlns:a16="http://schemas.microsoft.com/office/drawing/2014/main" id="{1EE41501-2D6B-1347-BBCA-37A74AA93F64}"/>
                  </a:ext>
                </a:extLst>
              </p:cNvPr>
              <p:cNvSpPr/>
              <p:nvPr/>
            </p:nvSpPr>
            <p:spPr>
              <a:xfrm>
                <a:off x="4004275" y="3264900"/>
                <a:ext cx="980850" cy="401175"/>
              </a:xfrm>
              <a:custGeom>
                <a:avLst/>
                <a:gdLst/>
                <a:ahLst/>
                <a:cxnLst/>
                <a:rect l="l" t="t" r="r" b="b"/>
                <a:pathLst>
                  <a:path w="39234" h="16047" extrusionOk="0">
                    <a:moveTo>
                      <a:pt x="6363" y="1799"/>
                    </a:moveTo>
                    <a:cubicBezTo>
                      <a:pt x="7042" y="1988"/>
                      <a:pt x="7834" y="2214"/>
                      <a:pt x="8740" y="2466"/>
                    </a:cubicBezTo>
                    <a:cubicBezTo>
                      <a:pt x="8212" y="2906"/>
                      <a:pt x="7583" y="3434"/>
                      <a:pt x="6916" y="4000"/>
                    </a:cubicBezTo>
                    <a:lnTo>
                      <a:pt x="4502" y="3333"/>
                    </a:lnTo>
                    <a:cubicBezTo>
                      <a:pt x="5181" y="2792"/>
                      <a:pt x="5810" y="2277"/>
                      <a:pt x="6363" y="1812"/>
                    </a:cubicBezTo>
                    <a:lnTo>
                      <a:pt x="6363" y="1799"/>
                    </a:lnTo>
                    <a:close/>
                    <a:moveTo>
                      <a:pt x="8815" y="2491"/>
                    </a:moveTo>
                    <a:lnTo>
                      <a:pt x="11506" y="3245"/>
                    </a:lnTo>
                    <a:cubicBezTo>
                      <a:pt x="10978" y="3685"/>
                      <a:pt x="10349" y="4201"/>
                      <a:pt x="9695" y="4767"/>
                    </a:cubicBezTo>
                    <a:lnTo>
                      <a:pt x="7017" y="4025"/>
                    </a:lnTo>
                    <a:cubicBezTo>
                      <a:pt x="7696" y="3472"/>
                      <a:pt x="8312" y="2943"/>
                      <a:pt x="8828" y="2503"/>
                    </a:cubicBezTo>
                    <a:lnTo>
                      <a:pt x="8815" y="2491"/>
                    </a:lnTo>
                    <a:close/>
                    <a:moveTo>
                      <a:pt x="11594" y="3270"/>
                    </a:moveTo>
                    <a:lnTo>
                      <a:pt x="14185" y="4000"/>
                    </a:lnTo>
                    <a:cubicBezTo>
                      <a:pt x="13656" y="4440"/>
                      <a:pt x="13028" y="4955"/>
                      <a:pt x="12374" y="5521"/>
                    </a:cubicBezTo>
                    <a:lnTo>
                      <a:pt x="9796" y="4792"/>
                    </a:lnTo>
                    <a:cubicBezTo>
                      <a:pt x="10475" y="4251"/>
                      <a:pt x="11079" y="3723"/>
                      <a:pt x="11594" y="3283"/>
                    </a:cubicBezTo>
                    <a:lnTo>
                      <a:pt x="11594" y="3270"/>
                    </a:lnTo>
                    <a:close/>
                    <a:moveTo>
                      <a:pt x="4452" y="3346"/>
                    </a:moveTo>
                    <a:lnTo>
                      <a:pt x="6866" y="4037"/>
                    </a:lnTo>
                    <a:cubicBezTo>
                      <a:pt x="6715" y="4163"/>
                      <a:pt x="6577" y="4289"/>
                      <a:pt x="6426" y="4402"/>
                    </a:cubicBezTo>
                    <a:lnTo>
                      <a:pt x="5030" y="5597"/>
                    </a:lnTo>
                    <a:cubicBezTo>
                      <a:pt x="4037" y="5307"/>
                      <a:pt x="3182" y="5069"/>
                      <a:pt x="2477" y="4867"/>
                    </a:cubicBezTo>
                    <a:cubicBezTo>
                      <a:pt x="3043" y="4440"/>
                      <a:pt x="3672" y="3962"/>
                      <a:pt x="4326" y="3446"/>
                    </a:cubicBezTo>
                    <a:lnTo>
                      <a:pt x="4452" y="3346"/>
                    </a:lnTo>
                    <a:close/>
                    <a:moveTo>
                      <a:pt x="14285" y="4025"/>
                    </a:moveTo>
                    <a:lnTo>
                      <a:pt x="16901" y="4754"/>
                    </a:lnTo>
                    <a:cubicBezTo>
                      <a:pt x="16360" y="5194"/>
                      <a:pt x="15744" y="5710"/>
                      <a:pt x="15077" y="6276"/>
                    </a:cubicBezTo>
                    <a:lnTo>
                      <a:pt x="12487" y="5546"/>
                    </a:lnTo>
                    <a:cubicBezTo>
                      <a:pt x="13141" y="5006"/>
                      <a:pt x="13757" y="4478"/>
                      <a:pt x="14285" y="4025"/>
                    </a:cubicBezTo>
                    <a:close/>
                    <a:moveTo>
                      <a:pt x="6967" y="4063"/>
                    </a:moveTo>
                    <a:lnTo>
                      <a:pt x="9620" y="4817"/>
                    </a:lnTo>
                    <a:lnTo>
                      <a:pt x="9331" y="5069"/>
                    </a:lnTo>
                    <a:lnTo>
                      <a:pt x="7784" y="6376"/>
                    </a:lnTo>
                    <a:lnTo>
                      <a:pt x="5131" y="5622"/>
                    </a:lnTo>
                    <a:cubicBezTo>
                      <a:pt x="5558" y="5270"/>
                      <a:pt x="6011" y="4880"/>
                      <a:pt x="6489" y="4478"/>
                    </a:cubicBezTo>
                    <a:lnTo>
                      <a:pt x="6967" y="4063"/>
                    </a:lnTo>
                    <a:close/>
                    <a:moveTo>
                      <a:pt x="16998" y="4782"/>
                    </a:moveTo>
                    <a:lnTo>
                      <a:pt x="19579" y="5496"/>
                    </a:lnTo>
                    <a:cubicBezTo>
                      <a:pt x="19039" y="5949"/>
                      <a:pt x="18422" y="6464"/>
                      <a:pt x="17756" y="7030"/>
                    </a:cubicBezTo>
                    <a:lnTo>
                      <a:pt x="15191" y="6301"/>
                    </a:lnTo>
                    <a:cubicBezTo>
                      <a:pt x="15856" y="5761"/>
                      <a:pt x="16471" y="5234"/>
                      <a:pt x="16998" y="4782"/>
                    </a:cubicBezTo>
                    <a:close/>
                    <a:moveTo>
                      <a:pt x="9733" y="4855"/>
                    </a:moveTo>
                    <a:lnTo>
                      <a:pt x="12298" y="5584"/>
                    </a:lnTo>
                    <a:lnTo>
                      <a:pt x="12148" y="5710"/>
                    </a:lnTo>
                    <a:cubicBezTo>
                      <a:pt x="11531" y="6238"/>
                      <a:pt x="10965" y="6728"/>
                      <a:pt x="10450" y="7156"/>
                    </a:cubicBezTo>
                    <a:lnTo>
                      <a:pt x="10450" y="7143"/>
                    </a:lnTo>
                    <a:lnTo>
                      <a:pt x="7885" y="6414"/>
                    </a:lnTo>
                    <a:cubicBezTo>
                      <a:pt x="8362" y="6024"/>
                      <a:pt x="8865" y="5584"/>
                      <a:pt x="9406" y="5131"/>
                    </a:cubicBezTo>
                    <a:lnTo>
                      <a:pt x="9733" y="4855"/>
                    </a:lnTo>
                    <a:close/>
                    <a:moveTo>
                      <a:pt x="19680" y="5521"/>
                    </a:moveTo>
                    <a:lnTo>
                      <a:pt x="21541" y="6037"/>
                    </a:lnTo>
                    <a:lnTo>
                      <a:pt x="22270" y="6238"/>
                    </a:lnTo>
                    <a:cubicBezTo>
                      <a:pt x="21730" y="6703"/>
                      <a:pt x="21101" y="7219"/>
                      <a:pt x="20447" y="7785"/>
                    </a:cubicBezTo>
                    <a:lnTo>
                      <a:pt x="20346" y="7760"/>
                    </a:lnTo>
                    <a:lnTo>
                      <a:pt x="17869" y="7055"/>
                    </a:lnTo>
                    <a:cubicBezTo>
                      <a:pt x="18536" y="6502"/>
                      <a:pt x="19152" y="5986"/>
                      <a:pt x="19680" y="5534"/>
                    </a:cubicBezTo>
                    <a:lnTo>
                      <a:pt x="19680" y="5521"/>
                    </a:lnTo>
                    <a:close/>
                    <a:moveTo>
                      <a:pt x="12412" y="5609"/>
                    </a:moveTo>
                    <a:lnTo>
                      <a:pt x="15002" y="6339"/>
                    </a:lnTo>
                    <a:lnTo>
                      <a:pt x="14763" y="6552"/>
                    </a:lnTo>
                    <a:cubicBezTo>
                      <a:pt x="14185" y="7043"/>
                      <a:pt x="13631" y="7508"/>
                      <a:pt x="13141" y="7936"/>
                    </a:cubicBezTo>
                    <a:lnTo>
                      <a:pt x="13141" y="7923"/>
                    </a:lnTo>
                    <a:lnTo>
                      <a:pt x="10551" y="7181"/>
                    </a:lnTo>
                    <a:cubicBezTo>
                      <a:pt x="11053" y="6754"/>
                      <a:pt x="11607" y="6288"/>
                      <a:pt x="12198" y="5785"/>
                    </a:cubicBezTo>
                    <a:lnTo>
                      <a:pt x="12412" y="5609"/>
                    </a:lnTo>
                    <a:close/>
                    <a:moveTo>
                      <a:pt x="22371" y="6263"/>
                    </a:moveTo>
                    <a:lnTo>
                      <a:pt x="25250" y="7068"/>
                    </a:lnTo>
                    <a:cubicBezTo>
                      <a:pt x="24710" y="7521"/>
                      <a:pt x="24081" y="8049"/>
                      <a:pt x="23415" y="8615"/>
                    </a:cubicBezTo>
                    <a:lnTo>
                      <a:pt x="20547" y="7810"/>
                    </a:lnTo>
                    <a:cubicBezTo>
                      <a:pt x="21214" y="7269"/>
                      <a:pt x="21830" y="6741"/>
                      <a:pt x="22371" y="6276"/>
                    </a:cubicBezTo>
                    <a:lnTo>
                      <a:pt x="22371" y="6263"/>
                    </a:lnTo>
                    <a:close/>
                    <a:moveTo>
                      <a:pt x="15115" y="6376"/>
                    </a:moveTo>
                    <a:lnTo>
                      <a:pt x="17693" y="7093"/>
                    </a:lnTo>
                    <a:lnTo>
                      <a:pt x="17567" y="7194"/>
                    </a:lnTo>
                    <a:cubicBezTo>
                      <a:pt x="16926" y="7747"/>
                      <a:pt x="16335" y="8250"/>
                      <a:pt x="15807" y="8703"/>
                    </a:cubicBezTo>
                    <a:lnTo>
                      <a:pt x="15807" y="8690"/>
                    </a:lnTo>
                    <a:lnTo>
                      <a:pt x="13242" y="7948"/>
                    </a:lnTo>
                    <a:cubicBezTo>
                      <a:pt x="13732" y="7546"/>
                      <a:pt x="14273" y="7093"/>
                      <a:pt x="14826" y="6615"/>
                    </a:cubicBezTo>
                    <a:lnTo>
                      <a:pt x="15115" y="6376"/>
                    </a:lnTo>
                    <a:close/>
                    <a:moveTo>
                      <a:pt x="25351" y="7093"/>
                    </a:moveTo>
                    <a:lnTo>
                      <a:pt x="28092" y="7848"/>
                    </a:lnTo>
                    <a:cubicBezTo>
                      <a:pt x="27577" y="8325"/>
                      <a:pt x="26986" y="8866"/>
                      <a:pt x="26357" y="9445"/>
                    </a:cubicBezTo>
                    <a:lnTo>
                      <a:pt x="23528" y="8652"/>
                    </a:lnTo>
                    <a:cubicBezTo>
                      <a:pt x="24194" y="8099"/>
                      <a:pt x="24810" y="7558"/>
                      <a:pt x="25351" y="7106"/>
                    </a:cubicBezTo>
                    <a:lnTo>
                      <a:pt x="25351" y="7093"/>
                    </a:lnTo>
                    <a:close/>
                    <a:moveTo>
                      <a:pt x="17806" y="7131"/>
                    </a:moveTo>
                    <a:lnTo>
                      <a:pt x="20346" y="7848"/>
                    </a:lnTo>
                    <a:lnTo>
                      <a:pt x="20371" y="7848"/>
                    </a:lnTo>
                    <a:cubicBezTo>
                      <a:pt x="19667" y="8439"/>
                      <a:pt x="19026" y="8992"/>
                      <a:pt x="18460" y="9470"/>
                    </a:cubicBezTo>
                    <a:lnTo>
                      <a:pt x="18473" y="9457"/>
                    </a:lnTo>
                    <a:lnTo>
                      <a:pt x="15907" y="8715"/>
                    </a:lnTo>
                    <a:cubicBezTo>
                      <a:pt x="16423" y="8288"/>
                      <a:pt x="17001" y="7785"/>
                      <a:pt x="17630" y="7269"/>
                    </a:cubicBezTo>
                    <a:lnTo>
                      <a:pt x="17806" y="7131"/>
                    </a:lnTo>
                    <a:close/>
                    <a:moveTo>
                      <a:pt x="28180" y="7885"/>
                    </a:moveTo>
                    <a:lnTo>
                      <a:pt x="30922" y="8640"/>
                    </a:lnTo>
                    <a:cubicBezTo>
                      <a:pt x="30419" y="9118"/>
                      <a:pt x="29853" y="9671"/>
                      <a:pt x="29237" y="10262"/>
                    </a:cubicBezTo>
                    <a:lnTo>
                      <a:pt x="26458" y="9482"/>
                    </a:lnTo>
                    <a:cubicBezTo>
                      <a:pt x="27086" y="8904"/>
                      <a:pt x="27677" y="8363"/>
                      <a:pt x="28180" y="7898"/>
                    </a:cubicBezTo>
                    <a:lnTo>
                      <a:pt x="28180" y="7885"/>
                    </a:lnTo>
                    <a:close/>
                    <a:moveTo>
                      <a:pt x="20472" y="7873"/>
                    </a:moveTo>
                    <a:lnTo>
                      <a:pt x="23339" y="8677"/>
                    </a:lnTo>
                    <a:cubicBezTo>
                      <a:pt x="22635" y="9281"/>
                      <a:pt x="21981" y="9847"/>
                      <a:pt x="21415" y="10325"/>
                    </a:cubicBezTo>
                    <a:lnTo>
                      <a:pt x="21428" y="10312"/>
                    </a:lnTo>
                    <a:lnTo>
                      <a:pt x="18762" y="9545"/>
                    </a:lnTo>
                    <a:lnTo>
                      <a:pt x="18561" y="9482"/>
                    </a:lnTo>
                    <a:cubicBezTo>
                      <a:pt x="19127" y="9017"/>
                      <a:pt x="19755" y="8489"/>
                      <a:pt x="20434" y="7910"/>
                    </a:cubicBezTo>
                    <a:lnTo>
                      <a:pt x="20472" y="7873"/>
                    </a:lnTo>
                    <a:close/>
                    <a:moveTo>
                      <a:pt x="31010" y="8665"/>
                    </a:moveTo>
                    <a:cubicBezTo>
                      <a:pt x="31865" y="8904"/>
                      <a:pt x="32670" y="9130"/>
                      <a:pt x="33424" y="9331"/>
                    </a:cubicBezTo>
                    <a:cubicBezTo>
                      <a:pt x="32946" y="9809"/>
                      <a:pt x="32380" y="10375"/>
                      <a:pt x="31777" y="10991"/>
                    </a:cubicBezTo>
                    <a:lnTo>
                      <a:pt x="29350" y="10300"/>
                    </a:lnTo>
                    <a:cubicBezTo>
                      <a:pt x="29966" y="9709"/>
                      <a:pt x="30519" y="9155"/>
                      <a:pt x="31010" y="8665"/>
                    </a:cubicBezTo>
                    <a:close/>
                    <a:moveTo>
                      <a:pt x="23440" y="8715"/>
                    </a:moveTo>
                    <a:lnTo>
                      <a:pt x="26282" y="9507"/>
                    </a:lnTo>
                    <a:cubicBezTo>
                      <a:pt x="25628" y="10136"/>
                      <a:pt x="24999" y="10702"/>
                      <a:pt x="24471" y="11205"/>
                    </a:cubicBezTo>
                    <a:lnTo>
                      <a:pt x="24471" y="11192"/>
                    </a:lnTo>
                    <a:lnTo>
                      <a:pt x="21516" y="10337"/>
                    </a:lnTo>
                    <a:cubicBezTo>
                      <a:pt x="22082" y="9872"/>
                      <a:pt x="22723" y="9331"/>
                      <a:pt x="23402" y="8753"/>
                    </a:cubicBezTo>
                    <a:lnTo>
                      <a:pt x="23440" y="8715"/>
                    </a:lnTo>
                    <a:close/>
                    <a:moveTo>
                      <a:pt x="33500" y="9357"/>
                    </a:moveTo>
                    <a:lnTo>
                      <a:pt x="36178" y="10086"/>
                    </a:lnTo>
                    <a:cubicBezTo>
                      <a:pt x="35750" y="10589"/>
                      <a:pt x="35247" y="11192"/>
                      <a:pt x="34719" y="11821"/>
                    </a:cubicBezTo>
                    <a:lnTo>
                      <a:pt x="31890" y="11004"/>
                    </a:lnTo>
                    <a:cubicBezTo>
                      <a:pt x="32481" y="10413"/>
                      <a:pt x="33034" y="9834"/>
                      <a:pt x="33500" y="9357"/>
                    </a:cubicBezTo>
                    <a:close/>
                    <a:moveTo>
                      <a:pt x="26395" y="9545"/>
                    </a:moveTo>
                    <a:lnTo>
                      <a:pt x="29186" y="10325"/>
                    </a:lnTo>
                    <a:lnTo>
                      <a:pt x="29048" y="10463"/>
                    </a:lnTo>
                    <a:cubicBezTo>
                      <a:pt x="28444" y="11042"/>
                      <a:pt x="27904" y="11582"/>
                      <a:pt x="27401" y="12060"/>
                    </a:cubicBezTo>
                    <a:lnTo>
                      <a:pt x="27413" y="12048"/>
                    </a:lnTo>
                    <a:lnTo>
                      <a:pt x="24571" y="11230"/>
                    </a:lnTo>
                    <a:cubicBezTo>
                      <a:pt x="25100" y="10727"/>
                      <a:pt x="25716" y="10161"/>
                      <a:pt x="26370" y="9570"/>
                    </a:cubicBezTo>
                    <a:lnTo>
                      <a:pt x="26395" y="9545"/>
                    </a:lnTo>
                    <a:close/>
                    <a:moveTo>
                      <a:pt x="29287" y="10350"/>
                    </a:moveTo>
                    <a:lnTo>
                      <a:pt x="31726" y="11029"/>
                    </a:lnTo>
                    <a:lnTo>
                      <a:pt x="31450" y="11318"/>
                    </a:lnTo>
                    <a:cubicBezTo>
                      <a:pt x="30922" y="11859"/>
                      <a:pt x="30431" y="12362"/>
                      <a:pt x="29991" y="12815"/>
                    </a:cubicBezTo>
                    <a:lnTo>
                      <a:pt x="29991" y="12802"/>
                    </a:lnTo>
                    <a:lnTo>
                      <a:pt x="27501" y="12073"/>
                    </a:lnTo>
                    <a:cubicBezTo>
                      <a:pt x="27992" y="11607"/>
                      <a:pt x="28532" y="11079"/>
                      <a:pt x="29111" y="10526"/>
                    </a:cubicBezTo>
                    <a:lnTo>
                      <a:pt x="29287" y="10350"/>
                    </a:lnTo>
                    <a:close/>
                    <a:moveTo>
                      <a:pt x="31840" y="11067"/>
                    </a:moveTo>
                    <a:lnTo>
                      <a:pt x="34682" y="11871"/>
                    </a:lnTo>
                    <a:lnTo>
                      <a:pt x="34380" y="12224"/>
                    </a:lnTo>
                    <a:cubicBezTo>
                      <a:pt x="33931" y="12759"/>
                      <a:pt x="33520" y="13258"/>
                      <a:pt x="33133" y="13719"/>
                    </a:cubicBezTo>
                    <a:lnTo>
                      <a:pt x="33133" y="13719"/>
                    </a:lnTo>
                    <a:cubicBezTo>
                      <a:pt x="32241" y="13456"/>
                      <a:pt x="31223" y="13154"/>
                      <a:pt x="30092" y="12827"/>
                    </a:cubicBezTo>
                    <a:cubicBezTo>
                      <a:pt x="30532" y="12387"/>
                      <a:pt x="31010" y="11897"/>
                      <a:pt x="31525" y="11381"/>
                    </a:cubicBezTo>
                    <a:cubicBezTo>
                      <a:pt x="31626" y="11268"/>
                      <a:pt x="31726" y="11167"/>
                      <a:pt x="31840" y="11067"/>
                    </a:cubicBezTo>
                    <a:close/>
                    <a:moveTo>
                      <a:pt x="8463" y="1"/>
                    </a:moveTo>
                    <a:cubicBezTo>
                      <a:pt x="8425" y="13"/>
                      <a:pt x="8400" y="39"/>
                      <a:pt x="8375" y="64"/>
                    </a:cubicBezTo>
                    <a:lnTo>
                      <a:pt x="8124" y="265"/>
                    </a:lnTo>
                    <a:lnTo>
                      <a:pt x="7231" y="994"/>
                    </a:lnTo>
                    <a:cubicBezTo>
                      <a:pt x="6967" y="1221"/>
                      <a:pt x="6652" y="1472"/>
                      <a:pt x="6313" y="1749"/>
                    </a:cubicBezTo>
                    <a:cubicBezTo>
                      <a:pt x="4766" y="1334"/>
                      <a:pt x="3873" y="1095"/>
                      <a:pt x="3873" y="1095"/>
                    </a:cubicBezTo>
                    <a:lnTo>
                      <a:pt x="3873" y="1095"/>
                    </a:lnTo>
                    <a:cubicBezTo>
                      <a:pt x="3873" y="1107"/>
                      <a:pt x="4741" y="1359"/>
                      <a:pt x="6262" y="1787"/>
                    </a:cubicBezTo>
                    <a:cubicBezTo>
                      <a:pt x="5709" y="2239"/>
                      <a:pt x="5068" y="2755"/>
                      <a:pt x="4376" y="3295"/>
                    </a:cubicBezTo>
                    <a:cubicBezTo>
                      <a:pt x="3270" y="2994"/>
                      <a:pt x="2654" y="2830"/>
                      <a:pt x="2654" y="2830"/>
                    </a:cubicBezTo>
                    <a:lnTo>
                      <a:pt x="2654" y="2830"/>
                    </a:lnTo>
                    <a:cubicBezTo>
                      <a:pt x="2654" y="2830"/>
                      <a:pt x="3257" y="3019"/>
                      <a:pt x="4339" y="3333"/>
                    </a:cubicBezTo>
                    <a:lnTo>
                      <a:pt x="4276" y="3384"/>
                    </a:lnTo>
                    <a:cubicBezTo>
                      <a:pt x="3597" y="3924"/>
                      <a:pt x="2955" y="4415"/>
                      <a:pt x="2389" y="4855"/>
                    </a:cubicBezTo>
                    <a:cubicBezTo>
                      <a:pt x="1132" y="4503"/>
                      <a:pt x="415" y="4301"/>
                      <a:pt x="415" y="4301"/>
                    </a:cubicBezTo>
                    <a:lnTo>
                      <a:pt x="415" y="4301"/>
                    </a:lnTo>
                    <a:cubicBezTo>
                      <a:pt x="415" y="4314"/>
                      <a:pt x="1107" y="4528"/>
                      <a:pt x="2339" y="4892"/>
                    </a:cubicBezTo>
                    <a:cubicBezTo>
                      <a:pt x="1937" y="5194"/>
                      <a:pt x="1572" y="5471"/>
                      <a:pt x="1245" y="5710"/>
                    </a:cubicBezTo>
                    <a:lnTo>
                      <a:pt x="327" y="6414"/>
                    </a:lnTo>
                    <a:lnTo>
                      <a:pt x="76" y="6603"/>
                    </a:lnTo>
                    <a:cubicBezTo>
                      <a:pt x="51" y="6628"/>
                      <a:pt x="25" y="6640"/>
                      <a:pt x="0" y="6678"/>
                    </a:cubicBezTo>
                    <a:cubicBezTo>
                      <a:pt x="25" y="6653"/>
                      <a:pt x="63" y="6640"/>
                      <a:pt x="88" y="6615"/>
                    </a:cubicBezTo>
                    <a:lnTo>
                      <a:pt x="352" y="6439"/>
                    </a:lnTo>
                    <a:cubicBezTo>
                      <a:pt x="579" y="6276"/>
                      <a:pt x="893" y="6049"/>
                      <a:pt x="1295" y="5773"/>
                    </a:cubicBezTo>
                    <a:cubicBezTo>
                      <a:pt x="1622" y="5521"/>
                      <a:pt x="2012" y="5232"/>
                      <a:pt x="2440" y="4918"/>
                    </a:cubicBezTo>
                    <a:lnTo>
                      <a:pt x="4980" y="5660"/>
                    </a:lnTo>
                    <a:cubicBezTo>
                      <a:pt x="3509" y="6904"/>
                      <a:pt x="2477" y="7797"/>
                      <a:pt x="2490" y="7810"/>
                    </a:cubicBezTo>
                    <a:cubicBezTo>
                      <a:pt x="2490" y="7810"/>
                      <a:pt x="2490" y="7810"/>
                      <a:pt x="2490" y="7810"/>
                    </a:cubicBezTo>
                    <a:cubicBezTo>
                      <a:pt x="2518" y="7810"/>
                      <a:pt x="3582" y="6933"/>
                      <a:pt x="5080" y="5685"/>
                    </a:cubicBezTo>
                    <a:lnTo>
                      <a:pt x="7721" y="6452"/>
                    </a:lnTo>
                    <a:cubicBezTo>
                      <a:pt x="6338" y="7634"/>
                      <a:pt x="5382" y="8451"/>
                      <a:pt x="5395" y="8476"/>
                    </a:cubicBezTo>
                    <a:cubicBezTo>
                      <a:pt x="5395" y="8476"/>
                      <a:pt x="5395" y="8476"/>
                      <a:pt x="5395" y="8476"/>
                    </a:cubicBezTo>
                    <a:cubicBezTo>
                      <a:pt x="5423" y="8476"/>
                      <a:pt x="6412" y="7663"/>
                      <a:pt x="7822" y="6489"/>
                    </a:cubicBezTo>
                    <a:lnTo>
                      <a:pt x="10374" y="7231"/>
                    </a:lnTo>
                    <a:cubicBezTo>
                      <a:pt x="9079" y="8325"/>
                      <a:pt x="8186" y="9118"/>
                      <a:pt x="8199" y="9118"/>
                    </a:cubicBezTo>
                    <a:cubicBezTo>
                      <a:pt x="8212" y="9118"/>
                      <a:pt x="9142" y="8363"/>
                      <a:pt x="10475" y="7257"/>
                    </a:cubicBezTo>
                    <a:lnTo>
                      <a:pt x="13053" y="7998"/>
                    </a:lnTo>
                    <a:cubicBezTo>
                      <a:pt x="11720" y="9143"/>
                      <a:pt x="10815" y="9935"/>
                      <a:pt x="10827" y="9948"/>
                    </a:cubicBezTo>
                    <a:cubicBezTo>
                      <a:pt x="10827" y="9948"/>
                      <a:pt x="10827" y="9948"/>
                      <a:pt x="10828" y="9948"/>
                    </a:cubicBezTo>
                    <a:cubicBezTo>
                      <a:pt x="10855" y="9948"/>
                      <a:pt x="11794" y="9171"/>
                      <a:pt x="13153" y="8036"/>
                    </a:cubicBezTo>
                    <a:lnTo>
                      <a:pt x="15719" y="8778"/>
                    </a:lnTo>
                    <a:cubicBezTo>
                      <a:pt x="14461" y="9847"/>
                      <a:pt x="13606" y="10589"/>
                      <a:pt x="13619" y="10601"/>
                    </a:cubicBezTo>
                    <a:cubicBezTo>
                      <a:pt x="13619" y="10602"/>
                      <a:pt x="13619" y="10602"/>
                      <a:pt x="13619" y="10602"/>
                    </a:cubicBezTo>
                    <a:cubicBezTo>
                      <a:pt x="13647" y="10602"/>
                      <a:pt x="14535" y="9875"/>
                      <a:pt x="15807" y="8803"/>
                    </a:cubicBezTo>
                    <a:lnTo>
                      <a:pt x="18385" y="9545"/>
                    </a:lnTo>
                    <a:cubicBezTo>
                      <a:pt x="17203" y="10551"/>
                      <a:pt x="16410" y="11243"/>
                      <a:pt x="16423" y="11255"/>
                    </a:cubicBezTo>
                    <a:cubicBezTo>
                      <a:pt x="16423" y="11255"/>
                      <a:pt x="16423" y="11255"/>
                      <a:pt x="16423" y="11255"/>
                    </a:cubicBezTo>
                    <a:cubicBezTo>
                      <a:pt x="16450" y="11255"/>
                      <a:pt x="17264" y="10580"/>
                      <a:pt x="18473" y="9570"/>
                    </a:cubicBezTo>
                    <a:lnTo>
                      <a:pt x="18724" y="9646"/>
                    </a:lnTo>
                    <a:lnTo>
                      <a:pt x="21327" y="10400"/>
                    </a:lnTo>
                    <a:cubicBezTo>
                      <a:pt x="20158" y="11394"/>
                      <a:pt x="19391" y="12073"/>
                      <a:pt x="19403" y="12085"/>
                    </a:cubicBezTo>
                    <a:cubicBezTo>
                      <a:pt x="19403" y="12085"/>
                      <a:pt x="19403" y="12085"/>
                      <a:pt x="19403" y="12085"/>
                    </a:cubicBezTo>
                    <a:cubicBezTo>
                      <a:pt x="19418" y="12085"/>
                      <a:pt x="20232" y="11422"/>
                      <a:pt x="21415" y="10425"/>
                    </a:cubicBezTo>
                    <a:lnTo>
                      <a:pt x="24395" y="11280"/>
                    </a:lnTo>
                    <a:cubicBezTo>
                      <a:pt x="23264" y="12337"/>
                      <a:pt x="22509" y="13041"/>
                      <a:pt x="22522" y="13053"/>
                    </a:cubicBezTo>
                    <a:cubicBezTo>
                      <a:pt x="22522" y="13054"/>
                      <a:pt x="22522" y="13054"/>
                      <a:pt x="22522" y="13054"/>
                    </a:cubicBezTo>
                    <a:cubicBezTo>
                      <a:pt x="22548" y="13054"/>
                      <a:pt x="23337" y="12353"/>
                      <a:pt x="24483" y="11306"/>
                    </a:cubicBezTo>
                    <a:lnTo>
                      <a:pt x="27338" y="12123"/>
                    </a:lnTo>
                    <a:cubicBezTo>
                      <a:pt x="26143" y="13305"/>
                      <a:pt x="25338" y="14110"/>
                      <a:pt x="25338" y="14122"/>
                    </a:cubicBezTo>
                    <a:cubicBezTo>
                      <a:pt x="25339" y="14122"/>
                      <a:pt x="25339" y="14122"/>
                      <a:pt x="25339" y="14122"/>
                    </a:cubicBezTo>
                    <a:cubicBezTo>
                      <a:pt x="25364" y="14122"/>
                      <a:pt x="26216" y="13333"/>
                      <a:pt x="27426" y="12161"/>
                    </a:cubicBezTo>
                    <a:lnTo>
                      <a:pt x="29928" y="12877"/>
                    </a:lnTo>
                    <a:cubicBezTo>
                      <a:pt x="28771" y="14059"/>
                      <a:pt x="27979" y="14889"/>
                      <a:pt x="27992" y="14902"/>
                    </a:cubicBezTo>
                    <a:cubicBezTo>
                      <a:pt x="27992" y="14902"/>
                      <a:pt x="27992" y="14902"/>
                      <a:pt x="27992" y="14902"/>
                    </a:cubicBezTo>
                    <a:cubicBezTo>
                      <a:pt x="28017" y="14902"/>
                      <a:pt x="28843" y="14088"/>
                      <a:pt x="30016" y="12903"/>
                    </a:cubicBezTo>
                    <a:lnTo>
                      <a:pt x="33085" y="13783"/>
                    </a:lnTo>
                    <a:cubicBezTo>
                      <a:pt x="31978" y="15103"/>
                      <a:pt x="31223" y="16046"/>
                      <a:pt x="31236" y="16046"/>
                    </a:cubicBezTo>
                    <a:cubicBezTo>
                      <a:pt x="31236" y="16046"/>
                      <a:pt x="31236" y="16046"/>
                      <a:pt x="31236" y="16046"/>
                    </a:cubicBezTo>
                    <a:cubicBezTo>
                      <a:pt x="31260" y="16046"/>
                      <a:pt x="32061" y="15132"/>
                      <a:pt x="33173" y="13808"/>
                    </a:cubicBezTo>
                    <a:cubicBezTo>
                      <a:pt x="35600" y="14500"/>
                      <a:pt x="37058" y="14902"/>
                      <a:pt x="37058" y="14902"/>
                    </a:cubicBezTo>
                    <a:cubicBezTo>
                      <a:pt x="37058" y="14902"/>
                      <a:pt x="35625" y="14462"/>
                      <a:pt x="33210" y="13758"/>
                    </a:cubicBezTo>
                    <a:cubicBezTo>
                      <a:pt x="33588" y="13305"/>
                      <a:pt x="34015" y="12815"/>
                      <a:pt x="34443" y="12299"/>
                    </a:cubicBezTo>
                    <a:lnTo>
                      <a:pt x="34770" y="11897"/>
                    </a:lnTo>
                    <a:cubicBezTo>
                      <a:pt x="36795" y="12452"/>
                      <a:pt x="37996" y="12790"/>
                      <a:pt x="38038" y="12790"/>
                    </a:cubicBezTo>
                    <a:cubicBezTo>
                      <a:pt x="38039" y="12790"/>
                      <a:pt x="38039" y="12790"/>
                      <a:pt x="38039" y="12789"/>
                    </a:cubicBezTo>
                    <a:cubicBezTo>
                      <a:pt x="38052" y="12777"/>
                      <a:pt x="36844" y="12437"/>
                      <a:pt x="34807" y="11846"/>
                    </a:cubicBezTo>
                    <a:cubicBezTo>
                      <a:pt x="35348" y="11205"/>
                      <a:pt x="35838" y="10614"/>
                      <a:pt x="36253" y="10111"/>
                    </a:cubicBezTo>
                    <a:cubicBezTo>
                      <a:pt x="38089" y="10604"/>
                      <a:pt x="39177" y="10904"/>
                      <a:pt x="39220" y="10904"/>
                    </a:cubicBezTo>
                    <a:cubicBezTo>
                      <a:pt x="39221" y="10904"/>
                      <a:pt x="39221" y="10903"/>
                      <a:pt x="39221" y="10903"/>
                    </a:cubicBezTo>
                    <a:cubicBezTo>
                      <a:pt x="39234" y="10891"/>
                      <a:pt x="38152" y="10589"/>
                      <a:pt x="36291" y="10061"/>
                    </a:cubicBezTo>
                    <a:cubicBezTo>
                      <a:pt x="37083" y="9105"/>
                      <a:pt x="37599" y="8476"/>
                      <a:pt x="37586" y="8464"/>
                    </a:cubicBezTo>
                    <a:cubicBezTo>
                      <a:pt x="37586" y="8464"/>
                      <a:pt x="37586" y="8464"/>
                      <a:pt x="37586" y="8464"/>
                    </a:cubicBezTo>
                    <a:cubicBezTo>
                      <a:pt x="37563" y="8464"/>
                      <a:pt x="37025" y="9089"/>
                      <a:pt x="36216" y="10036"/>
                    </a:cubicBezTo>
                    <a:lnTo>
                      <a:pt x="33562" y="9294"/>
                    </a:lnTo>
                    <a:cubicBezTo>
                      <a:pt x="34417" y="8413"/>
                      <a:pt x="34971" y="7822"/>
                      <a:pt x="34958" y="7810"/>
                    </a:cubicBezTo>
                    <a:cubicBezTo>
                      <a:pt x="34958" y="7810"/>
                      <a:pt x="34958" y="7810"/>
                      <a:pt x="34958" y="7810"/>
                    </a:cubicBezTo>
                    <a:cubicBezTo>
                      <a:pt x="34933" y="7810"/>
                      <a:pt x="34358" y="8385"/>
                      <a:pt x="33474" y="9268"/>
                    </a:cubicBezTo>
                    <a:lnTo>
                      <a:pt x="31073" y="8602"/>
                    </a:lnTo>
                    <a:cubicBezTo>
                      <a:pt x="32116" y="7571"/>
                      <a:pt x="32808" y="6879"/>
                      <a:pt x="32795" y="6867"/>
                    </a:cubicBezTo>
                    <a:cubicBezTo>
                      <a:pt x="32795" y="6867"/>
                      <a:pt x="32795" y="6867"/>
                      <a:pt x="32795" y="6867"/>
                    </a:cubicBezTo>
                    <a:cubicBezTo>
                      <a:pt x="32770" y="6867"/>
                      <a:pt x="32044" y="7555"/>
                      <a:pt x="30985" y="8577"/>
                    </a:cubicBezTo>
                    <a:lnTo>
                      <a:pt x="28256" y="7810"/>
                    </a:lnTo>
                    <a:cubicBezTo>
                      <a:pt x="29388" y="6754"/>
                      <a:pt x="30142" y="6037"/>
                      <a:pt x="30142" y="6024"/>
                    </a:cubicBezTo>
                    <a:cubicBezTo>
                      <a:pt x="30142" y="6024"/>
                      <a:pt x="30142" y="6024"/>
                      <a:pt x="30142" y="6024"/>
                    </a:cubicBezTo>
                    <a:cubicBezTo>
                      <a:pt x="30115" y="6024"/>
                      <a:pt x="29315" y="6725"/>
                      <a:pt x="28168" y="7785"/>
                    </a:cubicBezTo>
                    <a:lnTo>
                      <a:pt x="25439" y="7030"/>
                    </a:lnTo>
                    <a:cubicBezTo>
                      <a:pt x="26583" y="6049"/>
                      <a:pt x="27350" y="5383"/>
                      <a:pt x="27338" y="5370"/>
                    </a:cubicBezTo>
                    <a:cubicBezTo>
                      <a:pt x="27338" y="5370"/>
                      <a:pt x="27338" y="5370"/>
                      <a:pt x="27337" y="5370"/>
                    </a:cubicBezTo>
                    <a:cubicBezTo>
                      <a:pt x="27310" y="5370"/>
                      <a:pt x="26509" y="6021"/>
                      <a:pt x="25338" y="6992"/>
                    </a:cubicBezTo>
                    <a:lnTo>
                      <a:pt x="22459" y="6200"/>
                    </a:lnTo>
                    <a:cubicBezTo>
                      <a:pt x="23603" y="5219"/>
                      <a:pt x="24370" y="4553"/>
                      <a:pt x="24358" y="4540"/>
                    </a:cubicBezTo>
                    <a:cubicBezTo>
                      <a:pt x="24358" y="4540"/>
                      <a:pt x="24357" y="4540"/>
                      <a:pt x="24357" y="4540"/>
                    </a:cubicBezTo>
                    <a:cubicBezTo>
                      <a:pt x="24330" y="4540"/>
                      <a:pt x="23542" y="5191"/>
                      <a:pt x="22358" y="6175"/>
                    </a:cubicBezTo>
                    <a:lnTo>
                      <a:pt x="21566" y="5949"/>
                    </a:lnTo>
                    <a:lnTo>
                      <a:pt x="19768" y="5446"/>
                    </a:lnTo>
                    <a:cubicBezTo>
                      <a:pt x="20862" y="4515"/>
                      <a:pt x="21566" y="3899"/>
                      <a:pt x="21566" y="3874"/>
                    </a:cubicBezTo>
                    <a:cubicBezTo>
                      <a:pt x="21566" y="3874"/>
                      <a:pt x="21566" y="3874"/>
                      <a:pt x="21565" y="3874"/>
                    </a:cubicBezTo>
                    <a:cubicBezTo>
                      <a:pt x="21538" y="3874"/>
                      <a:pt x="20788" y="4487"/>
                      <a:pt x="19680" y="5421"/>
                    </a:cubicBezTo>
                    <a:lnTo>
                      <a:pt x="17077" y="4716"/>
                    </a:lnTo>
                    <a:cubicBezTo>
                      <a:pt x="18095" y="3836"/>
                      <a:pt x="18762" y="3258"/>
                      <a:pt x="18749" y="3245"/>
                    </a:cubicBezTo>
                    <a:cubicBezTo>
                      <a:pt x="18749" y="3245"/>
                      <a:pt x="18749" y="3244"/>
                      <a:pt x="18748" y="3244"/>
                    </a:cubicBezTo>
                    <a:cubicBezTo>
                      <a:pt x="18720" y="3244"/>
                      <a:pt x="18023" y="3817"/>
                      <a:pt x="16976" y="4691"/>
                    </a:cubicBezTo>
                    <a:lnTo>
                      <a:pt x="14361" y="3962"/>
                    </a:lnTo>
                    <a:cubicBezTo>
                      <a:pt x="15430" y="3044"/>
                      <a:pt x="16146" y="2428"/>
                      <a:pt x="16134" y="2415"/>
                    </a:cubicBezTo>
                    <a:cubicBezTo>
                      <a:pt x="16134" y="2415"/>
                      <a:pt x="16133" y="2415"/>
                      <a:pt x="16133" y="2415"/>
                    </a:cubicBezTo>
                    <a:cubicBezTo>
                      <a:pt x="16106" y="2415"/>
                      <a:pt x="15368" y="3016"/>
                      <a:pt x="14260" y="3937"/>
                    </a:cubicBezTo>
                    <a:lnTo>
                      <a:pt x="11657" y="3220"/>
                    </a:lnTo>
                    <a:cubicBezTo>
                      <a:pt x="12688" y="2352"/>
                      <a:pt x="13342" y="1774"/>
                      <a:pt x="13330" y="1761"/>
                    </a:cubicBezTo>
                    <a:cubicBezTo>
                      <a:pt x="13329" y="1761"/>
                      <a:pt x="13329" y="1761"/>
                      <a:pt x="13329" y="1761"/>
                    </a:cubicBezTo>
                    <a:cubicBezTo>
                      <a:pt x="13302" y="1761"/>
                      <a:pt x="12614" y="2324"/>
                      <a:pt x="11569" y="3195"/>
                    </a:cubicBezTo>
                    <a:lnTo>
                      <a:pt x="8878" y="2453"/>
                    </a:lnTo>
                    <a:cubicBezTo>
                      <a:pt x="9821" y="1636"/>
                      <a:pt x="10437" y="1107"/>
                      <a:pt x="10425" y="1095"/>
                    </a:cubicBezTo>
                    <a:cubicBezTo>
                      <a:pt x="10425" y="1095"/>
                      <a:pt x="10424" y="1095"/>
                      <a:pt x="10424" y="1095"/>
                    </a:cubicBezTo>
                    <a:cubicBezTo>
                      <a:pt x="10397" y="1095"/>
                      <a:pt x="9759" y="1620"/>
                      <a:pt x="8790" y="2428"/>
                    </a:cubicBezTo>
                    <a:lnTo>
                      <a:pt x="6401" y="1774"/>
                    </a:lnTo>
                    <a:cubicBezTo>
                      <a:pt x="6715" y="1510"/>
                      <a:pt x="7017" y="1258"/>
                      <a:pt x="7281" y="1045"/>
                    </a:cubicBezTo>
                    <a:cubicBezTo>
                      <a:pt x="7646" y="730"/>
                      <a:pt x="7948" y="466"/>
                      <a:pt x="8149" y="290"/>
                    </a:cubicBezTo>
                    <a:lnTo>
                      <a:pt x="8388" y="76"/>
                    </a:lnTo>
                    <a:cubicBezTo>
                      <a:pt x="8413" y="51"/>
                      <a:pt x="8438" y="26"/>
                      <a:pt x="846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508;p27">
                <a:extLst>
                  <a:ext uri="{FF2B5EF4-FFF2-40B4-BE49-F238E27FC236}">
                    <a16:creationId xmlns:a16="http://schemas.microsoft.com/office/drawing/2014/main" id="{7E1F384B-A669-5545-9960-A584E04EF0CA}"/>
                  </a:ext>
                </a:extLst>
              </p:cNvPr>
              <p:cNvSpPr/>
              <p:nvPr/>
            </p:nvSpPr>
            <p:spPr>
              <a:xfrm>
                <a:off x="4169000" y="2733300"/>
                <a:ext cx="944075" cy="721525"/>
              </a:xfrm>
              <a:custGeom>
                <a:avLst/>
                <a:gdLst/>
                <a:ahLst/>
                <a:cxnLst/>
                <a:rect l="l" t="t" r="r" b="b"/>
                <a:pathLst>
                  <a:path w="37763" h="28861" extrusionOk="0">
                    <a:moveTo>
                      <a:pt x="17593" y="3208"/>
                    </a:moveTo>
                    <a:lnTo>
                      <a:pt x="30758" y="5823"/>
                    </a:lnTo>
                    <a:cubicBezTo>
                      <a:pt x="30872" y="6414"/>
                      <a:pt x="30846" y="6993"/>
                      <a:pt x="30520" y="7496"/>
                    </a:cubicBezTo>
                    <a:cubicBezTo>
                      <a:pt x="30101" y="8139"/>
                      <a:pt x="29298" y="8426"/>
                      <a:pt x="28517" y="8426"/>
                    </a:cubicBezTo>
                    <a:cubicBezTo>
                      <a:pt x="28383" y="8426"/>
                      <a:pt x="28249" y="8418"/>
                      <a:pt x="28118" y="8401"/>
                    </a:cubicBezTo>
                    <a:cubicBezTo>
                      <a:pt x="27212" y="8288"/>
                      <a:pt x="26382" y="7873"/>
                      <a:pt x="25552" y="7546"/>
                    </a:cubicBezTo>
                    <a:cubicBezTo>
                      <a:pt x="24957" y="7311"/>
                      <a:pt x="24303" y="7122"/>
                      <a:pt x="23661" y="7122"/>
                    </a:cubicBezTo>
                    <a:cubicBezTo>
                      <a:pt x="23408" y="7122"/>
                      <a:pt x="23157" y="7151"/>
                      <a:pt x="22912" y="7219"/>
                    </a:cubicBezTo>
                    <a:cubicBezTo>
                      <a:pt x="22032" y="7458"/>
                      <a:pt x="21315" y="8175"/>
                      <a:pt x="20422" y="8401"/>
                    </a:cubicBezTo>
                    <a:cubicBezTo>
                      <a:pt x="20205" y="8453"/>
                      <a:pt x="19980" y="8478"/>
                      <a:pt x="19752" y="8478"/>
                    </a:cubicBezTo>
                    <a:cubicBezTo>
                      <a:pt x="18603" y="8478"/>
                      <a:pt x="17380" y="7839"/>
                      <a:pt x="16813" y="6779"/>
                    </a:cubicBezTo>
                    <a:cubicBezTo>
                      <a:pt x="16197" y="5622"/>
                      <a:pt x="16461" y="4201"/>
                      <a:pt x="17593" y="3208"/>
                    </a:cubicBezTo>
                    <a:close/>
                    <a:moveTo>
                      <a:pt x="22924" y="10224"/>
                    </a:moveTo>
                    <a:lnTo>
                      <a:pt x="31450" y="12123"/>
                    </a:lnTo>
                    <a:lnTo>
                      <a:pt x="31261" y="12991"/>
                    </a:lnTo>
                    <a:lnTo>
                      <a:pt x="22723" y="11092"/>
                    </a:lnTo>
                    <a:lnTo>
                      <a:pt x="22924" y="10224"/>
                    </a:lnTo>
                    <a:close/>
                    <a:moveTo>
                      <a:pt x="1561" y="2289"/>
                    </a:moveTo>
                    <a:cubicBezTo>
                      <a:pt x="1560" y="2289"/>
                      <a:pt x="1560" y="2290"/>
                      <a:pt x="1560" y="2290"/>
                    </a:cubicBezTo>
                    <a:lnTo>
                      <a:pt x="642" y="12739"/>
                    </a:lnTo>
                    <a:lnTo>
                      <a:pt x="26" y="19680"/>
                    </a:lnTo>
                    <a:lnTo>
                      <a:pt x="26" y="19794"/>
                    </a:lnTo>
                    <a:lnTo>
                      <a:pt x="0" y="20108"/>
                    </a:lnTo>
                    <a:lnTo>
                      <a:pt x="1561" y="2289"/>
                    </a:lnTo>
                    <a:close/>
                    <a:moveTo>
                      <a:pt x="1761" y="1"/>
                    </a:moveTo>
                    <a:lnTo>
                      <a:pt x="1561" y="2289"/>
                    </a:lnTo>
                    <a:lnTo>
                      <a:pt x="1561" y="2289"/>
                    </a:lnTo>
                    <a:cubicBezTo>
                      <a:pt x="3064" y="1959"/>
                      <a:pt x="4594" y="1663"/>
                      <a:pt x="6117" y="1663"/>
                    </a:cubicBezTo>
                    <a:cubicBezTo>
                      <a:pt x="6683" y="1663"/>
                      <a:pt x="7247" y="1704"/>
                      <a:pt x="7809" y="1799"/>
                    </a:cubicBezTo>
                    <a:cubicBezTo>
                      <a:pt x="8740" y="1963"/>
                      <a:pt x="9620" y="2302"/>
                      <a:pt x="10412" y="2805"/>
                    </a:cubicBezTo>
                    <a:cubicBezTo>
                      <a:pt x="12148" y="3132"/>
                      <a:pt x="13619" y="4540"/>
                      <a:pt x="13996" y="6263"/>
                    </a:cubicBezTo>
                    <a:cubicBezTo>
                      <a:pt x="14223" y="7357"/>
                      <a:pt x="14047" y="8489"/>
                      <a:pt x="14021" y="9608"/>
                    </a:cubicBezTo>
                    <a:cubicBezTo>
                      <a:pt x="13996" y="10727"/>
                      <a:pt x="14185" y="11947"/>
                      <a:pt x="14964" y="12739"/>
                    </a:cubicBezTo>
                    <a:cubicBezTo>
                      <a:pt x="15015" y="12790"/>
                      <a:pt x="15065" y="12827"/>
                      <a:pt x="15115" y="12865"/>
                    </a:cubicBezTo>
                    <a:cubicBezTo>
                      <a:pt x="15103" y="12752"/>
                      <a:pt x="15090" y="12563"/>
                      <a:pt x="15078" y="12488"/>
                    </a:cubicBezTo>
                    <a:cubicBezTo>
                      <a:pt x="15040" y="12249"/>
                      <a:pt x="15090" y="11997"/>
                      <a:pt x="15216" y="11784"/>
                    </a:cubicBezTo>
                    <a:cubicBezTo>
                      <a:pt x="15229" y="11746"/>
                      <a:pt x="15241" y="11708"/>
                      <a:pt x="15254" y="11670"/>
                    </a:cubicBezTo>
                    <a:cubicBezTo>
                      <a:pt x="15254" y="11519"/>
                      <a:pt x="15015" y="10790"/>
                      <a:pt x="14927" y="10526"/>
                    </a:cubicBezTo>
                    <a:cubicBezTo>
                      <a:pt x="14839" y="10281"/>
                      <a:pt x="14926" y="10120"/>
                      <a:pt x="15004" y="10120"/>
                    </a:cubicBezTo>
                    <a:cubicBezTo>
                      <a:pt x="15027" y="10120"/>
                      <a:pt x="15048" y="10134"/>
                      <a:pt x="15065" y="10161"/>
                    </a:cubicBezTo>
                    <a:cubicBezTo>
                      <a:pt x="15203" y="10400"/>
                      <a:pt x="15593" y="11419"/>
                      <a:pt x="15706" y="11507"/>
                    </a:cubicBezTo>
                    <a:cubicBezTo>
                      <a:pt x="15715" y="11514"/>
                      <a:pt x="15723" y="11517"/>
                      <a:pt x="15729" y="11517"/>
                    </a:cubicBezTo>
                    <a:cubicBezTo>
                      <a:pt x="15807" y="11517"/>
                      <a:pt x="15732" y="11067"/>
                      <a:pt x="15732" y="11067"/>
                    </a:cubicBezTo>
                    <a:cubicBezTo>
                      <a:pt x="15518" y="9935"/>
                      <a:pt x="15442" y="9772"/>
                      <a:pt x="15644" y="9721"/>
                    </a:cubicBezTo>
                    <a:cubicBezTo>
                      <a:pt x="15648" y="9720"/>
                      <a:pt x="15652" y="9720"/>
                      <a:pt x="15656" y="9720"/>
                    </a:cubicBezTo>
                    <a:cubicBezTo>
                      <a:pt x="15882" y="9720"/>
                      <a:pt x="16197" y="11343"/>
                      <a:pt x="16197" y="11343"/>
                    </a:cubicBezTo>
                    <a:cubicBezTo>
                      <a:pt x="16197" y="11343"/>
                      <a:pt x="16159" y="11104"/>
                      <a:pt x="16335" y="11054"/>
                    </a:cubicBezTo>
                    <a:cubicBezTo>
                      <a:pt x="16356" y="11047"/>
                      <a:pt x="16375" y="11044"/>
                      <a:pt x="16393" y="11044"/>
                    </a:cubicBezTo>
                    <a:cubicBezTo>
                      <a:pt x="16533" y="11044"/>
                      <a:pt x="16612" y="11230"/>
                      <a:pt x="16612" y="11230"/>
                    </a:cubicBezTo>
                    <a:cubicBezTo>
                      <a:pt x="16574" y="11104"/>
                      <a:pt x="16750" y="11079"/>
                      <a:pt x="16750" y="11079"/>
                    </a:cubicBezTo>
                    <a:cubicBezTo>
                      <a:pt x="17190" y="11117"/>
                      <a:pt x="17027" y="12764"/>
                      <a:pt x="17027" y="12764"/>
                    </a:cubicBezTo>
                    <a:lnTo>
                      <a:pt x="17027" y="13657"/>
                    </a:lnTo>
                    <a:cubicBezTo>
                      <a:pt x="17303" y="13695"/>
                      <a:pt x="17580" y="13720"/>
                      <a:pt x="17869" y="13733"/>
                    </a:cubicBezTo>
                    <a:cubicBezTo>
                      <a:pt x="18913" y="13770"/>
                      <a:pt x="19982" y="13682"/>
                      <a:pt x="20988" y="13972"/>
                    </a:cubicBezTo>
                    <a:cubicBezTo>
                      <a:pt x="22912" y="14525"/>
                      <a:pt x="24295" y="16562"/>
                      <a:pt x="24081" y="18549"/>
                    </a:cubicBezTo>
                    <a:cubicBezTo>
                      <a:pt x="24069" y="18687"/>
                      <a:pt x="24043" y="18813"/>
                      <a:pt x="24031" y="18939"/>
                    </a:cubicBezTo>
                    <a:cubicBezTo>
                      <a:pt x="24144" y="19215"/>
                      <a:pt x="24245" y="19479"/>
                      <a:pt x="24333" y="19768"/>
                    </a:cubicBezTo>
                    <a:cubicBezTo>
                      <a:pt x="24622" y="20774"/>
                      <a:pt x="24710" y="21831"/>
                      <a:pt x="24584" y="22874"/>
                    </a:cubicBezTo>
                    <a:cubicBezTo>
                      <a:pt x="24936" y="23164"/>
                      <a:pt x="25326" y="23403"/>
                      <a:pt x="25741" y="23566"/>
                    </a:cubicBezTo>
                    <a:cubicBezTo>
                      <a:pt x="26584" y="23931"/>
                      <a:pt x="27489" y="24145"/>
                      <a:pt x="28256" y="24622"/>
                    </a:cubicBezTo>
                    <a:cubicBezTo>
                      <a:pt x="29388" y="25339"/>
                      <a:pt x="30079" y="26622"/>
                      <a:pt x="30167" y="27942"/>
                    </a:cubicBezTo>
                    <a:lnTo>
                      <a:pt x="33751" y="28860"/>
                    </a:lnTo>
                    <a:lnTo>
                      <a:pt x="34719" y="23616"/>
                    </a:lnTo>
                    <a:cubicBezTo>
                      <a:pt x="34254" y="23541"/>
                      <a:pt x="33827" y="23377"/>
                      <a:pt x="33437" y="23113"/>
                    </a:cubicBezTo>
                    <a:cubicBezTo>
                      <a:pt x="32557" y="22472"/>
                      <a:pt x="32016" y="21466"/>
                      <a:pt x="31953" y="20385"/>
                    </a:cubicBezTo>
                    <a:cubicBezTo>
                      <a:pt x="31903" y="19693"/>
                      <a:pt x="32091" y="19014"/>
                      <a:pt x="32494" y="18448"/>
                    </a:cubicBezTo>
                    <a:cubicBezTo>
                      <a:pt x="32861" y="17943"/>
                      <a:pt x="33459" y="17648"/>
                      <a:pt x="34086" y="17648"/>
                    </a:cubicBezTo>
                    <a:cubicBezTo>
                      <a:pt x="34146" y="17648"/>
                      <a:pt x="34206" y="17650"/>
                      <a:pt x="34267" y="17656"/>
                    </a:cubicBezTo>
                    <a:lnTo>
                      <a:pt x="34342" y="17669"/>
                    </a:lnTo>
                    <a:cubicBezTo>
                      <a:pt x="34820" y="17719"/>
                      <a:pt x="35298" y="17807"/>
                      <a:pt x="35763" y="17945"/>
                    </a:cubicBezTo>
                    <a:lnTo>
                      <a:pt x="37763" y="7156"/>
                    </a:lnTo>
                    <a:lnTo>
                      <a:pt x="17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509;p27">
                <a:extLst>
                  <a:ext uri="{FF2B5EF4-FFF2-40B4-BE49-F238E27FC236}">
                    <a16:creationId xmlns:a16="http://schemas.microsoft.com/office/drawing/2014/main" id="{E788090C-F3C5-0B44-9231-57E25D0F6DCE}"/>
                  </a:ext>
                </a:extLst>
              </p:cNvPr>
              <p:cNvSpPr/>
              <p:nvPr/>
            </p:nvSpPr>
            <p:spPr>
              <a:xfrm>
                <a:off x="4574225" y="2813475"/>
                <a:ext cx="366575" cy="131800"/>
              </a:xfrm>
              <a:custGeom>
                <a:avLst/>
                <a:gdLst/>
                <a:ahLst/>
                <a:cxnLst/>
                <a:rect l="l" t="t" r="r" b="b"/>
                <a:pathLst>
                  <a:path w="14663" h="5272" extrusionOk="0">
                    <a:moveTo>
                      <a:pt x="1384" y="1"/>
                    </a:moveTo>
                    <a:cubicBezTo>
                      <a:pt x="252" y="994"/>
                      <a:pt x="0" y="2427"/>
                      <a:pt x="604" y="3572"/>
                    </a:cubicBezTo>
                    <a:cubicBezTo>
                      <a:pt x="1171" y="4632"/>
                      <a:pt x="2394" y="5271"/>
                      <a:pt x="3551" y="5271"/>
                    </a:cubicBezTo>
                    <a:cubicBezTo>
                      <a:pt x="3780" y="5271"/>
                      <a:pt x="4007" y="5246"/>
                      <a:pt x="4226" y="5194"/>
                    </a:cubicBezTo>
                    <a:cubicBezTo>
                      <a:pt x="5118" y="4968"/>
                      <a:pt x="5823" y="4263"/>
                      <a:pt x="6703" y="4012"/>
                    </a:cubicBezTo>
                    <a:cubicBezTo>
                      <a:pt x="6951" y="3944"/>
                      <a:pt x="7203" y="3915"/>
                      <a:pt x="7455" y="3915"/>
                    </a:cubicBezTo>
                    <a:cubicBezTo>
                      <a:pt x="8096" y="3915"/>
                      <a:pt x="8739" y="4104"/>
                      <a:pt x="9343" y="4339"/>
                    </a:cubicBezTo>
                    <a:cubicBezTo>
                      <a:pt x="10186" y="4678"/>
                      <a:pt x="11016" y="5081"/>
                      <a:pt x="11909" y="5194"/>
                    </a:cubicBezTo>
                    <a:cubicBezTo>
                      <a:pt x="12040" y="5211"/>
                      <a:pt x="12174" y="5219"/>
                      <a:pt x="12308" y="5219"/>
                    </a:cubicBezTo>
                    <a:cubicBezTo>
                      <a:pt x="13089" y="5219"/>
                      <a:pt x="13892" y="4932"/>
                      <a:pt x="14311" y="4289"/>
                    </a:cubicBezTo>
                    <a:cubicBezTo>
                      <a:pt x="14625" y="3786"/>
                      <a:pt x="14663" y="3207"/>
                      <a:pt x="14549" y="2616"/>
                    </a:cubicBezTo>
                    <a:lnTo>
                      <a:pt x="13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510;p27">
                <a:extLst>
                  <a:ext uri="{FF2B5EF4-FFF2-40B4-BE49-F238E27FC236}">
                    <a16:creationId xmlns:a16="http://schemas.microsoft.com/office/drawing/2014/main" id="{B3301167-E96D-1049-B55A-4A816512C640}"/>
                  </a:ext>
                </a:extLst>
              </p:cNvPr>
              <p:cNvSpPr/>
              <p:nvPr/>
            </p:nvSpPr>
            <p:spPr>
              <a:xfrm>
                <a:off x="4429300" y="2803100"/>
                <a:ext cx="117900" cy="272575"/>
              </a:xfrm>
              <a:custGeom>
                <a:avLst/>
                <a:gdLst/>
                <a:ahLst/>
                <a:cxnLst/>
                <a:rect l="l" t="t" r="r" b="b"/>
                <a:pathLst>
                  <a:path w="4716" h="10903" extrusionOk="0">
                    <a:moveTo>
                      <a:pt x="0" y="1"/>
                    </a:moveTo>
                    <a:lnTo>
                      <a:pt x="0" y="1"/>
                    </a:lnTo>
                    <a:cubicBezTo>
                      <a:pt x="1157" y="730"/>
                      <a:pt x="2063" y="1786"/>
                      <a:pt x="2377" y="3107"/>
                    </a:cubicBezTo>
                    <a:cubicBezTo>
                      <a:pt x="2641" y="4238"/>
                      <a:pt x="2440" y="5420"/>
                      <a:pt x="2377" y="6590"/>
                    </a:cubicBezTo>
                    <a:cubicBezTo>
                      <a:pt x="2302" y="7759"/>
                      <a:pt x="2415" y="9029"/>
                      <a:pt x="3169" y="9909"/>
                    </a:cubicBezTo>
                    <a:cubicBezTo>
                      <a:pt x="3572" y="10362"/>
                      <a:pt x="4075" y="10702"/>
                      <a:pt x="4640" y="10903"/>
                    </a:cubicBezTo>
                    <a:lnTo>
                      <a:pt x="4716" y="10186"/>
                    </a:lnTo>
                    <a:lnTo>
                      <a:pt x="4703" y="10073"/>
                    </a:lnTo>
                    <a:cubicBezTo>
                      <a:pt x="4653" y="10023"/>
                      <a:pt x="4603" y="9985"/>
                      <a:pt x="4565" y="9935"/>
                    </a:cubicBezTo>
                    <a:cubicBezTo>
                      <a:pt x="3773" y="9155"/>
                      <a:pt x="3584" y="7935"/>
                      <a:pt x="3622" y="6816"/>
                    </a:cubicBezTo>
                    <a:cubicBezTo>
                      <a:pt x="3647" y="5684"/>
                      <a:pt x="3823" y="4553"/>
                      <a:pt x="3584" y="3459"/>
                    </a:cubicBezTo>
                    <a:cubicBezTo>
                      <a:pt x="3220" y="1736"/>
                      <a:pt x="1723" y="328"/>
                      <a:pt x="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511;p27">
                <a:extLst>
                  <a:ext uri="{FF2B5EF4-FFF2-40B4-BE49-F238E27FC236}">
                    <a16:creationId xmlns:a16="http://schemas.microsoft.com/office/drawing/2014/main" id="{424A67DF-6C4E-3F4E-A7CD-B893E7586230}"/>
                  </a:ext>
                </a:extLst>
              </p:cNvPr>
              <p:cNvSpPr/>
              <p:nvPr/>
            </p:nvSpPr>
            <p:spPr>
              <a:xfrm>
                <a:off x="4594975" y="3074725"/>
                <a:ext cx="181400" cy="132050"/>
              </a:xfrm>
              <a:custGeom>
                <a:avLst/>
                <a:gdLst/>
                <a:ahLst/>
                <a:cxnLst/>
                <a:rect l="l" t="t" r="r" b="b"/>
                <a:pathLst>
                  <a:path w="7256" h="5282" extrusionOk="0">
                    <a:moveTo>
                      <a:pt x="0" y="0"/>
                    </a:moveTo>
                    <a:lnTo>
                      <a:pt x="0" y="491"/>
                    </a:lnTo>
                    <a:cubicBezTo>
                      <a:pt x="528" y="566"/>
                      <a:pt x="1082" y="629"/>
                      <a:pt x="1622" y="755"/>
                    </a:cubicBezTo>
                    <a:cubicBezTo>
                      <a:pt x="4012" y="1346"/>
                      <a:pt x="6011" y="3018"/>
                      <a:pt x="7004" y="5282"/>
                    </a:cubicBezTo>
                    <a:cubicBezTo>
                      <a:pt x="7017" y="5156"/>
                      <a:pt x="7042" y="5017"/>
                      <a:pt x="7055" y="4892"/>
                    </a:cubicBezTo>
                    <a:cubicBezTo>
                      <a:pt x="7256" y="2905"/>
                      <a:pt x="5885" y="868"/>
                      <a:pt x="3961" y="315"/>
                    </a:cubicBezTo>
                    <a:cubicBezTo>
                      <a:pt x="2955" y="25"/>
                      <a:pt x="1887" y="113"/>
                      <a:pt x="843" y="76"/>
                    </a:cubicBezTo>
                    <a:cubicBezTo>
                      <a:pt x="554" y="63"/>
                      <a:pt x="277" y="38"/>
                      <a:pt x="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512;p27">
                <a:extLst>
                  <a:ext uri="{FF2B5EF4-FFF2-40B4-BE49-F238E27FC236}">
                    <a16:creationId xmlns:a16="http://schemas.microsoft.com/office/drawing/2014/main" id="{D15D0397-B6FD-F844-8D43-0B9A9B7BE920}"/>
                  </a:ext>
                </a:extLst>
              </p:cNvPr>
              <p:cNvSpPr/>
              <p:nvPr/>
            </p:nvSpPr>
            <p:spPr>
              <a:xfrm>
                <a:off x="4753725" y="3305150"/>
                <a:ext cx="169775" cy="127975"/>
              </a:xfrm>
              <a:custGeom>
                <a:avLst/>
                <a:gdLst/>
                <a:ahLst/>
                <a:cxnLst/>
                <a:rect l="l" t="t" r="r" b="b"/>
                <a:pathLst>
                  <a:path w="6791" h="5119" extrusionOk="0">
                    <a:moveTo>
                      <a:pt x="1208" y="0"/>
                    </a:moveTo>
                    <a:cubicBezTo>
                      <a:pt x="1057" y="1195"/>
                      <a:pt x="642" y="2339"/>
                      <a:pt x="1" y="3358"/>
                    </a:cubicBezTo>
                    <a:lnTo>
                      <a:pt x="6791" y="5118"/>
                    </a:lnTo>
                    <a:lnTo>
                      <a:pt x="6791" y="5056"/>
                    </a:lnTo>
                    <a:cubicBezTo>
                      <a:pt x="6703" y="3748"/>
                      <a:pt x="6011" y="2453"/>
                      <a:pt x="4880" y="1748"/>
                    </a:cubicBezTo>
                    <a:cubicBezTo>
                      <a:pt x="4113" y="1271"/>
                      <a:pt x="3207" y="1057"/>
                      <a:pt x="2365" y="692"/>
                    </a:cubicBezTo>
                    <a:cubicBezTo>
                      <a:pt x="1950" y="516"/>
                      <a:pt x="1560" y="290"/>
                      <a:pt x="120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513;p27">
                <a:extLst>
                  <a:ext uri="{FF2B5EF4-FFF2-40B4-BE49-F238E27FC236}">
                    <a16:creationId xmlns:a16="http://schemas.microsoft.com/office/drawing/2014/main" id="{D9D1972F-7949-9843-96C7-E97BB3E50FAC}"/>
                  </a:ext>
                </a:extLst>
              </p:cNvPr>
              <p:cNvSpPr/>
              <p:nvPr/>
            </p:nvSpPr>
            <p:spPr>
              <a:xfrm>
                <a:off x="4194150" y="3195125"/>
                <a:ext cx="2225" cy="2525"/>
              </a:xfrm>
              <a:custGeom>
                <a:avLst/>
                <a:gdLst/>
                <a:ahLst/>
                <a:cxnLst/>
                <a:rect l="l" t="t" r="r" b="b"/>
                <a:pathLst>
                  <a:path w="89" h="101" extrusionOk="0">
                    <a:moveTo>
                      <a:pt x="88" y="0"/>
                    </a:moveTo>
                    <a:lnTo>
                      <a:pt x="0" y="101"/>
                    </a:lnTo>
                    <a:lnTo>
                      <a:pt x="88" y="13"/>
                    </a:lnTo>
                    <a:lnTo>
                      <a:pt x="8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514;p27">
                <a:extLst>
                  <a:ext uri="{FF2B5EF4-FFF2-40B4-BE49-F238E27FC236}">
                    <a16:creationId xmlns:a16="http://schemas.microsoft.com/office/drawing/2014/main" id="{47DABF16-2553-7E45-8F08-E8EAF148DA6D}"/>
                  </a:ext>
                </a:extLst>
              </p:cNvPr>
              <p:cNvSpPr/>
              <p:nvPr/>
            </p:nvSpPr>
            <p:spPr>
              <a:xfrm>
                <a:off x="4396925" y="3086975"/>
                <a:ext cx="390150" cy="302125"/>
              </a:xfrm>
              <a:custGeom>
                <a:avLst/>
                <a:gdLst/>
                <a:ahLst/>
                <a:cxnLst/>
                <a:rect l="l" t="t" r="r" b="b"/>
                <a:pathLst>
                  <a:path w="15606" h="12085" extrusionOk="0">
                    <a:moveTo>
                      <a:pt x="7910" y="1"/>
                    </a:moveTo>
                    <a:lnTo>
                      <a:pt x="7834" y="7055"/>
                    </a:lnTo>
                    <a:cubicBezTo>
                      <a:pt x="7834" y="8296"/>
                      <a:pt x="6824" y="9102"/>
                      <a:pt x="5781" y="9102"/>
                    </a:cubicBezTo>
                    <a:cubicBezTo>
                      <a:pt x="5249" y="9102"/>
                      <a:pt x="4708" y="8893"/>
                      <a:pt x="4288" y="8426"/>
                    </a:cubicBezTo>
                    <a:lnTo>
                      <a:pt x="2540" y="6527"/>
                    </a:lnTo>
                    <a:lnTo>
                      <a:pt x="1937" y="6992"/>
                    </a:lnTo>
                    <a:lnTo>
                      <a:pt x="868" y="5219"/>
                    </a:lnTo>
                    <a:cubicBezTo>
                      <a:pt x="818" y="5508"/>
                      <a:pt x="755" y="5772"/>
                      <a:pt x="717" y="5986"/>
                    </a:cubicBezTo>
                    <a:cubicBezTo>
                      <a:pt x="679" y="6137"/>
                      <a:pt x="641" y="6275"/>
                      <a:pt x="616" y="6363"/>
                    </a:cubicBezTo>
                    <a:cubicBezTo>
                      <a:pt x="604" y="6414"/>
                      <a:pt x="591" y="6451"/>
                      <a:pt x="566" y="6502"/>
                    </a:cubicBezTo>
                    <a:cubicBezTo>
                      <a:pt x="566" y="6451"/>
                      <a:pt x="579" y="6401"/>
                      <a:pt x="591" y="6363"/>
                    </a:cubicBezTo>
                    <a:lnTo>
                      <a:pt x="667" y="5974"/>
                    </a:lnTo>
                    <a:cubicBezTo>
                      <a:pt x="704" y="5747"/>
                      <a:pt x="767" y="5458"/>
                      <a:pt x="818" y="5131"/>
                    </a:cubicBezTo>
                    <a:lnTo>
                      <a:pt x="818" y="5119"/>
                    </a:lnTo>
                    <a:lnTo>
                      <a:pt x="0" y="8375"/>
                    </a:lnTo>
                    <a:lnTo>
                      <a:pt x="14285" y="12085"/>
                    </a:lnTo>
                    <a:cubicBezTo>
                      <a:pt x="14926" y="11066"/>
                      <a:pt x="15329" y="9922"/>
                      <a:pt x="15480" y="8727"/>
                    </a:cubicBezTo>
                    <a:cubicBezTo>
                      <a:pt x="15606" y="7684"/>
                      <a:pt x="15517" y="6627"/>
                      <a:pt x="15228" y="5609"/>
                    </a:cubicBezTo>
                    <a:cubicBezTo>
                      <a:pt x="15140" y="5332"/>
                      <a:pt x="15040" y="5056"/>
                      <a:pt x="14926" y="4792"/>
                    </a:cubicBezTo>
                    <a:cubicBezTo>
                      <a:pt x="13933" y="2528"/>
                      <a:pt x="11934" y="856"/>
                      <a:pt x="9544" y="265"/>
                    </a:cubicBezTo>
                    <a:cubicBezTo>
                      <a:pt x="9004" y="139"/>
                      <a:pt x="8450" y="76"/>
                      <a:pt x="791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515;p27">
                <a:extLst>
                  <a:ext uri="{FF2B5EF4-FFF2-40B4-BE49-F238E27FC236}">
                    <a16:creationId xmlns:a16="http://schemas.microsoft.com/office/drawing/2014/main" id="{7F8566A8-C016-9D47-A111-2A638CB73D5D}"/>
                  </a:ext>
                </a:extLst>
              </p:cNvPr>
              <p:cNvSpPr/>
              <p:nvPr/>
            </p:nvSpPr>
            <p:spPr>
              <a:xfrm>
                <a:off x="4185350" y="2774725"/>
                <a:ext cx="359975" cy="444300"/>
              </a:xfrm>
              <a:custGeom>
                <a:avLst/>
                <a:gdLst/>
                <a:ahLst/>
                <a:cxnLst/>
                <a:rect l="l" t="t" r="r" b="b"/>
                <a:pathLst>
                  <a:path w="14399" h="17772" extrusionOk="0">
                    <a:moveTo>
                      <a:pt x="5466" y="0"/>
                    </a:moveTo>
                    <a:cubicBezTo>
                      <a:pt x="3945" y="0"/>
                      <a:pt x="2415" y="303"/>
                      <a:pt x="906" y="633"/>
                    </a:cubicBezTo>
                    <a:lnTo>
                      <a:pt x="0" y="11082"/>
                    </a:lnTo>
                    <a:cubicBezTo>
                      <a:pt x="1118" y="10413"/>
                      <a:pt x="2063" y="10268"/>
                      <a:pt x="2672" y="10268"/>
                    </a:cubicBezTo>
                    <a:cubicBezTo>
                      <a:pt x="3138" y="10268"/>
                      <a:pt x="3408" y="10353"/>
                      <a:pt x="3408" y="10353"/>
                    </a:cubicBezTo>
                    <a:lnTo>
                      <a:pt x="4112" y="10416"/>
                    </a:lnTo>
                    <a:cubicBezTo>
                      <a:pt x="4112" y="10340"/>
                      <a:pt x="4125" y="10277"/>
                      <a:pt x="4125" y="10215"/>
                    </a:cubicBezTo>
                    <a:cubicBezTo>
                      <a:pt x="3949" y="10139"/>
                      <a:pt x="3785" y="10013"/>
                      <a:pt x="3672" y="9862"/>
                    </a:cubicBezTo>
                    <a:cubicBezTo>
                      <a:pt x="3471" y="9573"/>
                      <a:pt x="2654" y="9246"/>
                      <a:pt x="2377" y="9045"/>
                    </a:cubicBezTo>
                    <a:cubicBezTo>
                      <a:pt x="2138" y="8882"/>
                      <a:pt x="2553" y="8077"/>
                      <a:pt x="2289" y="7976"/>
                    </a:cubicBezTo>
                    <a:cubicBezTo>
                      <a:pt x="1635" y="7700"/>
                      <a:pt x="1157" y="7134"/>
                      <a:pt x="1019" y="6442"/>
                    </a:cubicBezTo>
                    <a:cubicBezTo>
                      <a:pt x="931" y="6077"/>
                      <a:pt x="943" y="5662"/>
                      <a:pt x="1170" y="5386"/>
                    </a:cubicBezTo>
                    <a:cubicBezTo>
                      <a:pt x="1396" y="5097"/>
                      <a:pt x="1761" y="5009"/>
                      <a:pt x="1987" y="4745"/>
                    </a:cubicBezTo>
                    <a:cubicBezTo>
                      <a:pt x="2302" y="4380"/>
                      <a:pt x="2289" y="3839"/>
                      <a:pt x="2377" y="3361"/>
                    </a:cubicBezTo>
                    <a:cubicBezTo>
                      <a:pt x="2515" y="2632"/>
                      <a:pt x="2955" y="1991"/>
                      <a:pt x="3597" y="1601"/>
                    </a:cubicBezTo>
                    <a:cubicBezTo>
                      <a:pt x="3913" y="1418"/>
                      <a:pt x="4458" y="1290"/>
                      <a:pt x="4983" y="1290"/>
                    </a:cubicBezTo>
                    <a:cubicBezTo>
                      <a:pt x="5396" y="1290"/>
                      <a:pt x="5796" y="1369"/>
                      <a:pt x="6061" y="1563"/>
                    </a:cubicBezTo>
                    <a:cubicBezTo>
                      <a:pt x="6163" y="1552"/>
                      <a:pt x="6265" y="1546"/>
                      <a:pt x="6366" y="1546"/>
                    </a:cubicBezTo>
                    <a:cubicBezTo>
                      <a:pt x="7164" y="1546"/>
                      <a:pt x="7925" y="1894"/>
                      <a:pt x="8438" y="2519"/>
                    </a:cubicBezTo>
                    <a:lnTo>
                      <a:pt x="8463" y="2531"/>
                    </a:lnTo>
                    <a:cubicBezTo>
                      <a:pt x="8627" y="2619"/>
                      <a:pt x="8778" y="2733"/>
                      <a:pt x="8928" y="2846"/>
                    </a:cubicBezTo>
                    <a:cubicBezTo>
                      <a:pt x="9381" y="3273"/>
                      <a:pt x="9670" y="3839"/>
                      <a:pt x="9733" y="4455"/>
                    </a:cubicBezTo>
                    <a:cubicBezTo>
                      <a:pt x="9784" y="4820"/>
                      <a:pt x="9758" y="5197"/>
                      <a:pt x="9884" y="5524"/>
                    </a:cubicBezTo>
                    <a:cubicBezTo>
                      <a:pt x="10035" y="5901"/>
                      <a:pt x="10349" y="6153"/>
                      <a:pt x="10588" y="6492"/>
                    </a:cubicBezTo>
                    <a:cubicBezTo>
                      <a:pt x="11154" y="7322"/>
                      <a:pt x="10978" y="8592"/>
                      <a:pt x="10287" y="9347"/>
                    </a:cubicBezTo>
                    <a:cubicBezTo>
                      <a:pt x="9773" y="9881"/>
                      <a:pt x="9065" y="10166"/>
                      <a:pt x="8339" y="10166"/>
                    </a:cubicBezTo>
                    <a:cubicBezTo>
                      <a:pt x="8142" y="10166"/>
                      <a:pt x="7943" y="10144"/>
                      <a:pt x="7746" y="10101"/>
                    </a:cubicBezTo>
                    <a:lnTo>
                      <a:pt x="7671" y="10755"/>
                    </a:lnTo>
                    <a:cubicBezTo>
                      <a:pt x="8501" y="10944"/>
                      <a:pt x="10211" y="11522"/>
                      <a:pt x="11230" y="13195"/>
                    </a:cubicBezTo>
                    <a:cubicBezTo>
                      <a:pt x="12361" y="15043"/>
                      <a:pt x="13581" y="16992"/>
                      <a:pt x="13581" y="16992"/>
                    </a:cubicBezTo>
                    <a:lnTo>
                      <a:pt x="13393" y="17156"/>
                    </a:lnTo>
                    <a:lnTo>
                      <a:pt x="13833" y="17772"/>
                    </a:lnTo>
                    <a:lnTo>
                      <a:pt x="13833" y="17747"/>
                    </a:lnTo>
                    <a:lnTo>
                      <a:pt x="14398" y="12038"/>
                    </a:lnTo>
                    <a:cubicBezTo>
                      <a:pt x="13833" y="11837"/>
                      <a:pt x="13330" y="11497"/>
                      <a:pt x="12927" y="11057"/>
                    </a:cubicBezTo>
                    <a:cubicBezTo>
                      <a:pt x="12173" y="10164"/>
                      <a:pt x="12060" y="8894"/>
                      <a:pt x="12122" y="7725"/>
                    </a:cubicBezTo>
                    <a:cubicBezTo>
                      <a:pt x="12185" y="6568"/>
                      <a:pt x="12387" y="5373"/>
                      <a:pt x="12122" y="4242"/>
                    </a:cubicBezTo>
                    <a:cubicBezTo>
                      <a:pt x="11808" y="2921"/>
                      <a:pt x="10915" y="1865"/>
                      <a:pt x="9771" y="1136"/>
                    </a:cubicBezTo>
                    <a:cubicBezTo>
                      <a:pt x="8966" y="645"/>
                      <a:pt x="8086" y="306"/>
                      <a:pt x="7168" y="142"/>
                    </a:cubicBezTo>
                    <a:cubicBezTo>
                      <a:pt x="6603" y="43"/>
                      <a:pt x="6035" y="0"/>
                      <a:pt x="546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516;p27">
                <a:extLst>
                  <a:ext uri="{FF2B5EF4-FFF2-40B4-BE49-F238E27FC236}">
                    <a16:creationId xmlns:a16="http://schemas.microsoft.com/office/drawing/2014/main" id="{3FAB5237-FC08-6A41-B21A-8DBA722929F2}"/>
                  </a:ext>
                </a:extLst>
              </p:cNvPr>
              <p:cNvSpPr/>
              <p:nvPr/>
            </p:nvSpPr>
            <p:spPr>
              <a:xfrm>
                <a:off x="4169000" y="3197625"/>
                <a:ext cx="28950" cy="47200"/>
              </a:xfrm>
              <a:custGeom>
                <a:avLst/>
                <a:gdLst/>
                <a:ahLst/>
                <a:cxnLst/>
                <a:rect l="l" t="t" r="r" b="b"/>
                <a:pathLst>
                  <a:path w="1158" h="1888" extrusionOk="0">
                    <a:moveTo>
                      <a:pt x="1094" y="1"/>
                    </a:moveTo>
                    <a:cubicBezTo>
                      <a:pt x="931" y="177"/>
                      <a:pt x="768" y="378"/>
                      <a:pt x="579" y="592"/>
                    </a:cubicBezTo>
                    <a:cubicBezTo>
                      <a:pt x="403" y="793"/>
                      <a:pt x="189" y="1032"/>
                      <a:pt x="26" y="1221"/>
                    </a:cubicBezTo>
                    <a:lnTo>
                      <a:pt x="0" y="1535"/>
                    </a:lnTo>
                    <a:lnTo>
                      <a:pt x="0" y="1585"/>
                    </a:lnTo>
                    <a:lnTo>
                      <a:pt x="1157" y="1887"/>
                    </a:lnTo>
                    <a:lnTo>
                      <a:pt x="109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517;p27">
                <a:extLst>
                  <a:ext uri="{FF2B5EF4-FFF2-40B4-BE49-F238E27FC236}">
                    <a16:creationId xmlns:a16="http://schemas.microsoft.com/office/drawing/2014/main" id="{4FF0D1E1-BC10-9B40-B7FF-EAA3536187A1}"/>
                  </a:ext>
                </a:extLst>
              </p:cNvPr>
              <p:cNvSpPr/>
              <p:nvPr/>
            </p:nvSpPr>
            <p:spPr>
              <a:xfrm>
                <a:off x="4460425" y="2975950"/>
                <a:ext cx="138650" cy="338275"/>
              </a:xfrm>
              <a:custGeom>
                <a:avLst/>
                <a:gdLst/>
                <a:ahLst/>
                <a:cxnLst/>
                <a:rect l="l" t="t" r="r" b="b"/>
                <a:pathLst>
                  <a:path w="5546" h="13531" extrusionOk="0">
                    <a:moveTo>
                      <a:pt x="4967" y="1663"/>
                    </a:moveTo>
                    <a:lnTo>
                      <a:pt x="4967" y="1663"/>
                    </a:lnTo>
                    <a:cubicBezTo>
                      <a:pt x="4980" y="1788"/>
                      <a:pt x="4967" y="1901"/>
                      <a:pt x="4955" y="2015"/>
                    </a:cubicBezTo>
                    <a:cubicBezTo>
                      <a:pt x="4955" y="2103"/>
                      <a:pt x="4942" y="2191"/>
                      <a:pt x="4930" y="2279"/>
                    </a:cubicBezTo>
                    <a:cubicBezTo>
                      <a:pt x="4917" y="2329"/>
                      <a:pt x="4917" y="2379"/>
                      <a:pt x="4930" y="2430"/>
                    </a:cubicBezTo>
                    <a:cubicBezTo>
                      <a:pt x="4930" y="2492"/>
                      <a:pt x="4955" y="2555"/>
                      <a:pt x="4992" y="2618"/>
                    </a:cubicBezTo>
                    <a:cubicBezTo>
                      <a:pt x="5005" y="2631"/>
                      <a:pt x="5014" y="2637"/>
                      <a:pt x="5024" y="2637"/>
                    </a:cubicBezTo>
                    <a:cubicBezTo>
                      <a:pt x="5033" y="2637"/>
                      <a:pt x="5043" y="2631"/>
                      <a:pt x="5055" y="2618"/>
                    </a:cubicBezTo>
                    <a:cubicBezTo>
                      <a:pt x="5081" y="2581"/>
                      <a:pt x="5093" y="2543"/>
                      <a:pt x="5118" y="2492"/>
                    </a:cubicBezTo>
                    <a:cubicBezTo>
                      <a:pt x="5194" y="2279"/>
                      <a:pt x="5244" y="2040"/>
                      <a:pt x="5294" y="1813"/>
                    </a:cubicBezTo>
                    <a:lnTo>
                      <a:pt x="5294" y="1813"/>
                    </a:lnTo>
                    <a:cubicBezTo>
                      <a:pt x="5319" y="2052"/>
                      <a:pt x="5282" y="2304"/>
                      <a:pt x="5181" y="2518"/>
                    </a:cubicBezTo>
                    <a:cubicBezTo>
                      <a:pt x="5156" y="2568"/>
                      <a:pt x="5143" y="2618"/>
                      <a:pt x="5106" y="2656"/>
                    </a:cubicBezTo>
                    <a:cubicBezTo>
                      <a:pt x="5093" y="2681"/>
                      <a:pt x="5068" y="2706"/>
                      <a:pt x="5030" y="2706"/>
                    </a:cubicBezTo>
                    <a:cubicBezTo>
                      <a:pt x="4992" y="2706"/>
                      <a:pt x="4967" y="2694"/>
                      <a:pt x="4942" y="2669"/>
                    </a:cubicBezTo>
                    <a:cubicBezTo>
                      <a:pt x="4917" y="2631"/>
                      <a:pt x="4892" y="2593"/>
                      <a:pt x="4892" y="2543"/>
                    </a:cubicBezTo>
                    <a:lnTo>
                      <a:pt x="4892" y="2530"/>
                    </a:lnTo>
                    <a:cubicBezTo>
                      <a:pt x="4892" y="2568"/>
                      <a:pt x="4879" y="2593"/>
                      <a:pt x="4867" y="2631"/>
                    </a:cubicBezTo>
                    <a:cubicBezTo>
                      <a:pt x="4867" y="2719"/>
                      <a:pt x="4816" y="2807"/>
                      <a:pt x="4754" y="2870"/>
                    </a:cubicBezTo>
                    <a:cubicBezTo>
                      <a:pt x="4736" y="2879"/>
                      <a:pt x="4716" y="2883"/>
                      <a:pt x="4696" y="2883"/>
                    </a:cubicBezTo>
                    <a:cubicBezTo>
                      <a:pt x="4660" y="2883"/>
                      <a:pt x="4623" y="2869"/>
                      <a:pt x="4590" y="2845"/>
                    </a:cubicBezTo>
                    <a:cubicBezTo>
                      <a:pt x="4552" y="2819"/>
                      <a:pt x="4527" y="2769"/>
                      <a:pt x="4527" y="2719"/>
                    </a:cubicBezTo>
                    <a:cubicBezTo>
                      <a:pt x="4515" y="2643"/>
                      <a:pt x="4515" y="2568"/>
                      <a:pt x="4527" y="2492"/>
                    </a:cubicBezTo>
                    <a:cubicBezTo>
                      <a:pt x="4540" y="2342"/>
                      <a:pt x="4540" y="2216"/>
                      <a:pt x="4552" y="2103"/>
                    </a:cubicBezTo>
                    <a:cubicBezTo>
                      <a:pt x="4540" y="1990"/>
                      <a:pt x="4552" y="1864"/>
                      <a:pt x="4578" y="1751"/>
                    </a:cubicBezTo>
                    <a:cubicBezTo>
                      <a:pt x="4603" y="1864"/>
                      <a:pt x="4603" y="1990"/>
                      <a:pt x="4603" y="2103"/>
                    </a:cubicBezTo>
                    <a:lnTo>
                      <a:pt x="4603" y="2480"/>
                    </a:lnTo>
                    <a:cubicBezTo>
                      <a:pt x="4590" y="2555"/>
                      <a:pt x="4590" y="2631"/>
                      <a:pt x="4603" y="2706"/>
                    </a:cubicBezTo>
                    <a:cubicBezTo>
                      <a:pt x="4603" y="2758"/>
                      <a:pt x="4645" y="2801"/>
                      <a:pt x="4688" y="2801"/>
                    </a:cubicBezTo>
                    <a:cubicBezTo>
                      <a:pt x="4697" y="2801"/>
                      <a:pt x="4707" y="2799"/>
                      <a:pt x="4716" y="2794"/>
                    </a:cubicBezTo>
                    <a:cubicBezTo>
                      <a:pt x="4766" y="2769"/>
                      <a:pt x="4791" y="2681"/>
                      <a:pt x="4804" y="2606"/>
                    </a:cubicBezTo>
                    <a:cubicBezTo>
                      <a:pt x="4816" y="2530"/>
                      <a:pt x="4829" y="2455"/>
                      <a:pt x="4842" y="2392"/>
                    </a:cubicBezTo>
                    <a:cubicBezTo>
                      <a:pt x="4867" y="2254"/>
                      <a:pt x="4892" y="2128"/>
                      <a:pt x="4904" y="2015"/>
                    </a:cubicBezTo>
                    <a:cubicBezTo>
                      <a:pt x="4904" y="1901"/>
                      <a:pt x="4930" y="1776"/>
                      <a:pt x="4967" y="1663"/>
                    </a:cubicBezTo>
                    <a:close/>
                    <a:moveTo>
                      <a:pt x="4372" y="1985"/>
                    </a:moveTo>
                    <a:cubicBezTo>
                      <a:pt x="4386" y="1985"/>
                      <a:pt x="4401" y="1986"/>
                      <a:pt x="4414" y="1990"/>
                    </a:cubicBezTo>
                    <a:cubicBezTo>
                      <a:pt x="4477" y="2002"/>
                      <a:pt x="4515" y="2052"/>
                      <a:pt x="4527" y="2128"/>
                    </a:cubicBezTo>
                    <a:cubicBezTo>
                      <a:pt x="4527" y="2216"/>
                      <a:pt x="4502" y="2291"/>
                      <a:pt x="4464" y="2379"/>
                    </a:cubicBezTo>
                    <a:cubicBezTo>
                      <a:pt x="4427" y="2455"/>
                      <a:pt x="4401" y="2518"/>
                      <a:pt x="4364" y="2581"/>
                    </a:cubicBezTo>
                    <a:cubicBezTo>
                      <a:pt x="4313" y="2656"/>
                      <a:pt x="4263" y="2744"/>
                      <a:pt x="4200" y="2807"/>
                    </a:cubicBezTo>
                    <a:cubicBezTo>
                      <a:pt x="4351" y="2819"/>
                      <a:pt x="4477" y="2870"/>
                      <a:pt x="4603" y="2945"/>
                    </a:cubicBezTo>
                    <a:cubicBezTo>
                      <a:pt x="4728" y="3033"/>
                      <a:pt x="4829" y="3159"/>
                      <a:pt x="4867" y="3322"/>
                    </a:cubicBezTo>
                    <a:cubicBezTo>
                      <a:pt x="4779" y="3209"/>
                      <a:pt x="4666" y="3096"/>
                      <a:pt x="4552" y="3008"/>
                    </a:cubicBezTo>
                    <a:cubicBezTo>
                      <a:pt x="4439" y="2933"/>
                      <a:pt x="4313" y="2870"/>
                      <a:pt x="4188" y="2832"/>
                    </a:cubicBezTo>
                    <a:cubicBezTo>
                      <a:pt x="4163" y="2857"/>
                      <a:pt x="4150" y="2882"/>
                      <a:pt x="4137" y="2895"/>
                    </a:cubicBezTo>
                    <a:cubicBezTo>
                      <a:pt x="4062" y="2995"/>
                      <a:pt x="3974" y="3071"/>
                      <a:pt x="3873" y="3146"/>
                    </a:cubicBezTo>
                    <a:cubicBezTo>
                      <a:pt x="3873" y="3134"/>
                      <a:pt x="3961" y="3033"/>
                      <a:pt x="4100" y="2870"/>
                    </a:cubicBezTo>
                    <a:cubicBezTo>
                      <a:pt x="4175" y="2769"/>
                      <a:pt x="4238" y="2656"/>
                      <a:pt x="4301" y="2555"/>
                    </a:cubicBezTo>
                    <a:cubicBezTo>
                      <a:pt x="4326" y="2480"/>
                      <a:pt x="4364" y="2417"/>
                      <a:pt x="4389" y="2342"/>
                    </a:cubicBezTo>
                    <a:cubicBezTo>
                      <a:pt x="4427" y="2279"/>
                      <a:pt x="4452" y="2203"/>
                      <a:pt x="4452" y="2140"/>
                    </a:cubicBezTo>
                    <a:cubicBezTo>
                      <a:pt x="4452" y="2103"/>
                      <a:pt x="4427" y="2065"/>
                      <a:pt x="4389" y="2052"/>
                    </a:cubicBezTo>
                    <a:cubicBezTo>
                      <a:pt x="4351" y="2052"/>
                      <a:pt x="4313" y="2065"/>
                      <a:pt x="4288" y="2078"/>
                    </a:cubicBezTo>
                    <a:cubicBezTo>
                      <a:pt x="4213" y="2115"/>
                      <a:pt x="4137" y="2166"/>
                      <a:pt x="4075" y="2216"/>
                    </a:cubicBezTo>
                    <a:cubicBezTo>
                      <a:pt x="3974" y="2304"/>
                      <a:pt x="3886" y="2404"/>
                      <a:pt x="3810" y="2518"/>
                    </a:cubicBezTo>
                    <a:lnTo>
                      <a:pt x="3798" y="2555"/>
                    </a:lnTo>
                    <a:lnTo>
                      <a:pt x="3773" y="2518"/>
                    </a:lnTo>
                    <a:cubicBezTo>
                      <a:pt x="3735" y="2455"/>
                      <a:pt x="3685" y="2392"/>
                      <a:pt x="3622" y="2329"/>
                    </a:cubicBezTo>
                    <a:lnTo>
                      <a:pt x="3622" y="2329"/>
                    </a:lnTo>
                    <a:cubicBezTo>
                      <a:pt x="3697" y="2354"/>
                      <a:pt x="3760" y="2404"/>
                      <a:pt x="3798" y="2480"/>
                    </a:cubicBezTo>
                    <a:lnTo>
                      <a:pt x="3798" y="2467"/>
                    </a:lnTo>
                    <a:cubicBezTo>
                      <a:pt x="3898" y="2279"/>
                      <a:pt x="4062" y="2115"/>
                      <a:pt x="4263" y="2015"/>
                    </a:cubicBezTo>
                    <a:cubicBezTo>
                      <a:pt x="4291" y="1996"/>
                      <a:pt x="4332" y="1985"/>
                      <a:pt x="4372" y="1985"/>
                    </a:cubicBezTo>
                    <a:close/>
                    <a:moveTo>
                      <a:pt x="3999" y="1"/>
                    </a:moveTo>
                    <a:cubicBezTo>
                      <a:pt x="3995" y="1"/>
                      <a:pt x="3991" y="2"/>
                      <a:pt x="3987" y="3"/>
                    </a:cubicBezTo>
                    <a:cubicBezTo>
                      <a:pt x="3785" y="53"/>
                      <a:pt x="3873" y="216"/>
                      <a:pt x="4087" y="1348"/>
                    </a:cubicBezTo>
                    <a:cubicBezTo>
                      <a:pt x="4087" y="1348"/>
                      <a:pt x="4162" y="1798"/>
                      <a:pt x="4085" y="1798"/>
                    </a:cubicBezTo>
                    <a:cubicBezTo>
                      <a:pt x="4078" y="1798"/>
                      <a:pt x="4071" y="1795"/>
                      <a:pt x="4062" y="1788"/>
                    </a:cubicBezTo>
                    <a:cubicBezTo>
                      <a:pt x="3949" y="1700"/>
                      <a:pt x="3559" y="682"/>
                      <a:pt x="3421" y="443"/>
                    </a:cubicBezTo>
                    <a:cubicBezTo>
                      <a:pt x="3404" y="415"/>
                      <a:pt x="3382" y="402"/>
                      <a:pt x="3360" y="402"/>
                    </a:cubicBezTo>
                    <a:cubicBezTo>
                      <a:pt x="3281" y="402"/>
                      <a:pt x="3191" y="565"/>
                      <a:pt x="3270" y="820"/>
                    </a:cubicBezTo>
                    <a:cubicBezTo>
                      <a:pt x="3358" y="1084"/>
                      <a:pt x="3609" y="1801"/>
                      <a:pt x="3609" y="1952"/>
                    </a:cubicBezTo>
                    <a:cubicBezTo>
                      <a:pt x="3597" y="1990"/>
                      <a:pt x="3584" y="2040"/>
                      <a:pt x="3559" y="2065"/>
                    </a:cubicBezTo>
                    <a:cubicBezTo>
                      <a:pt x="3446" y="2279"/>
                      <a:pt x="3395" y="2530"/>
                      <a:pt x="3433" y="2769"/>
                    </a:cubicBezTo>
                    <a:cubicBezTo>
                      <a:pt x="3433" y="2857"/>
                      <a:pt x="3446" y="3033"/>
                      <a:pt x="3458" y="3159"/>
                    </a:cubicBezTo>
                    <a:lnTo>
                      <a:pt x="3471" y="3272"/>
                    </a:lnTo>
                    <a:lnTo>
                      <a:pt x="3408" y="3989"/>
                    </a:lnTo>
                    <a:lnTo>
                      <a:pt x="2842" y="9710"/>
                    </a:lnTo>
                    <a:cubicBezTo>
                      <a:pt x="2867" y="9736"/>
                      <a:pt x="2918" y="10000"/>
                      <a:pt x="3006" y="10339"/>
                    </a:cubicBezTo>
                    <a:cubicBezTo>
                      <a:pt x="3069" y="10540"/>
                      <a:pt x="3119" y="10754"/>
                      <a:pt x="3157" y="10968"/>
                    </a:cubicBezTo>
                    <a:cubicBezTo>
                      <a:pt x="3043" y="10767"/>
                      <a:pt x="2968" y="10565"/>
                      <a:pt x="2930" y="10352"/>
                    </a:cubicBezTo>
                    <a:cubicBezTo>
                      <a:pt x="2880" y="10138"/>
                      <a:pt x="2842" y="9937"/>
                      <a:pt x="2830" y="9723"/>
                    </a:cubicBezTo>
                    <a:lnTo>
                      <a:pt x="2390" y="9107"/>
                    </a:lnTo>
                    <a:lnTo>
                      <a:pt x="0" y="10968"/>
                    </a:lnTo>
                    <a:lnTo>
                      <a:pt x="1748" y="12854"/>
                    </a:lnTo>
                    <a:cubicBezTo>
                      <a:pt x="2169" y="13321"/>
                      <a:pt x="2710" y="13530"/>
                      <a:pt x="3242" y="13530"/>
                    </a:cubicBezTo>
                    <a:cubicBezTo>
                      <a:pt x="4286" y="13530"/>
                      <a:pt x="5294" y="12728"/>
                      <a:pt x="5294" y="11496"/>
                    </a:cubicBezTo>
                    <a:lnTo>
                      <a:pt x="5370" y="4429"/>
                    </a:lnTo>
                    <a:lnTo>
                      <a:pt x="5370" y="3939"/>
                    </a:lnTo>
                    <a:lnTo>
                      <a:pt x="5382" y="3058"/>
                    </a:lnTo>
                    <a:cubicBezTo>
                      <a:pt x="5382" y="3058"/>
                      <a:pt x="5546" y="1411"/>
                      <a:pt x="5106" y="1361"/>
                    </a:cubicBezTo>
                    <a:cubicBezTo>
                      <a:pt x="5106" y="1361"/>
                      <a:pt x="4930" y="1398"/>
                      <a:pt x="4955" y="1512"/>
                    </a:cubicBezTo>
                    <a:cubicBezTo>
                      <a:pt x="4955" y="1512"/>
                      <a:pt x="4883" y="1328"/>
                      <a:pt x="4741" y="1328"/>
                    </a:cubicBezTo>
                    <a:cubicBezTo>
                      <a:pt x="4725" y="1328"/>
                      <a:pt x="4708" y="1331"/>
                      <a:pt x="4691" y="1336"/>
                    </a:cubicBezTo>
                    <a:cubicBezTo>
                      <a:pt x="4509" y="1396"/>
                      <a:pt x="4549" y="1621"/>
                      <a:pt x="4552" y="1637"/>
                    </a:cubicBezTo>
                    <a:lnTo>
                      <a:pt x="4552" y="1637"/>
                    </a:lnTo>
                    <a:cubicBezTo>
                      <a:pt x="4544" y="1595"/>
                      <a:pt x="4222" y="1"/>
                      <a:pt x="3999"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518;p27">
                <a:extLst>
                  <a:ext uri="{FF2B5EF4-FFF2-40B4-BE49-F238E27FC236}">
                    <a16:creationId xmlns:a16="http://schemas.microsoft.com/office/drawing/2014/main" id="{D17D1CF2-C863-404D-8910-E0DBDCCD0009}"/>
                  </a:ext>
                </a:extLst>
              </p:cNvPr>
              <p:cNvSpPr/>
              <p:nvPr/>
            </p:nvSpPr>
            <p:spPr>
              <a:xfrm>
                <a:off x="4550950" y="3025550"/>
                <a:ext cx="31475" cy="33150"/>
              </a:xfrm>
              <a:custGeom>
                <a:avLst/>
                <a:gdLst/>
                <a:ahLst/>
                <a:cxnLst/>
                <a:rect l="l" t="t" r="r" b="b"/>
                <a:pathLst>
                  <a:path w="1259" h="1326" extrusionOk="0">
                    <a:moveTo>
                      <a:pt x="758" y="1"/>
                    </a:moveTo>
                    <a:cubicBezTo>
                      <a:pt x="716" y="1"/>
                      <a:pt x="679" y="12"/>
                      <a:pt x="642" y="31"/>
                    </a:cubicBezTo>
                    <a:cubicBezTo>
                      <a:pt x="441" y="131"/>
                      <a:pt x="290" y="282"/>
                      <a:pt x="189" y="483"/>
                    </a:cubicBezTo>
                    <a:cubicBezTo>
                      <a:pt x="139" y="420"/>
                      <a:pt x="76" y="370"/>
                      <a:pt x="1" y="345"/>
                    </a:cubicBezTo>
                    <a:lnTo>
                      <a:pt x="1" y="345"/>
                    </a:lnTo>
                    <a:cubicBezTo>
                      <a:pt x="64" y="395"/>
                      <a:pt x="114" y="458"/>
                      <a:pt x="164" y="534"/>
                    </a:cubicBezTo>
                    <a:lnTo>
                      <a:pt x="177" y="571"/>
                    </a:lnTo>
                    <a:lnTo>
                      <a:pt x="202" y="534"/>
                    </a:lnTo>
                    <a:cubicBezTo>
                      <a:pt x="265" y="420"/>
                      <a:pt x="353" y="320"/>
                      <a:pt x="454" y="232"/>
                    </a:cubicBezTo>
                    <a:cubicBezTo>
                      <a:pt x="516" y="169"/>
                      <a:pt x="592" y="131"/>
                      <a:pt x="667" y="94"/>
                    </a:cubicBezTo>
                    <a:cubicBezTo>
                      <a:pt x="705" y="68"/>
                      <a:pt x="743" y="68"/>
                      <a:pt x="780" y="68"/>
                    </a:cubicBezTo>
                    <a:cubicBezTo>
                      <a:pt x="806" y="81"/>
                      <a:pt x="831" y="106"/>
                      <a:pt x="831" y="144"/>
                    </a:cubicBezTo>
                    <a:cubicBezTo>
                      <a:pt x="831" y="219"/>
                      <a:pt x="818" y="295"/>
                      <a:pt x="780" y="358"/>
                    </a:cubicBezTo>
                    <a:cubicBezTo>
                      <a:pt x="755" y="433"/>
                      <a:pt x="718" y="496"/>
                      <a:pt x="680" y="559"/>
                    </a:cubicBezTo>
                    <a:cubicBezTo>
                      <a:pt x="617" y="672"/>
                      <a:pt x="554" y="773"/>
                      <a:pt x="479" y="873"/>
                    </a:cubicBezTo>
                    <a:cubicBezTo>
                      <a:pt x="353" y="1049"/>
                      <a:pt x="252" y="1150"/>
                      <a:pt x="265" y="1150"/>
                    </a:cubicBezTo>
                    <a:cubicBezTo>
                      <a:pt x="366" y="1087"/>
                      <a:pt x="454" y="999"/>
                      <a:pt x="516" y="911"/>
                    </a:cubicBezTo>
                    <a:cubicBezTo>
                      <a:pt x="542" y="886"/>
                      <a:pt x="554" y="861"/>
                      <a:pt x="567" y="835"/>
                    </a:cubicBezTo>
                    <a:cubicBezTo>
                      <a:pt x="705" y="873"/>
                      <a:pt x="831" y="936"/>
                      <a:pt x="944" y="1011"/>
                    </a:cubicBezTo>
                    <a:cubicBezTo>
                      <a:pt x="1057" y="1112"/>
                      <a:pt x="1158" y="1213"/>
                      <a:pt x="1258" y="1326"/>
                    </a:cubicBezTo>
                    <a:cubicBezTo>
                      <a:pt x="1221" y="1175"/>
                      <a:pt x="1120" y="1037"/>
                      <a:pt x="982" y="961"/>
                    </a:cubicBezTo>
                    <a:cubicBezTo>
                      <a:pt x="868" y="873"/>
                      <a:pt x="730" y="823"/>
                      <a:pt x="592" y="823"/>
                    </a:cubicBezTo>
                    <a:cubicBezTo>
                      <a:pt x="642" y="747"/>
                      <a:pt x="692" y="672"/>
                      <a:pt x="743" y="597"/>
                    </a:cubicBezTo>
                    <a:cubicBezTo>
                      <a:pt x="780" y="534"/>
                      <a:pt x="818" y="458"/>
                      <a:pt x="856" y="383"/>
                    </a:cubicBezTo>
                    <a:cubicBezTo>
                      <a:pt x="894" y="307"/>
                      <a:pt x="919" y="219"/>
                      <a:pt x="906" y="131"/>
                    </a:cubicBezTo>
                    <a:cubicBezTo>
                      <a:pt x="906" y="68"/>
                      <a:pt x="856" y="18"/>
                      <a:pt x="806" y="6"/>
                    </a:cubicBezTo>
                    <a:cubicBezTo>
                      <a:pt x="789" y="2"/>
                      <a:pt x="773" y="1"/>
                      <a:pt x="758"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519;p27">
                <a:extLst>
                  <a:ext uri="{FF2B5EF4-FFF2-40B4-BE49-F238E27FC236}">
                    <a16:creationId xmlns:a16="http://schemas.microsoft.com/office/drawing/2014/main" id="{C1D769B7-77EB-634C-BB44-7C0331FCB4D3}"/>
                  </a:ext>
                </a:extLst>
              </p:cNvPr>
              <p:cNvSpPr/>
              <p:nvPr/>
            </p:nvSpPr>
            <p:spPr>
              <a:xfrm>
                <a:off x="4573275" y="3017175"/>
                <a:ext cx="20150" cy="30625"/>
              </a:xfrm>
              <a:custGeom>
                <a:avLst/>
                <a:gdLst/>
                <a:ahLst/>
                <a:cxnLst/>
                <a:rect l="l" t="t" r="r" b="b"/>
                <a:pathLst>
                  <a:path w="806" h="1225" extrusionOk="0">
                    <a:moveTo>
                      <a:pt x="453" y="1"/>
                    </a:moveTo>
                    <a:cubicBezTo>
                      <a:pt x="416" y="114"/>
                      <a:pt x="403" y="240"/>
                      <a:pt x="390" y="353"/>
                    </a:cubicBezTo>
                    <a:cubicBezTo>
                      <a:pt x="378" y="466"/>
                      <a:pt x="353" y="592"/>
                      <a:pt x="340" y="730"/>
                    </a:cubicBezTo>
                    <a:cubicBezTo>
                      <a:pt x="328" y="806"/>
                      <a:pt x="302" y="869"/>
                      <a:pt x="290" y="944"/>
                    </a:cubicBezTo>
                    <a:cubicBezTo>
                      <a:pt x="277" y="1020"/>
                      <a:pt x="252" y="1108"/>
                      <a:pt x="202" y="1133"/>
                    </a:cubicBezTo>
                    <a:cubicBezTo>
                      <a:pt x="191" y="1141"/>
                      <a:pt x="180" y="1144"/>
                      <a:pt x="169" y="1144"/>
                    </a:cubicBezTo>
                    <a:cubicBezTo>
                      <a:pt x="128" y="1144"/>
                      <a:pt x="89" y="1094"/>
                      <a:pt x="89" y="1045"/>
                    </a:cubicBezTo>
                    <a:cubicBezTo>
                      <a:pt x="76" y="969"/>
                      <a:pt x="76" y="894"/>
                      <a:pt x="89" y="818"/>
                    </a:cubicBezTo>
                    <a:lnTo>
                      <a:pt x="89" y="441"/>
                    </a:lnTo>
                    <a:cubicBezTo>
                      <a:pt x="89" y="328"/>
                      <a:pt x="89" y="202"/>
                      <a:pt x="76" y="89"/>
                    </a:cubicBezTo>
                    <a:cubicBezTo>
                      <a:pt x="51" y="202"/>
                      <a:pt x="38" y="328"/>
                      <a:pt x="38" y="441"/>
                    </a:cubicBezTo>
                    <a:cubicBezTo>
                      <a:pt x="38" y="554"/>
                      <a:pt x="26" y="693"/>
                      <a:pt x="13" y="818"/>
                    </a:cubicBezTo>
                    <a:cubicBezTo>
                      <a:pt x="13" y="906"/>
                      <a:pt x="1" y="982"/>
                      <a:pt x="13" y="1070"/>
                    </a:cubicBezTo>
                    <a:cubicBezTo>
                      <a:pt x="26" y="1108"/>
                      <a:pt x="38" y="1158"/>
                      <a:pt x="76" y="1183"/>
                    </a:cubicBezTo>
                    <a:cubicBezTo>
                      <a:pt x="106" y="1212"/>
                      <a:pt x="139" y="1225"/>
                      <a:pt x="172" y="1225"/>
                    </a:cubicBezTo>
                    <a:cubicBezTo>
                      <a:pt x="196" y="1225"/>
                      <a:pt x="219" y="1219"/>
                      <a:pt x="240" y="1208"/>
                    </a:cubicBezTo>
                    <a:cubicBezTo>
                      <a:pt x="302" y="1145"/>
                      <a:pt x="353" y="1057"/>
                      <a:pt x="365" y="969"/>
                    </a:cubicBezTo>
                    <a:cubicBezTo>
                      <a:pt x="365" y="932"/>
                      <a:pt x="378" y="906"/>
                      <a:pt x="378" y="869"/>
                    </a:cubicBezTo>
                    <a:lnTo>
                      <a:pt x="378" y="881"/>
                    </a:lnTo>
                    <a:cubicBezTo>
                      <a:pt x="390" y="932"/>
                      <a:pt x="403" y="969"/>
                      <a:pt x="428" y="1007"/>
                    </a:cubicBezTo>
                    <a:cubicBezTo>
                      <a:pt x="453" y="1032"/>
                      <a:pt x="491" y="1045"/>
                      <a:pt x="516" y="1045"/>
                    </a:cubicBezTo>
                    <a:cubicBezTo>
                      <a:pt x="554" y="1045"/>
                      <a:pt x="579" y="1032"/>
                      <a:pt x="604" y="994"/>
                    </a:cubicBezTo>
                    <a:cubicBezTo>
                      <a:pt x="629" y="957"/>
                      <a:pt x="655" y="906"/>
                      <a:pt x="667" y="869"/>
                    </a:cubicBezTo>
                    <a:cubicBezTo>
                      <a:pt x="768" y="642"/>
                      <a:pt x="805" y="391"/>
                      <a:pt x="780" y="152"/>
                    </a:cubicBezTo>
                    <a:lnTo>
                      <a:pt x="780" y="152"/>
                    </a:lnTo>
                    <a:cubicBezTo>
                      <a:pt x="743" y="391"/>
                      <a:pt x="680" y="617"/>
                      <a:pt x="604" y="831"/>
                    </a:cubicBezTo>
                    <a:cubicBezTo>
                      <a:pt x="592" y="881"/>
                      <a:pt x="567" y="919"/>
                      <a:pt x="541" y="957"/>
                    </a:cubicBezTo>
                    <a:cubicBezTo>
                      <a:pt x="535" y="969"/>
                      <a:pt x="526" y="976"/>
                      <a:pt x="515" y="976"/>
                    </a:cubicBezTo>
                    <a:cubicBezTo>
                      <a:pt x="504" y="976"/>
                      <a:pt x="491" y="969"/>
                      <a:pt x="478" y="957"/>
                    </a:cubicBezTo>
                    <a:cubicBezTo>
                      <a:pt x="441" y="906"/>
                      <a:pt x="416" y="831"/>
                      <a:pt x="416" y="768"/>
                    </a:cubicBezTo>
                    <a:cubicBezTo>
                      <a:pt x="416" y="718"/>
                      <a:pt x="416" y="667"/>
                      <a:pt x="416" y="630"/>
                    </a:cubicBezTo>
                    <a:cubicBezTo>
                      <a:pt x="428" y="529"/>
                      <a:pt x="441" y="441"/>
                      <a:pt x="441" y="366"/>
                    </a:cubicBezTo>
                    <a:cubicBezTo>
                      <a:pt x="453" y="240"/>
                      <a:pt x="466" y="127"/>
                      <a:pt x="453"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520;p27">
                <a:extLst>
                  <a:ext uri="{FF2B5EF4-FFF2-40B4-BE49-F238E27FC236}">
                    <a16:creationId xmlns:a16="http://schemas.microsoft.com/office/drawing/2014/main" id="{91616296-14A9-5A41-8CD8-88951EFF3750}"/>
                  </a:ext>
                </a:extLst>
              </p:cNvPr>
              <p:cNvSpPr/>
              <p:nvPr/>
            </p:nvSpPr>
            <p:spPr>
              <a:xfrm>
                <a:off x="4170250" y="3031400"/>
                <a:ext cx="354650" cy="264975"/>
              </a:xfrm>
              <a:custGeom>
                <a:avLst/>
                <a:gdLst/>
                <a:ahLst/>
                <a:cxnLst/>
                <a:rect l="l" t="t" r="r" b="b"/>
                <a:pathLst>
                  <a:path w="14186" h="10599" extrusionOk="0">
                    <a:moveTo>
                      <a:pt x="3287" y="1"/>
                    </a:moveTo>
                    <a:cubicBezTo>
                      <a:pt x="2677" y="1"/>
                      <a:pt x="1729" y="146"/>
                      <a:pt x="604" y="815"/>
                    </a:cubicBezTo>
                    <a:lnTo>
                      <a:pt x="1" y="7744"/>
                    </a:lnTo>
                    <a:cubicBezTo>
                      <a:pt x="139" y="7580"/>
                      <a:pt x="315" y="7392"/>
                      <a:pt x="491" y="7191"/>
                    </a:cubicBezTo>
                    <a:cubicBezTo>
                      <a:pt x="667" y="6989"/>
                      <a:pt x="818" y="6801"/>
                      <a:pt x="969" y="6637"/>
                    </a:cubicBezTo>
                    <a:lnTo>
                      <a:pt x="1044" y="6549"/>
                    </a:lnTo>
                    <a:cubicBezTo>
                      <a:pt x="1246" y="6310"/>
                      <a:pt x="1459" y="6084"/>
                      <a:pt x="1686" y="5870"/>
                    </a:cubicBezTo>
                    <a:lnTo>
                      <a:pt x="1686" y="5870"/>
                    </a:lnTo>
                    <a:cubicBezTo>
                      <a:pt x="1485" y="6147"/>
                      <a:pt x="1283" y="6398"/>
                      <a:pt x="1057" y="6650"/>
                    </a:cubicBezTo>
                    <a:lnTo>
                      <a:pt x="1120" y="8536"/>
                    </a:lnTo>
                    <a:lnTo>
                      <a:pt x="9080" y="10598"/>
                    </a:lnTo>
                    <a:lnTo>
                      <a:pt x="9872" y="7342"/>
                    </a:lnTo>
                    <a:lnTo>
                      <a:pt x="9872" y="7354"/>
                    </a:lnTo>
                    <a:cubicBezTo>
                      <a:pt x="9897" y="7228"/>
                      <a:pt x="9922" y="7090"/>
                      <a:pt x="9947" y="6939"/>
                    </a:cubicBezTo>
                    <a:cubicBezTo>
                      <a:pt x="10023" y="6449"/>
                      <a:pt x="10086" y="5996"/>
                      <a:pt x="10136" y="5669"/>
                    </a:cubicBezTo>
                    <a:cubicBezTo>
                      <a:pt x="10149" y="5518"/>
                      <a:pt x="10174" y="5392"/>
                      <a:pt x="10186" y="5292"/>
                    </a:cubicBezTo>
                    <a:cubicBezTo>
                      <a:pt x="10186" y="5242"/>
                      <a:pt x="10199" y="5191"/>
                      <a:pt x="10211" y="5141"/>
                    </a:cubicBezTo>
                    <a:cubicBezTo>
                      <a:pt x="10211" y="5191"/>
                      <a:pt x="10211" y="5242"/>
                      <a:pt x="10211" y="5292"/>
                    </a:cubicBezTo>
                    <a:cubicBezTo>
                      <a:pt x="10211" y="5380"/>
                      <a:pt x="10199" y="5518"/>
                      <a:pt x="10186" y="5682"/>
                    </a:cubicBezTo>
                    <a:cubicBezTo>
                      <a:pt x="10149" y="6009"/>
                      <a:pt x="10098" y="6461"/>
                      <a:pt x="10023" y="6952"/>
                    </a:cubicBezTo>
                    <a:cubicBezTo>
                      <a:pt x="9998" y="7128"/>
                      <a:pt x="9960" y="7291"/>
                      <a:pt x="9935" y="7455"/>
                    </a:cubicBezTo>
                    <a:lnTo>
                      <a:pt x="11004" y="9228"/>
                    </a:lnTo>
                    <a:lnTo>
                      <a:pt x="11607" y="8750"/>
                    </a:lnTo>
                    <a:lnTo>
                      <a:pt x="13997" y="6889"/>
                    </a:lnTo>
                    <a:lnTo>
                      <a:pt x="14185" y="6725"/>
                    </a:lnTo>
                    <a:cubicBezTo>
                      <a:pt x="14185" y="6725"/>
                      <a:pt x="12965" y="4776"/>
                      <a:pt x="11834" y="2928"/>
                    </a:cubicBezTo>
                    <a:cubicBezTo>
                      <a:pt x="10815" y="1255"/>
                      <a:pt x="9105" y="677"/>
                      <a:pt x="8275" y="488"/>
                    </a:cubicBezTo>
                    <a:lnTo>
                      <a:pt x="8137" y="1582"/>
                    </a:lnTo>
                    <a:cubicBezTo>
                      <a:pt x="8033" y="2409"/>
                      <a:pt x="7301" y="2994"/>
                      <a:pt x="6447" y="2994"/>
                    </a:cubicBezTo>
                    <a:cubicBezTo>
                      <a:pt x="6366" y="2994"/>
                      <a:pt x="6283" y="2989"/>
                      <a:pt x="6200" y="2978"/>
                    </a:cubicBezTo>
                    <a:cubicBezTo>
                      <a:pt x="5232" y="2852"/>
                      <a:pt x="4515" y="2010"/>
                      <a:pt x="4628" y="1092"/>
                    </a:cubicBezTo>
                    <a:cubicBezTo>
                      <a:pt x="4653" y="765"/>
                      <a:pt x="4691" y="438"/>
                      <a:pt x="4716" y="136"/>
                    </a:cubicBezTo>
                    <a:lnTo>
                      <a:pt x="4025" y="86"/>
                    </a:lnTo>
                    <a:cubicBezTo>
                      <a:pt x="4025" y="86"/>
                      <a:pt x="3755" y="1"/>
                      <a:pt x="328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521;p27">
                <a:extLst>
                  <a:ext uri="{FF2B5EF4-FFF2-40B4-BE49-F238E27FC236}">
                    <a16:creationId xmlns:a16="http://schemas.microsoft.com/office/drawing/2014/main" id="{22D48D99-1F33-2F46-9C69-82A1F69F20BF}"/>
                  </a:ext>
                </a:extLst>
              </p:cNvPr>
              <p:cNvSpPr/>
              <p:nvPr/>
            </p:nvSpPr>
            <p:spPr>
              <a:xfrm>
                <a:off x="4531475" y="3218375"/>
                <a:ext cx="7875" cy="31475"/>
              </a:xfrm>
              <a:custGeom>
                <a:avLst/>
                <a:gdLst/>
                <a:ahLst/>
                <a:cxnLst/>
                <a:rect l="l" t="t" r="r" b="b"/>
                <a:pathLst>
                  <a:path w="315" h="1259" extrusionOk="0">
                    <a:moveTo>
                      <a:pt x="0" y="1"/>
                    </a:moveTo>
                    <a:lnTo>
                      <a:pt x="0" y="39"/>
                    </a:lnTo>
                    <a:cubicBezTo>
                      <a:pt x="0" y="240"/>
                      <a:pt x="38" y="441"/>
                      <a:pt x="88" y="642"/>
                    </a:cubicBezTo>
                    <a:cubicBezTo>
                      <a:pt x="126" y="856"/>
                      <a:pt x="201" y="1070"/>
                      <a:pt x="315" y="1258"/>
                    </a:cubicBezTo>
                    <a:cubicBezTo>
                      <a:pt x="277" y="1045"/>
                      <a:pt x="214" y="843"/>
                      <a:pt x="151" y="630"/>
                    </a:cubicBezTo>
                    <a:cubicBezTo>
                      <a:pt x="76" y="303"/>
                      <a:pt x="25" y="26"/>
                      <a:pt x="0"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522;p27">
                <a:extLst>
                  <a:ext uri="{FF2B5EF4-FFF2-40B4-BE49-F238E27FC236}">
                    <a16:creationId xmlns:a16="http://schemas.microsoft.com/office/drawing/2014/main" id="{7AB2761F-46FE-494E-9DAA-26D04D8ED8C7}"/>
                  </a:ext>
                </a:extLst>
              </p:cNvPr>
              <p:cNvSpPr/>
              <p:nvPr/>
            </p:nvSpPr>
            <p:spPr>
              <a:xfrm>
                <a:off x="4169625" y="3178450"/>
                <a:ext cx="42475" cy="49400"/>
              </a:xfrm>
              <a:custGeom>
                <a:avLst/>
                <a:gdLst/>
                <a:ahLst/>
                <a:cxnLst/>
                <a:rect l="l" t="t" r="r" b="b"/>
                <a:pathLst>
                  <a:path w="1699" h="1976" extrusionOk="0">
                    <a:moveTo>
                      <a:pt x="1698" y="1"/>
                    </a:moveTo>
                    <a:lnTo>
                      <a:pt x="1698" y="1"/>
                    </a:lnTo>
                    <a:cubicBezTo>
                      <a:pt x="1472" y="215"/>
                      <a:pt x="1258" y="441"/>
                      <a:pt x="1057" y="680"/>
                    </a:cubicBezTo>
                    <a:lnTo>
                      <a:pt x="981" y="768"/>
                    </a:lnTo>
                    <a:cubicBezTo>
                      <a:pt x="831" y="931"/>
                      <a:pt x="667" y="1107"/>
                      <a:pt x="491" y="1309"/>
                    </a:cubicBezTo>
                    <a:cubicBezTo>
                      <a:pt x="328" y="1497"/>
                      <a:pt x="151" y="1698"/>
                      <a:pt x="1" y="1874"/>
                    </a:cubicBezTo>
                    <a:lnTo>
                      <a:pt x="1" y="1975"/>
                    </a:lnTo>
                    <a:cubicBezTo>
                      <a:pt x="151" y="1786"/>
                      <a:pt x="353" y="1585"/>
                      <a:pt x="554" y="1346"/>
                    </a:cubicBezTo>
                    <a:cubicBezTo>
                      <a:pt x="743" y="1120"/>
                      <a:pt x="919" y="944"/>
                      <a:pt x="1069" y="768"/>
                    </a:cubicBezTo>
                    <a:cubicBezTo>
                      <a:pt x="1283" y="529"/>
                      <a:pt x="1497" y="265"/>
                      <a:pt x="169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523;p27">
                <a:extLst>
                  <a:ext uri="{FF2B5EF4-FFF2-40B4-BE49-F238E27FC236}">
                    <a16:creationId xmlns:a16="http://schemas.microsoft.com/office/drawing/2014/main" id="{658BFD5C-8F89-6744-A178-B0373DD818BE}"/>
                  </a:ext>
                </a:extLst>
              </p:cNvPr>
              <p:cNvSpPr/>
              <p:nvPr/>
            </p:nvSpPr>
            <p:spPr>
              <a:xfrm>
                <a:off x="4411075" y="3159900"/>
                <a:ext cx="14800" cy="89625"/>
              </a:xfrm>
              <a:custGeom>
                <a:avLst/>
                <a:gdLst/>
                <a:ahLst/>
                <a:cxnLst/>
                <a:rect l="l" t="t" r="r" b="b"/>
                <a:pathLst>
                  <a:path w="592" h="3585" extrusionOk="0">
                    <a:moveTo>
                      <a:pt x="591" y="1"/>
                    </a:moveTo>
                    <a:cubicBezTo>
                      <a:pt x="566" y="51"/>
                      <a:pt x="566" y="102"/>
                      <a:pt x="553" y="139"/>
                    </a:cubicBezTo>
                    <a:cubicBezTo>
                      <a:pt x="541" y="252"/>
                      <a:pt x="528" y="378"/>
                      <a:pt x="503" y="529"/>
                    </a:cubicBezTo>
                    <a:cubicBezTo>
                      <a:pt x="465" y="856"/>
                      <a:pt x="402" y="1309"/>
                      <a:pt x="327" y="1799"/>
                    </a:cubicBezTo>
                    <a:cubicBezTo>
                      <a:pt x="302" y="1950"/>
                      <a:pt x="277" y="2088"/>
                      <a:pt x="252" y="2214"/>
                    </a:cubicBezTo>
                    <a:cubicBezTo>
                      <a:pt x="201" y="2541"/>
                      <a:pt x="138" y="2830"/>
                      <a:pt x="101" y="3069"/>
                    </a:cubicBezTo>
                    <a:lnTo>
                      <a:pt x="13" y="3446"/>
                    </a:lnTo>
                    <a:cubicBezTo>
                      <a:pt x="0" y="3497"/>
                      <a:pt x="0" y="3534"/>
                      <a:pt x="0" y="3585"/>
                    </a:cubicBezTo>
                    <a:cubicBezTo>
                      <a:pt x="13" y="3547"/>
                      <a:pt x="38" y="3497"/>
                      <a:pt x="38" y="3459"/>
                    </a:cubicBezTo>
                    <a:cubicBezTo>
                      <a:pt x="63" y="3358"/>
                      <a:pt x="101" y="3233"/>
                      <a:pt x="138" y="3069"/>
                    </a:cubicBezTo>
                    <a:cubicBezTo>
                      <a:pt x="189" y="2868"/>
                      <a:pt x="239" y="2604"/>
                      <a:pt x="289" y="2302"/>
                    </a:cubicBezTo>
                    <a:cubicBezTo>
                      <a:pt x="327" y="2151"/>
                      <a:pt x="352" y="1988"/>
                      <a:pt x="377" y="1812"/>
                    </a:cubicBezTo>
                    <a:cubicBezTo>
                      <a:pt x="478" y="1321"/>
                      <a:pt x="528" y="869"/>
                      <a:pt x="553" y="542"/>
                    </a:cubicBezTo>
                    <a:cubicBezTo>
                      <a:pt x="566" y="378"/>
                      <a:pt x="578" y="240"/>
                      <a:pt x="591" y="152"/>
                    </a:cubicBezTo>
                    <a:cubicBezTo>
                      <a:pt x="591" y="102"/>
                      <a:pt x="591" y="51"/>
                      <a:pt x="5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524;p27">
                <a:extLst>
                  <a:ext uri="{FF2B5EF4-FFF2-40B4-BE49-F238E27FC236}">
                    <a16:creationId xmlns:a16="http://schemas.microsoft.com/office/drawing/2014/main" id="{A4B87F5B-1959-2C4B-B343-8DCFAFDD0FB2}"/>
                  </a:ext>
                </a:extLst>
              </p:cNvPr>
              <p:cNvSpPr/>
              <p:nvPr/>
            </p:nvSpPr>
            <p:spPr>
              <a:xfrm>
                <a:off x="4208600" y="2806650"/>
                <a:ext cx="128300" cy="223450"/>
              </a:xfrm>
              <a:custGeom>
                <a:avLst/>
                <a:gdLst/>
                <a:ahLst/>
                <a:cxnLst/>
                <a:rect l="l" t="t" r="r" b="b"/>
                <a:pathLst>
                  <a:path w="5132" h="8938" extrusionOk="0">
                    <a:moveTo>
                      <a:pt x="4053" y="0"/>
                    </a:moveTo>
                    <a:cubicBezTo>
                      <a:pt x="3528" y="0"/>
                      <a:pt x="2983" y="128"/>
                      <a:pt x="2667" y="311"/>
                    </a:cubicBezTo>
                    <a:cubicBezTo>
                      <a:pt x="2025" y="701"/>
                      <a:pt x="1585" y="1342"/>
                      <a:pt x="1447" y="2072"/>
                    </a:cubicBezTo>
                    <a:cubicBezTo>
                      <a:pt x="1359" y="2550"/>
                      <a:pt x="1372" y="3103"/>
                      <a:pt x="1057" y="3455"/>
                    </a:cubicBezTo>
                    <a:cubicBezTo>
                      <a:pt x="831" y="3732"/>
                      <a:pt x="466" y="3820"/>
                      <a:pt x="240" y="4096"/>
                    </a:cubicBezTo>
                    <a:cubicBezTo>
                      <a:pt x="26" y="4373"/>
                      <a:pt x="1" y="4800"/>
                      <a:pt x="89" y="5153"/>
                    </a:cubicBezTo>
                    <a:cubicBezTo>
                      <a:pt x="227" y="5844"/>
                      <a:pt x="705" y="6423"/>
                      <a:pt x="1359" y="6699"/>
                    </a:cubicBezTo>
                    <a:cubicBezTo>
                      <a:pt x="1623" y="6800"/>
                      <a:pt x="1208" y="7592"/>
                      <a:pt x="1447" y="7768"/>
                    </a:cubicBezTo>
                    <a:cubicBezTo>
                      <a:pt x="1736" y="7969"/>
                      <a:pt x="2541" y="8284"/>
                      <a:pt x="2755" y="8573"/>
                    </a:cubicBezTo>
                    <a:cubicBezTo>
                      <a:pt x="2868" y="8736"/>
                      <a:pt x="3019" y="8862"/>
                      <a:pt x="3207" y="8938"/>
                    </a:cubicBezTo>
                    <a:cubicBezTo>
                      <a:pt x="3245" y="8460"/>
                      <a:pt x="3283" y="8120"/>
                      <a:pt x="3283" y="8120"/>
                    </a:cubicBezTo>
                    <a:cubicBezTo>
                      <a:pt x="3283" y="8120"/>
                      <a:pt x="2063" y="7781"/>
                      <a:pt x="1988" y="6146"/>
                    </a:cubicBezTo>
                    <a:cubicBezTo>
                      <a:pt x="1950" y="5203"/>
                      <a:pt x="2164" y="3543"/>
                      <a:pt x="2352" y="2374"/>
                    </a:cubicBezTo>
                    <a:cubicBezTo>
                      <a:pt x="2227" y="2210"/>
                      <a:pt x="2164" y="1996"/>
                      <a:pt x="2189" y="1795"/>
                    </a:cubicBezTo>
                    <a:cubicBezTo>
                      <a:pt x="2242" y="909"/>
                      <a:pt x="2985" y="262"/>
                      <a:pt x="3816" y="262"/>
                    </a:cubicBezTo>
                    <a:cubicBezTo>
                      <a:pt x="3976" y="262"/>
                      <a:pt x="4139" y="286"/>
                      <a:pt x="4301" y="336"/>
                    </a:cubicBezTo>
                    <a:lnTo>
                      <a:pt x="4591" y="399"/>
                    </a:lnTo>
                    <a:cubicBezTo>
                      <a:pt x="4767" y="336"/>
                      <a:pt x="4955" y="299"/>
                      <a:pt x="5131" y="274"/>
                    </a:cubicBezTo>
                    <a:cubicBezTo>
                      <a:pt x="4866" y="80"/>
                      <a:pt x="4466" y="0"/>
                      <a:pt x="40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525;p27">
                <a:extLst>
                  <a:ext uri="{FF2B5EF4-FFF2-40B4-BE49-F238E27FC236}">
                    <a16:creationId xmlns:a16="http://schemas.microsoft.com/office/drawing/2014/main" id="{1CB9B8A8-9CBB-7C45-BEB5-663C0E887DE8}"/>
                  </a:ext>
                </a:extLst>
              </p:cNvPr>
              <p:cNvSpPr/>
              <p:nvPr/>
            </p:nvSpPr>
            <p:spPr>
              <a:xfrm>
                <a:off x="4283125" y="3001775"/>
                <a:ext cx="96200" cy="104800"/>
              </a:xfrm>
              <a:custGeom>
                <a:avLst/>
                <a:gdLst/>
                <a:ahLst/>
                <a:cxnLst/>
                <a:rect l="l" t="t" r="r" b="b"/>
                <a:pathLst>
                  <a:path w="3848" h="4192" extrusionOk="0">
                    <a:moveTo>
                      <a:pt x="2502" y="1"/>
                    </a:moveTo>
                    <a:cubicBezTo>
                      <a:pt x="2427" y="108"/>
                      <a:pt x="1938" y="768"/>
                      <a:pt x="870" y="768"/>
                    </a:cubicBezTo>
                    <a:cubicBezTo>
                      <a:pt x="689" y="768"/>
                      <a:pt x="492" y="749"/>
                      <a:pt x="277" y="705"/>
                    </a:cubicBezTo>
                    <a:lnTo>
                      <a:pt x="302" y="328"/>
                    </a:lnTo>
                    <a:lnTo>
                      <a:pt x="302" y="328"/>
                    </a:lnTo>
                    <a:cubicBezTo>
                      <a:pt x="302" y="328"/>
                      <a:pt x="264" y="668"/>
                      <a:pt x="214" y="1133"/>
                    </a:cubicBezTo>
                    <a:cubicBezTo>
                      <a:pt x="214" y="1195"/>
                      <a:pt x="201" y="1271"/>
                      <a:pt x="201" y="1334"/>
                    </a:cubicBezTo>
                    <a:cubicBezTo>
                      <a:pt x="176" y="1636"/>
                      <a:pt x="138" y="1962"/>
                      <a:pt x="101" y="2289"/>
                    </a:cubicBezTo>
                    <a:cubicBezTo>
                      <a:pt x="0" y="3195"/>
                      <a:pt x="704" y="4037"/>
                      <a:pt x="1673" y="4176"/>
                    </a:cubicBezTo>
                    <a:cubicBezTo>
                      <a:pt x="1757" y="4187"/>
                      <a:pt x="1840" y="4192"/>
                      <a:pt x="1922" y="4192"/>
                    </a:cubicBezTo>
                    <a:cubicBezTo>
                      <a:pt x="2784" y="4192"/>
                      <a:pt x="3506" y="3606"/>
                      <a:pt x="3609" y="2780"/>
                    </a:cubicBezTo>
                    <a:lnTo>
                      <a:pt x="3747" y="1686"/>
                    </a:lnTo>
                    <a:lnTo>
                      <a:pt x="3823" y="1019"/>
                    </a:lnTo>
                    <a:lnTo>
                      <a:pt x="3848" y="906"/>
                    </a:lnTo>
                    <a:cubicBezTo>
                      <a:pt x="3521" y="906"/>
                      <a:pt x="3194" y="793"/>
                      <a:pt x="2930" y="592"/>
                    </a:cubicBezTo>
                    <a:cubicBezTo>
                      <a:pt x="2741" y="441"/>
                      <a:pt x="2591" y="240"/>
                      <a:pt x="2502"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526;p27">
                <a:extLst>
                  <a:ext uri="{FF2B5EF4-FFF2-40B4-BE49-F238E27FC236}">
                    <a16:creationId xmlns:a16="http://schemas.microsoft.com/office/drawing/2014/main" id="{E69CC701-499F-C947-A3CE-496FCBB8F4CF}"/>
                  </a:ext>
                </a:extLst>
              </p:cNvPr>
              <p:cNvSpPr/>
              <p:nvPr/>
            </p:nvSpPr>
            <p:spPr>
              <a:xfrm>
                <a:off x="4257325" y="2862525"/>
                <a:ext cx="107875" cy="148025"/>
              </a:xfrm>
              <a:custGeom>
                <a:avLst/>
                <a:gdLst/>
                <a:ahLst/>
                <a:cxnLst/>
                <a:rect l="l" t="t" r="r" b="b"/>
                <a:pathLst>
                  <a:path w="4315" h="5921" extrusionOk="0">
                    <a:moveTo>
                      <a:pt x="1887" y="0"/>
                    </a:moveTo>
                    <a:lnTo>
                      <a:pt x="1887" y="0"/>
                    </a:lnTo>
                    <a:cubicBezTo>
                      <a:pt x="1881" y="15"/>
                      <a:pt x="1875" y="31"/>
                      <a:pt x="1871" y="46"/>
                    </a:cubicBezTo>
                    <a:lnTo>
                      <a:pt x="1871" y="46"/>
                    </a:lnTo>
                    <a:lnTo>
                      <a:pt x="1887" y="0"/>
                    </a:lnTo>
                    <a:close/>
                    <a:moveTo>
                      <a:pt x="995" y="901"/>
                    </a:moveTo>
                    <a:cubicBezTo>
                      <a:pt x="1034" y="901"/>
                      <a:pt x="1076" y="902"/>
                      <a:pt x="1120" y="906"/>
                    </a:cubicBezTo>
                    <a:cubicBezTo>
                      <a:pt x="1296" y="931"/>
                      <a:pt x="1434" y="968"/>
                      <a:pt x="1422" y="1006"/>
                    </a:cubicBezTo>
                    <a:cubicBezTo>
                      <a:pt x="1422" y="1045"/>
                      <a:pt x="1341" y="1061"/>
                      <a:pt x="1225" y="1061"/>
                    </a:cubicBezTo>
                    <a:cubicBezTo>
                      <a:pt x="1189" y="1061"/>
                      <a:pt x="1149" y="1059"/>
                      <a:pt x="1108" y="1056"/>
                    </a:cubicBezTo>
                    <a:cubicBezTo>
                      <a:pt x="944" y="1031"/>
                      <a:pt x="793" y="981"/>
                      <a:pt x="793" y="943"/>
                    </a:cubicBezTo>
                    <a:cubicBezTo>
                      <a:pt x="793" y="915"/>
                      <a:pt x="878" y="901"/>
                      <a:pt x="995" y="901"/>
                    </a:cubicBezTo>
                    <a:close/>
                    <a:moveTo>
                      <a:pt x="3129" y="1070"/>
                    </a:moveTo>
                    <a:cubicBezTo>
                      <a:pt x="3307" y="1070"/>
                      <a:pt x="3482" y="1136"/>
                      <a:pt x="3623" y="1258"/>
                    </a:cubicBezTo>
                    <a:cubicBezTo>
                      <a:pt x="3685" y="1321"/>
                      <a:pt x="3698" y="1383"/>
                      <a:pt x="3685" y="1396"/>
                    </a:cubicBezTo>
                    <a:cubicBezTo>
                      <a:pt x="3684" y="1398"/>
                      <a:pt x="3682" y="1398"/>
                      <a:pt x="3679" y="1398"/>
                    </a:cubicBezTo>
                    <a:cubicBezTo>
                      <a:pt x="3662" y="1398"/>
                      <a:pt x="3625" y="1366"/>
                      <a:pt x="3560" y="1333"/>
                    </a:cubicBezTo>
                    <a:cubicBezTo>
                      <a:pt x="3459" y="1295"/>
                      <a:pt x="3371" y="1258"/>
                      <a:pt x="3270" y="1233"/>
                    </a:cubicBezTo>
                    <a:cubicBezTo>
                      <a:pt x="3157" y="1207"/>
                      <a:pt x="3057" y="1195"/>
                      <a:pt x="2956" y="1195"/>
                    </a:cubicBezTo>
                    <a:cubicBezTo>
                      <a:pt x="2868" y="1195"/>
                      <a:pt x="2818" y="1195"/>
                      <a:pt x="2805" y="1182"/>
                    </a:cubicBezTo>
                    <a:cubicBezTo>
                      <a:pt x="2793" y="1170"/>
                      <a:pt x="2843" y="1119"/>
                      <a:pt x="2943" y="1094"/>
                    </a:cubicBezTo>
                    <a:cubicBezTo>
                      <a:pt x="3005" y="1078"/>
                      <a:pt x="3067" y="1070"/>
                      <a:pt x="3129" y="1070"/>
                    </a:cubicBezTo>
                    <a:close/>
                    <a:moveTo>
                      <a:pt x="822" y="1213"/>
                    </a:moveTo>
                    <a:cubicBezTo>
                      <a:pt x="957" y="1213"/>
                      <a:pt x="1092" y="1262"/>
                      <a:pt x="1196" y="1358"/>
                    </a:cubicBezTo>
                    <a:cubicBezTo>
                      <a:pt x="1271" y="1421"/>
                      <a:pt x="1284" y="1471"/>
                      <a:pt x="1271" y="1471"/>
                    </a:cubicBezTo>
                    <a:cubicBezTo>
                      <a:pt x="1270" y="1472"/>
                      <a:pt x="1269" y="1472"/>
                      <a:pt x="1268" y="1472"/>
                    </a:cubicBezTo>
                    <a:cubicBezTo>
                      <a:pt x="1241" y="1472"/>
                      <a:pt x="1083" y="1370"/>
                      <a:pt x="869" y="1346"/>
                    </a:cubicBezTo>
                    <a:cubicBezTo>
                      <a:pt x="854" y="1345"/>
                      <a:pt x="840" y="1344"/>
                      <a:pt x="826" y="1344"/>
                    </a:cubicBezTo>
                    <a:cubicBezTo>
                      <a:pt x="658" y="1344"/>
                      <a:pt x="520" y="1401"/>
                      <a:pt x="470" y="1401"/>
                    </a:cubicBezTo>
                    <a:cubicBezTo>
                      <a:pt x="462" y="1401"/>
                      <a:pt x="457" y="1399"/>
                      <a:pt x="454" y="1396"/>
                    </a:cubicBezTo>
                    <a:lnTo>
                      <a:pt x="466" y="1396"/>
                    </a:lnTo>
                    <a:cubicBezTo>
                      <a:pt x="454" y="1383"/>
                      <a:pt x="479" y="1333"/>
                      <a:pt x="554" y="1283"/>
                    </a:cubicBezTo>
                    <a:cubicBezTo>
                      <a:pt x="637" y="1237"/>
                      <a:pt x="729" y="1213"/>
                      <a:pt x="822" y="1213"/>
                    </a:cubicBezTo>
                    <a:close/>
                    <a:moveTo>
                      <a:pt x="3124" y="1556"/>
                    </a:moveTo>
                    <a:cubicBezTo>
                      <a:pt x="3144" y="1556"/>
                      <a:pt x="3163" y="1557"/>
                      <a:pt x="3182" y="1559"/>
                    </a:cubicBezTo>
                    <a:cubicBezTo>
                      <a:pt x="3296" y="1572"/>
                      <a:pt x="3409" y="1622"/>
                      <a:pt x="3497" y="1698"/>
                    </a:cubicBezTo>
                    <a:cubicBezTo>
                      <a:pt x="3560" y="1761"/>
                      <a:pt x="3585" y="1811"/>
                      <a:pt x="3572" y="1811"/>
                    </a:cubicBezTo>
                    <a:cubicBezTo>
                      <a:pt x="3572" y="1812"/>
                      <a:pt x="3570" y="1812"/>
                      <a:pt x="3569" y="1812"/>
                    </a:cubicBezTo>
                    <a:cubicBezTo>
                      <a:pt x="3542" y="1812"/>
                      <a:pt x="3384" y="1709"/>
                      <a:pt x="3170" y="1685"/>
                    </a:cubicBezTo>
                    <a:cubicBezTo>
                      <a:pt x="3146" y="1682"/>
                      <a:pt x="3122" y="1681"/>
                      <a:pt x="3099" y="1681"/>
                    </a:cubicBezTo>
                    <a:cubicBezTo>
                      <a:pt x="2941" y="1681"/>
                      <a:pt x="2814" y="1740"/>
                      <a:pt x="2769" y="1740"/>
                    </a:cubicBezTo>
                    <a:cubicBezTo>
                      <a:pt x="2762" y="1740"/>
                      <a:pt x="2758" y="1738"/>
                      <a:pt x="2755" y="1736"/>
                    </a:cubicBezTo>
                    <a:cubicBezTo>
                      <a:pt x="2730" y="1698"/>
                      <a:pt x="2780" y="1673"/>
                      <a:pt x="2855" y="1622"/>
                    </a:cubicBezTo>
                    <a:cubicBezTo>
                      <a:pt x="2939" y="1581"/>
                      <a:pt x="3031" y="1556"/>
                      <a:pt x="3124" y="1556"/>
                    </a:cubicBezTo>
                    <a:close/>
                    <a:moveTo>
                      <a:pt x="904" y="1454"/>
                    </a:moveTo>
                    <a:cubicBezTo>
                      <a:pt x="917" y="1454"/>
                      <a:pt x="931" y="1456"/>
                      <a:pt x="944" y="1459"/>
                    </a:cubicBezTo>
                    <a:cubicBezTo>
                      <a:pt x="1057" y="1471"/>
                      <a:pt x="1133" y="1572"/>
                      <a:pt x="1120" y="1685"/>
                    </a:cubicBezTo>
                    <a:cubicBezTo>
                      <a:pt x="1098" y="1784"/>
                      <a:pt x="1019" y="1854"/>
                      <a:pt x="925" y="1854"/>
                    </a:cubicBezTo>
                    <a:cubicBezTo>
                      <a:pt x="910" y="1854"/>
                      <a:pt x="896" y="1852"/>
                      <a:pt x="881" y="1849"/>
                    </a:cubicBezTo>
                    <a:lnTo>
                      <a:pt x="894" y="1849"/>
                    </a:lnTo>
                    <a:cubicBezTo>
                      <a:pt x="781" y="1824"/>
                      <a:pt x="693" y="1723"/>
                      <a:pt x="718" y="1610"/>
                    </a:cubicBezTo>
                    <a:cubicBezTo>
                      <a:pt x="729" y="1522"/>
                      <a:pt x="815" y="1454"/>
                      <a:pt x="904" y="1454"/>
                    </a:cubicBezTo>
                    <a:close/>
                    <a:moveTo>
                      <a:pt x="3126" y="1768"/>
                    </a:moveTo>
                    <a:cubicBezTo>
                      <a:pt x="3140" y="1768"/>
                      <a:pt x="3155" y="1770"/>
                      <a:pt x="3170" y="1773"/>
                    </a:cubicBezTo>
                    <a:cubicBezTo>
                      <a:pt x="3283" y="1786"/>
                      <a:pt x="3358" y="1886"/>
                      <a:pt x="3346" y="2000"/>
                    </a:cubicBezTo>
                    <a:cubicBezTo>
                      <a:pt x="3324" y="2096"/>
                      <a:pt x="3248" y="2156"/>
                      <a:pt x="3156" y="2156"/>
                    </a:cubicBezTo>
                    <a:cubicBezTo>
                      <a:pt x="3140" y="2156"/>
                      <a:pt x="3124" y="2154"/>
                      <a:pt x="3107" y="2150"/>
                    </a:cubicBezTo>
                    <a:cubicBezTo>
                      <a:pt x="2994" y="2138"/>
                      <a:pt x="2918" y="2037"/>
                      <a:pt x="2931" y="1924"/>
                    </a:cubicBezTo>
                    <a:cubicBezTo>
                      <a:pt x="2953" y="1837"/>
                      <a:pt x="3031" y="1768"/>
                      <a:pt x="3126" y="1768"/>
                    </a:cubicBezTo>
                    <a:close/>
                    <a:moveTo>
                      <a:pt x="2087" y="1446"/>
                    </a:moveTo>
                    <a:cubicBezTo>
                      <a:pt x="2088" y="1446"/>
                      <a:pt x="2088" y="1446"/>
                      <a:pt x="2088" y="1446"/>
                    </a:cubicBezTo>
                    <a:cubicBezTo>
                      <a:pt x="2114" y="1459"/>
                      <a:pt x="1887" y="1949"/>
                      <a:pt x="1585" y="2540"/>
                    </a:cubicBezTo>
                    <a:cubicBezTo>
                      <a:pt x="1510" y="2679"/>
                      <a:pt x="1434" y="2817"/>
                      <a:pt x="1372" y="2943"/>
                    </a:cubicBezTo>
                    <a:cubicBezTo>
                      <a:pt x="1334" y="2993"/>
                      <a:pt x="1309" y="3043"/>
                      <a:pt x="1309" y="3106"/>
                    </a:cubicBezTo>
                    <a:cubicBezTo>
                      <a:pt x="1309" y="3144"/>
                      <a:pt x="1372" y="3156"/>
                      <a:pt x="1422" y="3169"/>
                    </a:cubicBezTo>
                    <a:cubicBezTo>
                      <a:pt x="1548" y="3194"/>
                      <a:pt x="1661" y="3232"/>
                      <a:pt x="1774" y="3282"/>
                    </a:cubicBezTo>
                    <a:cubicBezTo>
                      <a:pt x="1661" y="3282"/>
                      <a:pt x="1535" y="3270"/>
                      <a:pt x="1409" y="3232"/>
                    </a:cubicBezTo>
                    <a:cubicBezTo>
                      <a:pt x="1384" y="3232"/>
                      <a:pt x="1346" y="3232"/>
                      <a:pt x="1309" y="3219"/>
                    </a:cubicBezTo>
                    <a:lnTo>
                      <a:pt x="1321" y="3219"/>
                    </a:lnTo>
                    <a:cubicBezTo>
                      <a:pt x="1284" y="3207"/>
                      <a:pt x="1246" y="3169"/>
                      <a:pt x="1233" y="3131"/>
                    </a:cubicBezTo>
                    <a:cubicBezTo>
                      <a:pt x="1221" y="3043"/>
                      <a:pt x="1246" y="2968"/>
                      <a:pt x="1284" y="2905"/>
                    </a:cubicBezTo>
                    <a:cubicBezTo>
                      <a:pt x="1359" y="2779"/>
                      <a:pt x="1422" y="2641"/>
                      <a:pt x="1497" y="2490"/>
                    </a:cubicBezTo>
                    <a:cubicBezTo>
                      <a:pt x="1795" y="1907"/>
                      <a:pt x="2056" y="1446"/>
                      <a:pt x="2087" y="1446"/>
                    </a:cubicBezTo>
                    <a:close/>
                    <a:moveTo>
                      <a:pt x="2401" y="3520"/>
                    </a:moveTo>
                    <a:cubicBezTo>
                      <a:pt x="2401" y="3520"/>
                      <a:pt x="2402" y="3520"/>
                      <a:pt x="2403" y="3521"/>
                    </a:cubicBezTo>
                    <a:cubicBezTo>
                      <a:pt x="2428" y="3521"/>
                      <a:pt x="2440" y="3584"/>
                      <a:pt x="2428" y="3672"/>
                    </a:cubicBezTo>
                    <a:cubicBezTo>
                      <a:pt x="2415" y="3722"/>
                      <a:pt x="2390" y="3773"/>
                      <a:pt x="2365" y="3823"/>
                    </a:cubicBezTo>
                    <a:cubicBezTo>
                      <a:pt x="2517" y="4041"/>
                      <a:pt x="2332" y="4288"/>
                      <a:pt x="2119" y="4288"/>
                    </a:cubicBezTo>
                    <a:cubicBezTo>
                      <a:pt x="2050" y="4288"/>
                      <a:pt x="1977" y="4262"/>
                      <a:pt x="1912" y="4200"/>
                    </a:cubicBezTo>
                    <a:cubicBezTo>
                      <a:pt x="1887" y="4162"/>
                      <a:pt x="1862" y="4125"/>
                      <a:pt x="1849" y="4087"/>
                    </a:cubicBezTo>
                    <a:lnTo>
                      <a:pt x="1799" y="4087"/>
                    </a:lnTo>
                    <a:cubicBezTo>
                      <a:pt x="1686" y="4074"/>
                      <a:pt x="1636" y="4037"/>
                      <a:pt x="1636" y="4024"/>
                    </a:cubicBezTo>
                    <a:lnTo>
                      <a:pt x="1648" y="4012"/>
                    </a:lnTo>
                    <a:cubicBezTo>
                      <a:pt x="1648" y="4005"/>
                      <a:pt x="1667" y="4005"/>
                      <a:pt x="1700" y="4005"/>
                    </a:cubicBezTo>
                    <a:cubicBezTo>
                      <a:pt x="1733" y="4005"/>
                      <a:pt x="1780" y="4005"/>
                      <a:pt x="1837" y="3999"/>
                    </a:cubicBezTo>
                    <a:cubicBezTo>
                      <a:pt x="1824" y="3898"/>
                      <a:pt x="1862" y="3823"/>
                      <a:pt x="1937" y="3760"/>
                    </a:cubicBezTo>
                    <a:cubicBezTo>
                      <a:pt x="1995" y="3717"/>
                      <a:pt x="2064" y="3695"/>
                      <a:pt x="2132" y="3695"/>
                    </a:cubicBezTo>
                    <a:cubicBezTo>
                      <a:pt x="2183" y="3695"/>
                      <a:pt x="2234" y="3708"/>
                      <a:pt x="2277" y="3735"/>
                    </a:cubicBezTo>
                    <a:cubicBezTo>
                      <a:pt x="2361" y="3628"/>
                      <a:pt x="2387" y="3520"/>
                      <a:pt x="2401" y="3520"/>
                    </a:cubicBezTo>
                    <a:close/>
                    <a:moveTo>
                      <a:pt x="1871" y="46"/>
                    </a:moveTo>
                    <a:lnTo>
                      <a:pt x="1661" y="629"/>
                    </a:lnTo>
                    <a:cubicBezTo>
                      <a:pt x="1309" y="340"/>
                      <a:pt x="718" y="491"/>
                      <a:pt x="403" y="151"/>
                    </a:cubicBezTo>
                    <a:lnTo>
                      <a:pt x="403" y="139"/>
                    </a:lnTo>
                    <a:cubicBezTo>
                      <a:pt x="227" y="1308"/>
                      <a:pt x="1" y="2968"/>
                      <a:pt x="51" y="3911"/>
                    </a:cubicBezTo>
                    <a:cubicBezTo>
                      <a:pt x="127" y="5546"/>
                      <a:pt x="1334" y="5885"/>
                      <a:pt x="1334" y="5885"/>
                    </a:cubicBezTo>
                    <a:cubicBezTo>
                      <a:pt x="1510" y="5909"/>
                      <a:pt x="1687" y="5921"/>
                      <a:pt x="1864" y="5921"/>
                    </a:cubicBezTo>
                    <a:cubicBezTo>
                      <a:pt x="2434" y="5921"/>
                      <a:pt x="3004" y="5798"/>
                      <a:pt x="3522" y="5558"/>
                    </a:cubicBezTo>
                    <a:cubicBezTo>
                      <a:pt x="3396" y="5256"/>
                      <a:pt x="3384" y="4930"/>
                      <a:pt x="3484" y="4615"/>
                    </a:cubicBezTo>
                    <a:cubicBezTo>
                      <a:pt x="3623" y="4326"/>
                      <a:pt x="3786" y="4049"/>
                      <a:pt x="3987" y="3798"/>
                    </a:cubicBezTo>
                    <a:cubicBezTo>
                      <a:pt x="4163" y="3534"/>
                      <a:pt x="4314" y="3219"/>
                      <a:pt x="4264" y="2905"/>
                    </a:cubicBezTo>
                    <a:cubicBezTo>
                      <a:pt x="4214" y="2704"/>
                      <a:pt x="4138" y="2503"/>
                      <a:pt x="4050" y="2314"/>
                    </a:cubicBezTo>
                    <a:cubicBezTo>
                      <a:pt x="3924" y="1912"/>
                      <a:pt x="3924" y="1484"/>
                      <a:pt x="4050" y="1082"/>
                    </a:cubicBezTo>
                    <a:cubicBezTo>
                      <a:pt x="4037" y="968"/>
                      <a:pt x="4025" y="868"/>
                      <a:pt x="4012" y="767"/>
                    </a:cubicBezTo>
                    <a:cubicBezTo>
                      <a:pt x="3962" y="893"/>
                      <a:pt x="3912" y="1019"/>
                      <a:pt x="3861" y="1145"/>
                    </a:cubicBezTo>
                    <a:cubicBezTo>
                      <a:pt x="3660" y="943"/>
                      <a:pt x="3346" y="893"/>
                      <a:pt x="3069" y="868"/>
                    </a:cubicBezTo>
                    <a:cubicBezTo>
                      <a:pt x="2780" y="868"/>
                      <a:pt x="2491" y="818"/>
                      <a:pt x="2227" y="704"/>
                    </a:cubicBezTo>
                    <a:cubicBezTo>
                      <a:pt x="1978" y="586"/>
                      <a:pt x="1796" y="300"/>
                      <a:pt x="1871" y="46"/>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527;p27">
                <a:extLst>
                  <a:ext uri="{FF2B5EF4-FFF2-40B4-BE49-F238E27FC236}">
                    <a16:creationId xmlns:a16="http://schemas.microsoft.com/office/drawing/2014/main" id="{C28AC1CC-7D8E-554D-814A-378CF45F74A0}"/>
                  </a:ext>
                </a:extLst>
              </p:cNvPr>
              <p:cNvSpPr/>
              <p:nvPr/>
            </p:nvSpPr>
            <p:spPr>
              <a:xfrm>
                <a:off x="4274625" y="2898625"/>
                <a:ext cx="11025" cy="9925"/>
              </a:xfrm>
              <a:custGeom>
                <a:avLst/>
                <a:gdLst/>
                <a:ahLst/>
                <a:cxnLst/>
                <a:rect l="l" t="t" r="r" b="b"/>
                <a:pathLst>
                  <a:path w="441" h="397" extrusionOk="0">
                    <a:moveTo>
                      <a:pt x="224" y="1"/>
                    </a:moveTo>
                    <a:cubicBezTo>
                      <a:pt x="122" y="1"/>
                      <a:pt x="36" y="62"/>
                      <a:pt x="13" y="166"/>
                    </a:cubicBezTo>
                    <a:cubicBezTo>
                      <a:pt x="1" y="279"/>
                      <a:pt x="76" y="380"/>
                      <a:pt x="189" y="392"/>
                    </a:cubicBezTo>
                    <a:cubicBezTo>
                      <a:pt x="204" y="395"/>
                      <a:pt x="219" y="397"/>
                      <a:pt x="233" y="397"/>
                    </a:cubicBezTo>
                    <a:cubicBezTo>
                      <a:pt x="327" y="397"/>
                      <a:pt x="405" y="329"/>
                      <a:pt x="416" y="241"/>
                    </a:cubicBezTo>
                    <a:cubicBezTo>
                      <a:pt x="441" y="128"/>
                      <a:pt x="353" y="27"/>
                      <a:pt x="252" y="2"/>
                    </a:cubicBezTo>
                    <a:cubicBezTo>
                      <a:pt x="243" y="1"/>
                      <a:pt x="233" y="1"/>
                      <a:pt x="22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528;p27">
                <a:extLst>
                  <a:ext uri="{FF2B5EF4-FFF2-40B4-BE49-F238E27FC236}">
                    <a16:creationId xmlns:a16="http://schemas.microsoft.com/office/drawing/2014/main" id="{630145BA-5B90-2040-9B82-1A0FA5523768}"/>
                  </a:ext>
                </a:extLst>
              </p:cNvPr>
              <p:cNvSpPr/>
              <p:nvPr/>
            </p:nvSpPr>
            <p:spPr>
              <a:xfrm>
                <a:off x="4268350" y="2893000"/>
                <a:ext cx="21400" cy="6725"/>
              </a:xfrm>
              <a:custGeom>
                <a:avLst/>
                <a:gdLst/>
                <a:ahLst/>
                <a:cxnLst/>
                <a:rect l="l" t="t" r="r" b="b"/>
                <a:pathLst>
                  <a:path w="856" h="269" extrusionOk="0">
                    <a:moveTo>
                      <a:pt x="380" y="1"/>
                    </a:moveTo>
                    <a:cubicBezTo>
                      <a:pt x="285" y="1"/>
                      <a:pt x="188" y="25"/>
                      <a:pt x="101" y="76"/>
                    </a:cubicBezTo>
                    <a:cubicBezTo>
                      <a:pt x="38" y="114"/>
                      <a:pt x="0" y="164"/>
                      <a:pt x="13" y="177"/>
                    </a:cubicBezTo>
                    <a:cubicBezTo>
                      <a:pt x="14" y="178"/>
                      <a:pt x="15" y="178"/>
                      <a:pt x="17" y="178"/>
                    </a:cubicBezTo>
                    <a:cubicBezTo>
                      <a:pt x="43" y="178"/>
                      <a:pt x="157" y="130"/>
                      <a:pt x="312" y="130"/>
                    </a:cubicBezTo>
                    <a:cubicBezTo>
                      <a:pt x="348" y="130"/>
                      <a:pt x="387" y="133"/>
                      <a:pt x="428" y="139"/>
                    </a:cubicBezTo>
                    <a:cubicBezTo>
                      <a:pt x="635" y="151"/>
                      <a:pt x="769" y="268"/>
                      <a:pt x="819" y="268"/>
                    </a:cubicBezTo>
                    <a:cubicBezTo>
                      <a:pt x="823" y="268"/>
                      <a:pt x="827" y="267"/>
                      <a:pt x="830" y="265"/>
                    </a:cubicBezTo>
                    <a:cubicBezTo>
                      <a:pt x="855" y="240"/>
                      <a:pt x="830" y="202"/>
                      <a:pt x="755" y="139"/>
                    </a:cubicBezTo>
                    <a:cubicBezTo>
                      <a:pt x="651" y="50"/>
                      <a:pt x="516" y="1"/>
                      <a:pt x="3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529;p27">
                <a:extLst>
                  <a:ext uri="{FF2B5EF4-FFF2-40B4-BE49-F238E27FC236}">
                    <a16:creationId xmlns:a16="http://schemas.microsoft.com/office/drawing/2014/main" id="{C5C3453A-839D-8D47-B4F6-3496620EC9BB}"/>
                  </a:ext>
                </a:extLst>
              </p:cNvPr>
              <p:cNvSpPr/>
              <p:nvPr/>
            </p:nvSpPr>
            <p:spPr>
              <a:xfrm>
                <a:off x="4330575" y="2906400"/>
                <a:ext cx="10725" cy="10025"/>
              </a:xfrm>
              <a:custGeom>
                <a:avLst/>
                <a:gdLst/>
                <a:ahLst/>
                <a:cxnLst/>
                <a:rect l="l" t="t" r="r" b="b"/>
                <a:pathLst>
                  <a:path w="429" h="401" extrusionOk="0">
                    <a:moveTo>
                      <a:pt x="209" y="1"/>
                    </a:moveTo>
                    <a:cubicBezTo>
                      <a:pt x="114" y="1"/>
                      <a:pt x="35" y="71"/>
                      <a:pt x="13" y="169"/>
                    </a:cubicBezTo>
                    <a:cubicBezTo>
                      <a:pt x="1" y="270"/>
                      <a:pt x="76" y="383"/>
                      <a:pt x="190" y="395"/>
                    </a:cubicBezTo>
                    <a:cubicBezTo>
                      <a:pt x="203" y="399"/>
                      <a:pt x="216" y="400"/>
                      <a:pt x="229" y="400"/>
                    </a:cubicBezTo>
                    <a:cubicBezTo>
                      <a:pt x="318" y="400"/>
                      <a:pt x="405" y="330"/>
                      <a:pt x="416" y="232"/>
                    </a:cubicBezTo>
                    <a:cubicBezTo>
                      <a:pt x="428" y="131"/>
                      <a:pt x="353" y="18"/>
                      <a:pt x="252" y="6"/>
                    </a:cubicBezTo>
                    <a:cubicBezTo>
                      <a:pt x="238" y="2"/>
                      <a:pt x="223" y="1"/>
                      <a:pt x="2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530;p27">
                <a:extLst>
                  <a:ext uri="{FF2B5EF4-FFF2-40B4-BE49-F238E27FC236}">
                    <a16:creationId xmlns:a16="http://schemas.microsoft.com/office/drawing/2014/main" id="{EE479EB2-12F8-C448-9BCC-46A3BAE7BD6E}"/>
                  </a:ext>
                </a:extLst>
              </p:cNvPr>
              <p:cNvSpPr/>
              <p:nvPr/>
            </p:nvSpPr>
            <p:spPr>
              <a:xfrm>
                <a:off x="4326175" y="2901425"/>
                <a:ext cx="21400" cy="6550"/>
              </a:xfrm>
              <a:custGeom>
                <a:avLst/>
                <a:gdLst/>
                <a:ahLst/>
                <a:cxnLst/>
                <a:rect l="l" t="t" r="r" b="b"/>
                <a:pathLst>
                  <a:path w="856" h="262" extrusionOk="0">
                    <a:moveTo>
                      <a:pt x="370" y="0"/>
                    </a:moveTo>
                    <a:cubicBezTo>
                      <a:pt x="277" y="0"/>
                      <a:pt x="185" y="25"/>
                      <a:pt x="101" y="66"/>
                    </a:cubicBezTo>
                    <a:cubicBezTo>
                      <a:pt x="26" y="117"/>
                      <a:pt x="1" y="154"/>
                      <a:pt x="13" y="180"/>
                    </a:cubicBezTo>
                    <a:cubicBezTo>
                      <a:pt x="14" y="180"/>
                      <a:pt x="16" y="181"/>
                      <a:pt x="19" y="181"/>
                    </a:cubicBezTo>
                    <a:cubicBezTo>
                      <a:pt x="51" y="181"/>
                      <a:pt x="193" y="128"/>
                      <a:pt x="377" y="128"/>
                    </a:cubicBezTo>
                    <a:cubicBezTo>
                      <a:pt x="394" y="128"/>
                      <a:pt x="411" y="128"/>
                      <a:pt x="428" y="129"/>
                    </a:cubicBezTo>
                    <a:cubicBezTo>
                      <a:pt x="617" y="151"/>
                      <a:pt x="756" y="261"/>
                      <a:pt x="804" y="261"/>
                    </a:cubicBezTo>
                    <a:cubicBezTo>
                      <a:pt x="810" y="261"/>
                      <a:pt x="815" y="259"/>
                      <a:pt x="818" y="255"/>
                    </a:cubicBezTo>
                    <a:cubicBezTo>
                      <a:pt x="856" y="230"/>
                      <a:pt x="818" y="205"/>
                      <a:pt x="743" y="142"/>
                    </a:cubicBezTo>
                    <a:cubicBezTo>
                      <a:pt x="655" y="66"/>
                      <a:pt x="554" y="16"/>
                      <a:pt x="428" y="3"/>
                    </a:cubicBezTo>
                    <a:cubicBezTo>
                      <a:pt x="409" y="1"/>
                      <a:pt x="390" y="0"/>
                      <a:pt x="3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531;p27">
                <a:extLst>
                  <a:ext uri="{FF2B5EF4-FFF2-40B4-BE49-F238E27FC236}">
                    <a16:creationId xmlns:a16="http://schemas.microsoft.com/office/drawing/2014/main" id="{DE3838D4-7B66-5B41-867D-6394845DA216}"/>
                  </a:ext>
                </a:extLst>
              </p:cNvPr>
              <p:cNvSpPr/>
              <p:nvPr/>
            </p:nvSpPr>
            <p:spPr>
              <a:xfrm>
                <a:off x="4287825" y="2898975"/>
                <a:ext cx="22025" cy="45625"/>
              </a:xfrm>
              <a:custGeom>
                <a:avLst/>
                <a:gdLst/>
                <a:ahLst/>
                <a:cxnLst/>
                <a:rect l="l" t="t" r="r" b="b"/>
                <a:pathLst>
                  <a:path w="881" h="1825" extrusionOk="0">
                    <a:moveTo>
                      <a:pt x="855" y="1"/>
                    </a:moveTo>
                    <a:cubicBezTo>
                      <a:pt x="824" y="1"/>
                      <a:pt x="563" y="461"/>
                      <a:pt x="265" y="1032"/>
                    </a:cubicBezTo>
                    <a:cubicBezTo>
                      <a:pt x="202" y="1183"/>
                      <a:pt x="126" y="1321"/>
                      <a:pt x="64" y="1460"/>
                    </a:cubicBezTo>
                    <a:cubicBezTo>
                      <a:pt x="13" y="1522"/>
                      <a:pt x="1" y="1598"/>
                      <a:pt x="13" y="1673"/>
                    </a:cubicBezTo>
                    <a:cubicBezTo>
                      <a:pt x="26" y="1711"/>
                      <a:pt x="51" y="1749"/>
                      <a:pt x="89" y="1761"/>
                    </a:cubicBezTo>
                    <a:cubicBezTo>
                      <a:pt x="126" y="1774"/>
                      <a:pt x="152" y="1786"/>
                      <a:pt x="189" y="1786"/>
                    </a:cubicBezTo>
                    <a:cubicBezTo>
                      <a:pt x="303" y="1812"/>
                      <a:pt x="428" y="1824"/>
                      <a:pt x="554" y="1824"/>
                    </a:cubicBezTo>
                    <a:cubicBezTo>
                      <a:pt x="441" y="1774"/>
                      <a:pt x="315" y="1736"/>
                      <a:pt x="202" y="1724"/>
                    </a:cubicBezTo>
                    <a:cubicBezTo>
                      <a:pt x="139" y="1711"/>
                      <a:pt x="89" y="1686"/>
                      <a:pt x="89" y="1648"/>
                    </a:cubicBezTo>
                    <a:cubicBezTo>
                      <a:pt x="89" y="1598"/>
                      <a:pt x="114" y="1535"/>
                      <a:pt x="139" y="1497"/>
                    </a:cubicBezTo>
                    <a:cubicBezTo>
                      <a:pt x="214" y="1359"/>
                      <a:pt x="277" y="1221"/>
                      <a:pt x="353" y="1082"/>
                    </a:cubicBezTo>
                    <a:cubicBezTo>
                      <a:pt x="655" y="491"/>
                      <a:pt x="881" y="13"/>
                      <a:pt x="856" y="1"/>
                    </a:cubicBezTo>
                    <a:cubicBezTo>
                      <a:pt x="855" y="1"/>
                      <a:pt x="855" y="1"/>
                      <a:pt x="8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532;p27">
                <a:extLst>
                  <a:ext uri="{FF2B5EF4-FFF2-40B4-BE49-F238E27FC236}">
                    <a16:creationId xmlns:a16="http://schemas.microsoft.com/office/drawing/2014/main" id="{BB5C408D-BA08-6D49-8EDA-F7BBCB6B105D}"/>
                  </a:ext>
                </a:extLst>
              </p:cNvPr>
              <p:cNvSpPr/>
              <p:nvPr/>
            </p:nvSpPr>
            <p:spPr>
              <a:xfrm>
                <a:off x="4290025" y="3001475"/>
                <a:ext cx="55675" cy="19600"/>
              </a:xfrm>
              <a:custGeom>
                <a:avLst/>
                <a:gdLst/>
                <a:ahLst/>
                <a:cxnLst/>
                <a:rect l="l" t="t" r="r" b="b"/>
                <a:pathLst>
                  <a:path w="2227" h="784" extrusionOk="0">
                    <a:moveTo>
                      <a:pt x="2226" y="0"/>
                    </a:moveTo>
                    <a:cubicBezTo>
                      <a:pt x="1699" y="240"/>
                      <a:pt x="1127" y="363"/>
                      <a:pt x="556" y="363"/>
                    </a:cubicBezTo>
                    <a:cubicBezTo>
                      <a:pt x="379" y="363"/>
                      <a:pt x="202" y="351"/>
                      <a:pt x="26" y="327"/>
                    </a:cubicBezTo>
                    <a:lnTo>
                      <a:pt x="1" y="717"/>
                    </a:lnTo>
                    <a:cubicBezTo>
                      <a:pt x="221" y="764"/>
                      <a:pt x="422" y="784"/>
                      <a:pt x="606" y="784"/>
                    </a:cubicBezTo>
                    <a:cubicBezTo>
                      <a:pt x="1666" y="784"/>
                      <a:pt x="2152" y="120"/>
                      <a:pt x="2226" y="13"/>
                    </a:cubicBezTo>
                    <a:lnTo>
                      <a:pt x="2226" y="0"/>
                    </a:ln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533;p27">
                <a:extLst>
                  <a:ext uri="{FF2B5EF4-FFF2-40B4-BE49-F238E27FC236}">
                    <a16:creationId xmlns:a16="http://schemas.microsoft.com/office/drawing/2014/main" id="{25BC9781-8D89-BB4A-A56F-B89AA371FB44}"/>
                  </a:ext>
                </a:extLst>
              </p:cNvPr>
              <p:cNvSpPr/>
              <p:nvPr/>
            </p:nvSpPr>
            <p:spPr>
              <a:xfrm>
                <a:off x="4327450" y="2889275"/>
                <a:ext cx="22650" cy="8250"/>
              </a:xfrm>
              <a:custGeom>
                <a:avLst/>
                <a:gdLst/>
                <a:ahLst/>
                <a:cxnLst/>
                <a:rect l="l" t="t" r="r" b="b"/>
                <a:pathLst>
                  <a:path w="906" h="330" extrusionOk="0">
                    <a:moveTo>
                      <a:pt x="321" y="0"/>
                    </a:moveTo>
                    <a:cubicBezTo>
                      <a:pt x="260" y="0"/>
                      <a:pt x="199" y="8"/>
                      <a:pt x="138" y="24"/>
                    </a:cubicBezTo>
                    <a:cubicBezTo>
                      <a:pt x="38" y="49"/>
                      <a:pt x="0" y="100"/>
                      <a:pt x="13" y="112"/>
                    </a:cubicBezTo>
                    <a:cubicBezTo>
                      <a:pt x="13" y="125"/>
                      <a:pt x="63" y="125"/>
                      <a:pt x="151" y="125"/>
                    </a:cubicBezTo>
                    <a:cubicBezTo>
                      <a:pt x="252" y="125"/>
                      <a:pt x="365" y="137"/>
                      <a:pt x="465" y="163"/>
                    </a:cubicBezTo>
                    <a:cubicBezTo>
                      <a:pt x="566" y="188"/>
                      <a:pt x="667" y="225"/>
                      <a:pt x="755" y="276"/>
                    </a:cubicBezTo>
                    <a:cubicBezTo>
                      <a:pt x="817" y="307"/>
                      <a:pt x="853" y="329"/>
                      <a:pt x="871" y="329"/>
                    </a:cubicBezTo>
                    <a:cubicBezTo>
                      <a:pt x="875" y="329"/>
                      <a:pt x="878" y="328"/>
                      <a:pt x="880" y="326"/>
                    </a:cubicBezTo>
                    <a:cubicBezTo>
                      <a:pt x="906" y="313"/>
                      <a:pt x="880" y="263"/>
                      <a:pt x="818" y="200"/>
                    </a:cubicBezTo>
                    <a:cubicBezTo>
                      <a:pt x="677" y="69"/>
                      <a:pt x="501" y="0"/>
                      <a:pt x="3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534;p27">
                <a:extLst>
                  <a:ext uri="{FF2B5EF4-FFF2-40B4-BE49-F238E27FC236}">
                    <a16:creationId xmlns:a16="http://schemas.microsoft.com/office/drawing/2014/main" id="{559C1810-9FE0-E342-8A54-5453A50E08CC}"/>
                  </a:ext>
                </a:extLst>
              </p:cNvPr>
              <p:cNvSpPr/>
              <p:nvPr/>
            </p:nvSpPr>
            <p:spPr>
              <a:xfrm>
                <a:off x="4277150" y="2885025"/>
                <a:ext cx="15425" cy="4050"/>
              </a:xfrm>
              <a:custGeom>
                <a:avLst/>
                <a:gdLst/>
                <a:ahLst/>
                <a:cxnLst/>
                <a:rect l="l" t="t" r="r" b="b"/>
                <a:pathLst>
                  <a:path w="617" h="162" extrusionOk="0">
                    <a:moveTo>
                      <a:pt x="191" y="1"/>
                    </a:moveTo>
                    <a:cubicBezTo>
                      <a:pt x="78" y="1"/>
                      <a:pt x="0" y="15"/>
                      <a:pt x="0" y="43"/>
                    </a:cubicBezTo>
                    <a:cubicBezTo>
                      <a:pt x="0" y="81"/>
                      <a:pt x="138" y="144"/>
                      <a:pt x="302" y="156"/>
                    </a:cubicBezTo>
                    <a:cubicBezTo>
                      <a:pt x="344" y="159"/>
                      <a:pt x="383" y="161"/>
                      <a:pt x="419" y="161"/>
                    </a:cubicBezTo>
                    <a:cubicBezTo>
                      <a:pt x="536" y="161"/>
                      <a:pt x="616" y="145"/>
                      <a:pt x="616" y="106"/>
                    </a:cubicBezTo>
                    <a:cubicBezTo>
                      <a:pt x="616" y="68"/>
                      <a:pt x="491" y="31"/>
                      <a:pt x="315" y="6"/>
                    </a:cubicBezTo>
                    <a:cubicBezTo>
                      <a:pt x="271" y="2"/>
                      <a:pt x="229" y="1"/>
                      <a:pt x="1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535;p27">
                <a:extLst>
                  <a:ext uri="{FF2B5EF4-FFF2-40B4-BE49-F238E27FC236}">
                    <a16:creationId xmlns:a16="http://schemas.microsoft.com/office/drawing/2014/main" id="{A2C6F10E-CA6E-8A40-A5F0-C6F9AE18F888}"/>
                  </a:ext>
                </a:extLst>
              </p:cNvPr>
              <p:cNvSpPr/>
              <p:nvPr/>
            </p:nvSpPr>
            <p:spPr>
              <a:xfrm>
                <a:off x="4303550" y="2958075"/>
                <a:ext cx="16700" cy="11675"/>
              </a:xfrm>
              <a:custGeom>
                <a:avLst/>
                <a:gdLst/>
                <a:ahLst/>
                <a:cxnLst/>
                <a:rect l="l" t="t" r="r" b="b"/>
                <a:pathLst>
                  <a:path w="668" h="467" extrusionOk="0">
                    <a:moveTo>
                      <a:pt x="516" y="1"/>
                    </a:moveTo>
                    <a:lnTo>
                      <a:pt x="516" y="1"/>
                    </a:lnTo>
                    <a:cubicBezTo>
                      <a:pt x="478" y="64"/>
                      <a:pt x="415" y="127"/>
                      <a:pt x="353" y="177"/>
                    </a:cubicBezTo>
                    <a:cubicBezTo>
                      <a:pt x="239" y="240"/>
                      <a:pt x="126" y="265"/>
                      <a:pt x="0" y="265"/>
                    </a:cubicBezTo>
                    <a:cubicBezTo>
                      <a:pt x="13" y="303"/>
                      <a:pt x="38" y="340"/>
                      <a:pt x="63" y="378"/>
                    </a:cubicBezTo>
                    <a:cubicBezTo>
                      <a:pt x="125" y="440"/>
                      <a:pt x="196" y="466"/>
                      <a:pt x="265" y="466"/>
                    </a:cubicBezTo>
                    <a:cubicBezTo>
                      <a:pt x="476" y="466"/>
                      <a:pt x="668" y="219"/>
                      <a:pt x="516"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536;p27">
                <a:extLst>
                  <a:ext uri="{FF2B5EF4-FFF2-40B4-BE49-F238E27FC236}">
                    <a16:creationId xmlns:a16="http://schemas.microsoft.com/office/drawing/2014/main" id="{EC17DEFF-74BB-0545-A389-EE03FB63F39A}"/>
                  </a:ext>
                </a:extLst>
              </p:cNvPr>
              <p:cNvSpPr/>
              <p:nvPr/>
            </p:nvSpPr>
            <p:spPr>
              <a:xfrm>
                <a:off x="4314250" y="2955875"/>
                <a:ext cx="0" cy="25"/>
              </a:xfrm>
              <a:custGeom>
                <a:avLst/>
                <a:gdLst/>
                <a:ahLst/>
                <a:cxnLst/>
                <a:rect l="l" t="t" r="r" b="b"/>
                <a:pathLst>
                  <a:path h="1" extrusionOk="0">
                    <a:moveTo>
                      <a:pt x="0" y="1"/>
                    </a:moveTo>
                    <a:lnTo>
                      <a:pt x="0" y="1"/>
                    </a:lnTo>
                    <a:lnTo>
                      <a:pt x="0" y="1"/>
                    </a:ln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537;p27">
                <a:extLst>
                  <a:ext uri="{FF2B5EF4-FFF2-40B4-BE49-F238E27FC236}">
                    <a16:creationId xmlns:a16="http://schemas.microsoft.com/office/drawing/2014/main" id="{919AFD09-0265-2246-863B-CE1EF417590A}"/>
                  </a:ext>
                </a:extLst>
              </p:cNvPr>
              <p:cNvSpPr/>
              <p:nvPr/>
            </p:nvSpPr>
            <p:spPr>
              <a:xfrm>
                <a:off x="4302925" y="2954875"/>
                <a:ext cx="11325" cy="7625"/>
              </a:xfrm>
              <a:custGeom>
                <a:avLst/>
                <a:gdLst/>
                <a:ahLst/>
                <a:cxnLst/>
                <a:rect l="l" t="t" r="r" b="b"/>
                <a:pathLst>
                  <a:path w="453" h="305" extrusionOk="0">
                    <a:moveTo>
                      <a:pt x="297" y="1"/>
                    </a:moveTo>
                    <a:cubicBezTo>
                      <a:pt x="227" y="1"/>
                      <a:pt x="158" y="23"/>
                      <a:pt x="101" y="66"/>
                    </a:cubicBezTo>
                    <a:cubicBezTo>
                      <a:pt x="38" y="129"/>
                      <a:pt x="0" y="204"/>
                      <a:pt x="0" y="305"/>
                    </a:cubicBezTo>
                    <a:cubicBezTo>
                      <a:pt x="113" y="292"/>
                      <a:pt x="202" y="255"/>
                      <a:pt x="290" y="192"/>
                    </a:cubicBezTo>
                    <a:cubicBezTo>
                      <a:pt x="352" y="154"/>
                      <a:pt x="415" y="104"/>
                      <a:pt x="453" y="41"/>
                    </a:cubicBezTo>
                    <a:cubicBezTo>
                      <a:pt x="404" y="14"/>
                      <a:pt x="350" y="1"/>
                      <a:pt x="297"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538;p27">
                <a:extLst>
                  <a:ext uri="{FF2B5EF4-FFF2-40B4-BE49-F238E27FC236}">
                    <a16:creationId xmlns:a16="http://schemas.microsoft.com/office/drawing/2014/main" id="{79A04DA5-2A6B-0D42-A2F1-2BD8D01DB8C7}"/>
                  </a:ext>
                </a:extLst>
              </p:cNvPr>
              <p:cNvSpPr/>
              <p:nvPr/>
            </p:nvSpPr>
            <p:spPr>
              <a:xfrm>
                <a:off x="4298200" y="2950225"/>
                <a:ext cx="20150" cy="14475"/>
              </a:xfrm>
              <a:custGeom>
                <a:avLst/>
                <a:gdLst/>
                <a:ahLst/>
                <a:cxnLst/>
                <a:rect l="l" t="t" r="r" b="b"/>
                <a:pathLst>
                  <a:path w="806" h="579" extrusionOk="0">
                    <a:moveTo>
                      <a:pt x="768" y="1"/>
                    </a:moveTo>
                    <a:cubicBezTo>
                      <a:pt x="755" y="1"/>
                      <a:pt x="730" y="114"/>
                      <a:pt x="642" y="227"/>
                    </a:cubicBezTo>
                    <a:cubicBezTo>
                      <a:pt x="604" y="290"/>
                      <a:pt x="554" y="340"/>
                      <a:pt x="491" y="390"/>
                    </a:cubicBezTo>
                    <a:cubicBezTo>
                      <a:pt x="403" y="441"/>
                      <a:pt x="302" y="478"/>
                      <a:pt x="202" y="491"/>
                    </a:cubicBezTo>
                    <a:cubicBezTo>
                      <a:pt x="89" y="504"/>
                      <a:pt x="13" y="491"/>
                      <a:pt x="1" y="516"/>
                    </a:cubicBezTo>
                    <a:cubicBezTo>
                      <a:pt x="1" y="529"/>
                      <a:pt x="64" y="566"/>
                      <a:pt x="164" y="579"/>
                    </a:cubicBezTo>
                    <a:lnTo>
                      <a:pt x="214" y="579"/>
                    </a:lnTo>
                    <a:cubicBezTo>
                      <a:pt x="340" y="579"/>
                      <a:pt x="453" y="554"/>
                      <a:pt x="567" y="491"/>
                    </a:cubicBezTo>
                    <a:cubicBezTo>
                      <a:pt x="680" y="416"/>
                      <a:pt x="755" y="290"/>
                      <a:pt x="793" y="164"/>
                    </a:cubicBezTo>
                    <a:cubicBezTo>
                      <a:pt x="805" y="63"/>
                      <a:pt x="793" y="1"/>
                      <a:pt x="76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539;p27">
                <a:extLst>
                  <a:ext uri="{FF2B5EF4-FFF2-40B4-BE49-F238E27FC236}">
                    <a16:creationId xmlns:a16="http://schemas.microsoft.com/office/drawing/2014/main" id="{EE98B445-B285-CD48-97E0-53970DB48CF8}"/>
                  </a:ext>
                </a:extLst>
              </p:cNvPr>
              <p:cNvSpPr/>
              <p:nvPr/>
            </p:nvSpPr>
            <p:spPr>
              <a:xfrm>
                <a:off x="4262675" y="2813375"/>
                <a:ext cx="148425" cy="78100"/>
              </a:xfrm>
              <a:custGeom>
                <a:avLst/>
                <a:gdLst/>
                <a:ahLst/>
                <a:cxnLst/>
                <a:rect l="l" t="t" r="r" b="b"/>
                <a:pathLst>
                  <a:path w="5937" h="3124" extrusionOk="0">
                    <a:moveTo>
                      <a:pt x="3282" y="0"/>
                    </a:moveTo>
                    <a:cubicBezTo>
                      <a:pt x="3182" y="0"/>
                      <a:pt x="3081" y="6"/>
                      <a:pt x="2981" y="17"/>
                    </a:cubicBezTo>
                    <a:cubicBezTo>
                      <a:pt x="2792" y="30"/>
                      <a:pt x="2604" y="67"/>
                      <a:pt x="2428" y="130"/>
                    </a:cubicBezTo>
                    <a:lnTo>
                      <a:pt x="2138" y="80"/>
                    </a:lnTo>
                    <a:cubicBezTo>
                      <a:pt x="1972" y="26"/>
                      <a:pt x="1804" y="0"/>
                      <a:pt x="1639" y="0"/>
                    </a:cubicBezTo>
                    <a:cubicBezTo>
                      <a:pt x="813" y="0"/>
                      <a:pt x="78" y="645"/>
                      <a:pt x="26" y="1526"/>
                    </a:cubicBezTo>
                    <a:cubicBezTo>
                      <a:pt x="1" y="1740"/>
                      <a:pt x="64" y="1941"/>
                      <a:pt x="189" y="2117"/>
                    </a:cubicBezTo>
                    <a:lnTo>
                      <a:pt x="189" y="2130"/>
                    </a:lnTo>
                    <a:cubicBezTo>
                      <a:pt x="491" y="2457"/>
                      <a:pt x="1082" y="2306"/>
                      <a:pt x="1447" y="2595"/>
                    </a:cubicBezTo>
                    <a:lnTo>
                      <a:pt x="1641" y="2024"/>
                    </a:lnTo>
                    <a:lnTo>
                      <a:pt x="1641" y="2024"/>
                    </a:lnTo>
                    <a:cubicBezTo>
                      <a:pt x="1577" y="2275"/>
                      <a:pt x="1767" y="2554"/>
                      <a:pt x="2000" y="2670"/>
                    </a:cubicBezTo>
                    <a:cubicBezTo>
                      <a:pt x="2264" y="2784"/>
                      <a:pt x="2553" y="2834"/>
                      <a:pt x="2843" y="2834"/>
                    </a:cubicBezTo>
                    <a:cubicBezTo>
                      <a:pt x="3132" y="2859"/>
                      <a:pt x="3434" y="2909"/>
                      <a:pt x="3647" y="3123"/>
                    </a:cubicBezTo>
                    <a:cubicBezTo>
                      <a:pt x="3685" y="2985"/>
                      <a:pt x="3735" y="2859"/>
                      <a:pt x="3786" y="2733"/>
                    </a:cubicBezTo>
                    <a:cubicBezTo>
                      <a:pt x="3798" y="2834"/>
                      <a:pt x="3811" y="2947"/>
                      <a:pt x="3823" y="3048"/>
                    </a:cubicBezTo>
                    <a:cubicBezTo>
                      <a:pt x="3912" y="2733"/>
                      <a:pt x="4025" y="2419"/>
                      <a:pt x="4150" y="2117"/>
                    </a:cubicBezTo>
                    <a:lnTo>
                      <a:pt x="5936" y="2620"/>
                    </a:lnTo>
                    <a:cubicBezTo>
                      <a:pt x="5936" y="2029"/>
                      <a:pt x="5735" y="1451"/>
                      <a:pt x="5370" y="985"/>
                    </a:cubicBezTo>
                    <a:lnTo>
                      <a:pt x="5358" y="973"/>
                    </a:lnTo>
                    <a:cubicBezTo>
                      <a:pt x="4833" y="348"/>
                      <a:pt x="4071" y="0"/>
                      <a:pt x="328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540;p27">
                <a:extLst>
                  <a:ext uri="{FF2B5EF4-FFF2-40B4-BE49-F238E27FC236}">
                    <a16:creationId xmlns:a16="http://schemas.microsoft.com/office/drawing/2014/main" id="{2E38D7E7-5879-834F-8D3B-F0CB803D8170}"/>
                  </a:ext>
                </a:extLst>
              </p:cNvPr>
              <p:cNvSpPr/>
              <p:nvPr/>
            </p:nvSpPr>
            <p:spPr>
              <a:xfrm>
                <a:off x="4341900" y="2838000"/>
                <a:ext cx="122000" cy="190875"/>
              </a:xfrm>
              <a:custGeom>
                <a:avLst/>
                <a:gdLst/>
                <a:ahLst/>
                <a:cxnLst/>
                <a:rect l="l" t="t" r="r" b="b"/>
                <a:pathLst>
                  <a:path w="4880" h="7635" extrusionOk="0">
                    <a:moveTo>
                      <a:pt x="2189" y="0"/>
                    </a:moveTo>
                    <a:cubicBezTo>
                      <a:pt x="2553" y="478"/>
                      <a:pt x="2754" y="1044"/>
                      <a:pt x="2754" y="1635"/>
                    </a:cubicBezTo>
                    <a:lnTo>
                      <a:pt x="981" y="1132"/>
                    </a:lnTo>
                    <a:cubicBezTo>
                      <a:pt x="856" y="1434"/>
                      <a:pt x="743" y="1748"/>
                      <a:pt x="654" y="2063"/>
                    </a:cubicBezTo>
                    <a:cubicBezTo>
                      <a:pt x="529" y="2465"/>
                      <a:pt x="529" y="2893"/>
                      <a:pt x="654" y="3295"/>
                    </a:cubicBezTo>
                    <a:cubicBezTo>
                      <a:pt x="755" y="3484"/>
                      <a:pt x="818" y="3697"/>
                      <a:pt x="881" y="3899"/>
                    </a:cubicBezTo>
                    <a:cubicBezTo>
                      <a:pt x="919" y="4213"/>
                      <a:pt x="768" y="4527"/>
                      <a:pt x="592" y="4791"/>
                    </a:cubicBezTo>
                    <a:cubicBezTo>
                      <a:pt x="390" y="5043"/>
                      <a:pt x="227" y="5307"/>
                      <a:pt x="101" y="5609"/>
                    </a:cubicBezTo>
                    <a:cubicBezTo>
                      <a:pt x="1" y="5911"/>
                      <a:pt x="13" y="6250"/>
                      <a:pt x="139" y="6552"/>
                    </a:cubicBezTo>
                    <a:cubicBezTo>
                      <a:pt x="227" y="6791"/>
                      <a:pt x="378" y="6992"/>
                      <a:pt x="579" y="7143"/>
                    </a:cubicBezTo>
                    <a:cubicBezTo>
                      <a:pt x="843" y="7344"/>
                      <a:pt x="1157" y="7457"/>
                      <a:pt x="1484" y="7457"/>
                    </a:cubicBezTo>
                    <a:lnTo>
                      <a:pt x="1472" y="7570"/>
                    </a:lnTo>
                    <a:cubicBezTo>
                      <a:pt x="1668" y="7613"/>
                      <a:pt x="1867" y="7635"/>
                      <a:pt x="2065" y="7635"/>
                    </a:cubicBezTo>
                    <a:cubicBezTo>
                      <a:pt x="2790" y="7635"/>
                      <a:pt x="3498" y="7350"/>
                      <a:pt x="4012" y="6816"/>
                    </a:cubicBezTo>
                    <a:cubicBezTo>
                      <a:pt x="4704" y="6061"/>
                      <a:pt x="4880" y="4791"/>
                      <a:pt x="4314" y="3961"/>
                    </a:cubicBezTo>
                    <a:cubicBezTo>
                      <a:pt x="4087" y="3622"/>
                      <a:pt x="3760" y="3370"/>
                      <a:pt x="3610" y="2993"/>
                    </a:cubicBezTo>
                    <a:cubicBezTo>
                      <a:pt x="3484" y="2666"/>
                      <a:pt x="3509" y="2289"/>
                      <a:pt x="3471" y="1924"/>
                    </a:cubicBezTo>
                    <a:cubicBezTo>
                      <a:pt x="3396" y="1308"/>
                      <a:pt x="3107" y="742"/>
                      <a:pt x="2654" y="315"/>
                    </a:cubicBezTo>
                    <a:cubicBezTo>
                      <a:pt x="2516" y="202"/>
                      <a:pt x="2352" y="88"/>
                      <a:pt x="21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541;p27">
                <a:extLst>
                  <a:ext uri="{FF2B5EF4-FFF2-40B4-BE49-F238E27FC236}">
                    <a16:creationId xmlns:a16="http://schemas.microsoft.com/office/drawing/2014/main" id="{283EAB47-86C5-9D49-BFB6-3F1316E58484}"/>
                  </a:ext>
                </a:extLst>
              </p:cNvPr>
              <p:cNvSpPr/>
              <p:nvPr/>
            </p:nvSpPr>
            <p:spPr>
              <a:xfrm>
                <a:off x="4966550" y="3174400"/>
                <a:ext cx="96850" cy="149325"/>
              </a:xfrm>
              <a:custGeom>
                <a:avLst/>
                <a:gdLst/>
                <a:ahLst/>
                <a:cxnLst/>
                <a:rect l="l" t="t" r="r" b="b"/>
                <a:pathLst>
                  <a:path w="3874" h="5973" extrusionOk="0">
                    <a:moveTo>
                      <a:pt x="2155" y="1"/>
                    </a:moveTo>
                    <a:cubicBezTo>
                      <a:pt x="1538" y="1"/>
                      <a:pt x="953" y="296"/>
                      <a:pt x="592" y="804"/>
                    </a:cubicBezTo>
                    <a:cubicBezTo>
                      <a:pt x="189" y="1370"/>
                      <a:pt x="1" y="2049"/>
                      <a:pt x="64" y="2741"/>
                    </a:cubicBezTo>
                    <a:cubicBezTo>
                      <a:pt x="114" y="3822"/>
                      <a:pt x="667" y="4828"/>
                      <a:pt x="1547" y="5469"/>
                    </a:cubicBezTo>
                    <a:cubicBezTo>
                      <a:pt x="1925" y="5721"/>
                      <a:pt x="2365" y="5897"/>
                      <a:pt x="2817" y="5972"/>
                    </a:cubicBezTo>
                    <a:lnTo>
                      <a:pt x="2830" y="5972"/>
                    </a:lnTo>
                    <a:lnTo>
                      <a:pt x="3874" y="301"/>
                    </a:lnTo>
                    <a:lnTo>
                      <a:pt x="3861" y="301"/>
                    </a:lnTo>
                    <a:cubicBezTo>
                      <a:pt x="3396" y="163"/>
                      <a:pt x="2918" y="75"/>
                      <a:pt x="2440" y="25"/>
                    </a:cubicBezTo>
                    <a:lnTo>
                      <a:pt x="2365" y="12"/>
                    </a:lnTo>
                    <a:cubicBezTo>
                      <a:pt x="2295" y="4"/>
                      <a:pt x="2224" y="1"/>
                      <a:pt x="215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542;p27">
                <a:extLst>
                  <a:ext uri="{FF2B5EF4-FFF2-40B4-BE49-F238E27FC236}">
                    <a16:creationId xmlns:a16="http://schemas.microsoft.com/office/drawing/2014/main" id="{0456A770-C779-2F4F-BFA3-8AC973AA0159}"/>
                  </a:ext>
                </a:extLst>
              </p:cNvPr>
              <p:cNvSpPr/>
              <p:nvPr/>
            </p:nvSpPr>
            <p:spPr>
              <a:xfrm>
                <a:off x="4737375" y="2988900"/>
                <a:ext cx="218200" cy="69175"/>
              </a:xfrm>
              <a:custGeom>
                <a:avLst/>
                <a:gdLst/>
                <a:ahLst/>
                <a:cxnLst/>
                <a:rect l="l" t="t" r="r" b="b"/>
                <a:pathLst>
                  <a:path w="8728" h="2767" extrusionOk="0">
                    <a:moveTo>
                      <a:pt x="189" y="0"/>
                    </a:moveTo>
                    <a:lnTo>
                      <a:pt x="1" y="868"/>
                    </a:lnTo>
                    <a:lnTo>
                      <a:pt x="8539" y="2767"/>
                    </a:lnTo>
                    <a:lnTo>
                      <a:pt x="8728" y="1899"/>
                    </a:lnTo>
                    <a:lnTo>
                      <a:pt x="18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543;p27">
                <a:extLst>
                  <a:ext uri="{FF2B5EF4-FFF2-40B4-BE49-F238E27FC236}">
                    <a16:creationId xmlns:a16="http://schemas.microsoft.com/office/drawing/2014/main" id="{618D3854-B3C5-694A-AAF3-FFA2351FF745}"/>
                  </a:ext>
                </a:extLst>
              </p:cNvPr>
              <p:cNvSpPr/>
              <p:nvPr/>
            </p:nvSpPr>
            <p:spPr>
              <a:xfrm>
                <a:off x="4182200" y="3067175"/>
                <a:ext cx="111325" cy="22025"/>
              </a:xfrm>
              <a:custGeom>
                <a:avLst/>
                <a:gdLst/>
                <a:ahLst/>
                <a:cxnLst/>
                <a:rect l="l" t="t" r="r" b="b"/>
                <a:pathLst>
                  <a:path w="4453" h="881" extrusionOk="0">
                    <a:moveTo>
                      <a:pt x="868" y="1"/>
                    </a:moveTo>
                    <a:cubicBezTo>
                      <a:pt x="789" y="1"/>
                      <a:pt x="709" y="5"/>
                      <a:pt x="629" y="13"/>
                    </a:cubicBezTo>
                    <a:cubicBezTo>
                      <a:pt x="466" y="38"/>
                      <a:pt x="302" y="101"/>
                      <a:pt x="164" y="189"/>
                    </a:cubicBezTo>
                    <a:cubicBezTo>
                      <a:pt x="101" y="214"/>
                      <a:pt x="51" y="252"/>
                      <a:pt x="1" y="290"/>
                    </a:cubicBezTo>
                    <a:cubicBezTo>
                      <a:pt x="202" y="189"/>
                      <a:pt x="416" y="114"/>
                      <a:pt x="629" y="88"/>
                    </a:cubicBezTo>
                    <a:cubicBezTo>
                      <a:pt x="702" y="81"/>
                      <a:pt x="775" y="77"/>
                      <a:pt x="849" y="77"/>
                    </a:cubicBezTo>
                    <a:cubicBezTo>
                      <a:pt x="1018" y="77"/>
                      <a:pt x="1188" y="99"/>
                      <a:pt x="1346" y="151"/>
                    </a:cubicBezTo>
                    <a:cubicBezTo>
                      <a:pt x="1635" y="227"/>
                      <a:pt x="1925" y="327"/>
                      <a:pt x="2201" y="440"/>
                    </a:cubicBezTo>
                    <a:cubicBezTo>
                      <a:pt x="2478" y="566"/>
                      <a:pt x="2754" y="667"/>
                      <a:pt x="3044" y="755"/>
                    </a:cubicBezTo>
                    <a:cubicBezTo>
                      <a:pt x="3283" y="830"/>
                      <a:pt x="3534" y="868"/>
                      <a:pt x="3786" y="881"/>
                    </a:cubicBezTo>
                    <a:cubicBezTo>
                      <a:pt x="3949" y="881"/>
                      <a:pt x="4125" y="855"/>
                      <a:pt x="4289" y="805"/>
                    </a:cubicBezTo>
                    <a:cubicBezTo>
                      <a:pt x="4339" y="793"/>
                      <a:pt x="4402" y="767"/>
                      <a:pt x="4452" y="742"/>
                    </a:cubicBezTo>
                    <a:lnTo>
                      <a:pt x="4452" y="742"/>
                    </a:lnTo>
                    <a:cubicBezTo>
                      <a:pt x="4238" y="793"/>
                      <a:pt x="4012" y="805"/>
                      <a:pt x="3798" y="805"/>
                    </a:cubicBezTo>
                    <a:cubicBezTo>
                      <a:pt x="3547" y="793"/>
                      <a:pt x="3308" y="742"/>
                      <a:pt x="3081" y="667"/>
                    </a:cubicBezTo>
                    <a:cubicBezTo>
                      <a:pt x="2817" y="591"/>
                      <a:pt x="2541" y="478"/>
                      <a:pt x="2239" y="352"/>
                    </a:cubicBezTo>
                    <a:cubicBezTo>
                      <a:pt x="1962" y="239"/>
                      <a:pt x="1673" y="139"/>
                      <a:pt x="1384" y="63"/>
                    </a:cubicBezTo>
                    <a:cubicBezTo>
                      <a:pt x="1212" y="20"/>
                      <a:pt x="1040" y="1"/>
                      <a:pt x="8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544;p27">
                <a:extLst>
                  <a:ext uri="{FF2B5EF4-FFF2-40B4-BE49-F238E27FC236}">
                    <a16:creationId xmlns:a16="http://schemas.microsoft.com/office/drawing/2014/main" id="{48B292F6-9F20-5C49-86E4-FAEEFD44BA92}"/>
                  </a:ext>
                </a:extLst>
              </p:cNvPr>
              <p:cNvSpPr/>
              <p:nvPr/>
            </p:nvSpPr>
            <p:spPr>
              <a:xfrm>
                <a:off x="4366100" y="3087925"/>
                <a:ext cx="97500" cy="32675"/>
              </a:xfrm>
              <a:custGeom>
                <a:avLst/>
                <a:gdLst/>
                <a:ahLst/>
                <a:cxnLst/>
                <a:rect l="l" t="t" r="r" b="b"/>
                <a:pathLst>
                  <a:path w="3900" h="1307" extrusionOk="0">
                    <a:moveTo>
                      <a:pt x="395" y="0"/>
                    </a:moveTo>
                    <a:cubicBezTo>
                      <a:pt x="315" y="0"/>
                      <a:pt x="233" y="13"/>
                      <a:pt x="152" y="38"/>
                    </a:cubicBezTo>
                    <a:cubicBezTo>
                      <a:pt x="101" y="38"/>
                      <a:pt x="39" y="76"/>
                      <a:pt x="1" y="113"/>
                    </a:cubicBezTo>
                    <a:cubicBezTo>
                      <a:pt x="1" y="115"/>
                      <a:pt x="2" y="116"/>
                      <a:pt x="4" y="116"/>
                    </a:cubicBezTo>
                    <a:cubicBezTo>
                      <a:pt x="16" y="116"/>
                      <a:pt x="65" y="85"/>
                      <a:pt x="152" y="63"/>
                    </a:cubicBezTo>
                    <a:cubicBezTo>
                      <a:pt x="202" y="55"/>
                      <a:pt x="252" y="51"/>
                      <a:pt x="303" y="51"/>
                    </a:cubicBezTo>
                    <a:cubicBezTo>
                      <a:pt x="403" y="51"/>
                      <a:pt x="504" y="67"/>
                      <a:pt x="604" y="101"/>
                    </a:cubicBezTo>
                    <a:cubicBezTo>
                      <a:pt x="806" y="176"/>
                      <a:pt x="1007" y="302"/>
                      <a:pt x="1158" y="466"/>
                    </a:cubicBezTo>
                    <a:cubicBezTo>
                      <a:pt x="1359" y="667"/>
                      <a:pt x="1573" y="855"/>
                      <a:pt x="1812" y="1019"/>
                    </a:cubicBezTo>
                    <a:cubicBezTo>
                      <a:pt x="2135" y="1207"/>
                      <a:pt x="2503" y="1306"/>
                      <a:pt x="2870" y="1306"/>
                    </a:cubicBezTo>
                    <a:cubicBezTo>
                      <a:pt x="3017" y="1306"/>
                      <a:pt x="3164" y="1290"/>
                      <a:pt x="3308" y="1258"/>
                    </a:cubicBezTo>
                    <a:cubicBezTo>
                      <a:pt x="3471" y="1220"/>
                      <a:pt x="3610" y="1157"/>
                      <a:pt x="3748" y="1082"/>
                    </a:cubicBezTo>
                    <a:cubicBezTo>
                      <a:pt x="3798" y="1057"/>
                      <a:pt x="3849" y="1031"/>
                      <a:pt x="3899" y="994"/>
                    </a:cubicBezTo>
                    <a:lnTo>
                      <a:pt x="3899" y="994"/>
                    </a:lnTo>
                    <a:cubicBezTo>
                      <a:pt x="3710" y="1069"/>
                      <a:pt x="3509" y="1145"/>
                      <a:pt x="3308" y="1182"/>
                    </a:cubicBezTo>
                    <a:cubicBezTo>
                      <a:pt x="3176" y="1209"/>
                      <a:pt x="3042" y="1223"/>
                      <a:pt x="2909" y="1223"/>
                    </a:cubicBezTo>
                    <a:cubicBezTo>
                      <a:pt x="2546" y="1223"/>
                      <a:pt x="2184" y="1124"/>
                      <a:pt x="1862" y="931"/>
                    </a:cubicBezTo>
                    <a:cubicBezTo>
                      <a:pt x="1636" y="767"/>
                      <a:pt x="1422" y="591"/>
                      <a:pt x="1233" y="403"/>
                    </a:cubicBezTo>
                    <a:cubicBezTo>
                      <a:pt x="1057" y="239"/>
                      <a:pt x="856" y="113"/>
                      <a:pt x="630" y="38"/>
                    </a:cubicBezTo>
                    <a:cubicBezTo>
                      <a:pt x="554" y="13"/>
                      <a:pt x="476" y="0"/>
                      <a:pt x="39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545;p27">
                <a:extLst>
                  <a:ext uri="{FF2B5EF4-FFF2-40B4-BE49-F238E27FC236}">
                    <a16:creationId xmlns:a16="http://schemas.microsoft.com/office/drawing/2014/main" id="{A0AF0934-230E-944B-BCE9-47DE46CEC592}"/>
                  </a:ext>
                </a:extLst>
              </p:cNvPr>
              <p:cNvSpPr/>
              <p:nvPr/>
            </p:nvSpPr>
            <p:spPr>
              <a:xfrm>
                <a:off x="4420175" y="3170275"/>
                <a:ext cx="85850" cy="29675"/>
              </a:xfrm>
              <a:custGeom>
                <a:avLst/>
                <a:gdLst/>
                <a:ahLst/>
                <a:cxnLst/>
                <a:rect l="l" t="t" r="r" b="b"/>
                <a:pathLst>
                  <a:path w="3434" h="1187" extrusionOk="0">
                    <a:moveTo>
                      <a:pt x="3434" y="1"/>
                    </a:moveTo>
                    <a:lnTo>
                      <a:pt x="3434" y="1"/>
                    </a:lnTo>
                    <a:cubicBezTo>
                      <a:pt x="3258" y="64"/>
                      <a:pt x="3094" y="139"/>
                      <a:pt x="2931" y="227"/>
                    </a:cubicBezTo>
                    <a:lnTo>
                      <a:pt x="1749" y="818"/>
                    </a:lnTo>
                    <a:cubicBezTo>
                      <a:pt x="1547" y="919"/>
                      <a:pt x="1321" y="1007"/>
                      <a:pt x="1082" y="1057"/>
                    </a:cubicBezTo>
                    <a:cubicBezTo>
                      <a:pt x="948" y="1096"/>
                      <a:pt x="798" y="1112"/>
                      <a:pt x="651" y="1112"/>
                    </a:cubicBezTo>
                    <a:cubicBezTo>
                      <a:pt x="606" y="1112"/>
                      <a:pt x="561" y="1110"/>
                      <a:pt x="516" y="1107"/>
                    </a:cubicBezTo>
                    <a:cubicBezTo>
                      <a:pt x="340" y="1082"/>
                      <a:pt x="164" y="1032"/>
                      <a:pt x="1" y="957"/>
                    </a:cubicBezTo>
                    <a:lnTo>
                      <a:pt x="1" y="957"/>
                    </a:lnTo>
                    <a:cubicBezTo>
                      <a:pt x="38" y="994"/>
                      <a:pt x="76" y="1019"/>
                      <a:pt x="126" y="1045"/>
                    </a:cubicBezTo>
                    <a:cubicBezTo>
                      <a:pt x="240" y="1107"/>
                      <a:pt x="365" y="1145"/>
                      <a:pt x="504" y="1170"/>
                    </a:cubicBezTo>
                    <a:cubicBezTo>
                      <a:pt x="587" y="1181"/>
                      <a:pt x="670" y="1187"/>
                      <a:pt x="754" y="1187"/>
                    </a:cubicBezTo>
                    <a:cubicBezTo>
                      <a:pt x="872" y="1187"/>
                      <a:pt x="989" y="1175"/>
                      <a:pt x="1107" y="1145"/>
                    </a:cubicBezTo>
                    <a:cubicBezTo>
                      <a:pt x="1346" y="1095"/>
                      <a:pt x="1573" y="1007"/>
                      <a:pt x="1799" y="894"/>
                    </a:cubicBezTo>
                    <a:cubicBezTo>
                      <a:pt x="2252" y="667"/>
                      <a:pt x="2667" y="441"/>
                      <a:pt x="2956" y="278"/>
                    </a:cubicBezTo>
                    <a:cubicBezTo>
                      <a:pt x="3119" y="202"/>
                      <a:pt x="3283" y="114"/>
                      <a:pt x="34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546;p27">
                <a:extLst>
                  <a:ext uri="{FF2B5EF4-FFF2-40B4-BE49-F238E27FC236}">
                    <a16:creationId xmlns:a16="http://schemas.microsoft.com/office/drawing/2014/main" id="{198F4AA6-F9F6-AB49-BB5A-C51EB9FC4B6D}"/>
                  </a:ext>
                </a:extLst>
              </p:cNvPr>
              <p:cNvSpPr/>
              <p:nvPr/>
            </p:nvSpPr>
            <p:spPr>
              <a:xfrm>
                <a:off x="4177800" y="3125325"/>
                <a:ext cx="244300" cy="70775"/>
              </a:xfrm>
              <a:custGeom>
                <a:avLst/>
                <a:gdLst/>
                <a:ahLst/>
                <a:cxnLst/>
                <a:rect l="l" t="t" r="r" b="b"/>
                <a:pathLst>
                  <a:path w="9772" h="2831" extrusionOk="0">
                    <a:moveTo>
                      <a:pt x="416" y="1"/>
                    </a:moveTo>
                    <a:cubicBezTo>
                      <a:pt x="277" y="1"/>
                      <a:pt x="139" y="26"/>
                      <a:pt x="1" y="76"/>
                    </a:cubicBezTo>
                    <a:cubicBezTo>
                      <a:pt x="139" y="51"/>
                      <a:pt x="277" y="38"/>
                      <a:pt x="416" y="38"/>
                    </a:cubicBezTo>
                    <a:cubicBezTo>
                      <a:pt x="793" y="64"/>
                      <a:pt x="1157" y="189"/>
                      <a:pt x="1484" y="378"/>
                    </a:cubicBezTo>
                    <a:cubicBezTo>
                      <a:pt x="1711" y="516"/>
                      <a:pt x="1924" y="667"/>
                      <a:pt x="2126" y="831"/>
                    </a:cubicBezTo>
                    <a:cubicBezTo>
                      <a:pt x="2352" y="1019"/>
                      <a:pt x="2578" y="1220"/>
                      <a:pt x="2817" y="1422"/>
                    </a:cubicBezTo>
                    <a:cubicBezTo>
                      <a:pt x="3069" y="1648"/>
                      <a:pt x="3358" y="1849"/>
                      <a:pt x="3647" y="2000"/>
                    </a:cubicBezTo>
                    <a:cubicBezTo>
                      <a:pt x="3974" y="2176"/>
                      <a:pt x="4339" y="2277"/>
                      <a:pt x="4704" y="2302"/>
                    </a:cubicBezTo>
                    <a:cubicBezTo>
                      <a:pt x="4813" y="2311"/>
                      <a:pt x="4922" y="2315"/>
                      <a:pt x="5029" y="2315"/>
                    </a:cubicBezTo>
                    <a:cubicBezTo>
                      <a:pt x="5658" y="2315"/>
                      <a:pt x="6241" y="2174"/>
                      <a:pt x="6778" y="2088"/>
                    </a:cubicBezTo>
                    <a:cubicBezTo>
                      <a:pt x="7090" y="2024"/>
                      <a:pt x="7405" y="1993"/>
                      <a:pt x="7722" y="1993"/>
                    </a:cubicBezTo>
                    <a:cubicBezTo>
                      <a:pt x="7968" y="1993"/>
                      <a:pt x="8216" y="2012"/>
                      <a:pt x="8463" y="2050"/>
                    </a:cubicBezTo>
                    <a:cubicBezTo>
                      <a:pt x="8828" y="2126"/>
                      <a:pt x="9180" y="2289"/>
                      <a:pt x="9482" y="2528"/>
                    </a:cubicBezTo>
                    <a:cubicBezTo>
                      <a:pt x="9583" y="2616"/>
                      <a:pt x="9671" y="2717"/>
                      <a:pt x="9771" y="2830"/>
                    </a:cubicBezTo>
                    <a:cubicBezTo>
                      <a:pt x="9696" y="2704"/>
                      <a:pt x="9608" y="2591"/>
                      <a:pt x="9495" y="2503"/>
                    </a:cubicBezTo>
                    <a:cubicBezTo>
                      <a:pt x="9205" y="2239"/>
                      <a:pt x="8853" y="2063"/>
                      <a:pt x="8463" y="1988"/>
                    </a:cubicBezTo>
                    <a:cubicBezTo>
                      <a:pt x="8189" y="1939"/>
                      <a:pt x="7911" y="1914"/>
                      <a:pt x="7635" y="1914"/>
                    </a:cubicBezTo>
                    <a:cubicBezTo>
                      <a:pt x="7342" y="1914"/>
                      <a:pt x="7051" y="1942"/>
                      <a:pt x="6766" y="2000"/>
                    </a:cubicBezTo>
                    <a:cubicBezTo>
                      <a:pt x="6223" y="2085"/>
                      <a:pt x="5645" y="2215"/>
                      <a:pt x="5038" y="2215"/>
                    </a:cubicBezTo>
                    <a:cubicBezTo>
                      <a:pt x="4927" y="2215"/>
                      <a:pt x="4816" y="2211"/>
                      <a:pt x="4704" y="2201"/>
                    </a:cubicBezTo>
                    <a:cubicBezTo>
                      <a:pt x="4351" y="2176"/>
                      <a:pt x="3999" y="2076"/>
                      <a:pt x="3685" y="1912"/>
                    </a:cubicBezTo>
                    <a:cubicBezTo>
                      <a:pt x="3396" y="1761"/>
                      <a:pt x="3119" y="1573"/>
                      <a:pt x="2868" y="1359"/>
                    </a:cubicBezTo>
                    <a:cubicBezTo>
                      <a:pt x="2629" y="1158"/>
                      <a:pt x="2402" y="944"/>
                      <a:pt x="2176" y="768"/>
                    </a:cubicBezTo>
                    <a:cubicBezTo>
                      <a:pt x="1962" y="604"/>
                      <a:pt x="1748" y="453"/>
                      <a:pt x="1522" y="315"/>
                    </a:cubicBezTo>
                    <a:cubicBezTo>
                      <a:pt x="1183" y="126"/>
                      <a:pt x="805" y="13"/>
                      <a:pt x="41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547;p27">
                <a:extLst>
                  <a:ext uri="{FF2B5EF4-FFF2-40B4-BE49-F238E27FC236}">
                    <a16:creationId xmlns:a16="http://schemas.microsoft.com/office/drawing/2014/main" id="{F1B0E04F-8AD5-AC43-BB44-217C6930716A}"/>
                  </a:ext>
                </a:extLst>
              </p:cNvPr>
              <p:cNvSpPr/>
              <p:nvPr/>
            </p:nvSpPr>
            <p:spPr>
              <a:xfrm>
                <a:off x="4199800" y="3216800"/>
                <a:ext cx="205950" cy="43425"/>
              </a:xfrm>
              <a:custGeom>
                <a:avLst/>
                <a:gdLst/>
                <a:ahLst/>
                <a:cxnLst/>
                <a:rect l="l" t="t" r="r" b="b"/>
                <a:pathLst>
                  <a:path w="8238" h="1737" extrusionOk="0">
                    <a:moveTo>
                      <a:pt x="1" y="1"/>
                    </a:moveTo>
                    <a:lnTo>
                      <a:pt x="1" y="1"/>
                    </a:lnTo>
                    <a:cubicBezTo>
                      <a:pt x="13" y="26"/>
                      <a:pt x="38" y="39"/>
                      <a:pt x="64" y="64"/>
                    </a:cubicBezTo>
                    <a:cubicBezTo>
                      <a:pt x="114" y="102"/>
                      <a:pt x="177" y="152"/>
                      <a:pt x="277" y="215"/>
                    </a:cubicBezTo>
                    <a:cubicBezTo>
                      <a:pt x="541" y="378"/>
                      <a:pt x="818" y="517"/>
                      <a:pt x="1120" y="630"/>
                    </a:cubicBezTo>
                    <a:cubicBezTo>
                      <a:pt x="1560" y="781"/>
                      <a:pt x="2025" y="869"/>
                      <a:pt x="2503" y="906"/>
                    </a:cubicBezTo>
                    <a:cubicBezTo>
                      <a:pt x="2706" y="920"/>
                      <a:pt x="2911" y="927"/>
                      <a:pt x="3116" y="927"/>
                    </a:cubicBezTo>
                    <a:cubicBezTo>
                      <a:pt x="3483" y="927"/>
                      <a:pt x="3851" y="904"/>
                      <a:pt x="4213" y="856"/>
                    </a:cubicBezTo>
                    <a:cubicBezTo>
                      <a:pt x="4817" y="781"/>
                      <a:pt x="5383" y="667"/>
                      <a:pt x="5911" y="667"/>
                    </a:cubicBezTo>
                    <a:cubicBezTo>
                      <a:pt x="5939" y="667"/>
                      <a:pt x="5967" y="666"/>
                      <a:pt x="5996" y="666"/>
                    </a:cubicBezTo>
                    <a:cubicBezTo>
                      <a:pt x="6421" y="666"/>
                      <a:pt x="6855" y="755"/>
                      <a:pt x="7244" y="944"/>
                    </a:cubicBezTo>
                    <a:cubicBezTo>
                      <a:pt x="7521" y="1082"/>
                      <a:pt x="7785" y="1271"/>
                      <a:pt x="7998" y="1485"/>
                    </a:cubicBezTo>
                    <a:cubicBezTo>
                      <a:pt x="8162" y="1636"/>
                      <a:pt x="8237" y="1736"/>
                      <a:pt x="8237" y="1736"/>
                    </a:cubicBezTo>
                    <a:cubicBezTo>
                      <a:pt x="8225" y="1699"/>
                      <a:pt x="8212" y="1673"/>
                      <a:pt x="8187" y="1661"/>
                    </a:cubicBezTo>
                    <a:cubicBezTo>
                      <a:pt x="8162" y="1611"/>
                      <a:pt x="8099" y="1548"/>
                      <a:pt x="8024" y="1460"/>
                    </a:cubicBezTo>
                    <a:cubicBezTo>
                      <a:pt x="7810" y="1221"/>
                      <a:pt x="7558" y="1032"/>
                      <a:pt x="7269" y="881"/>
                    </a:cubicBezTo>
                    <a:cubicBezTo>
                      <a:pt x="6875" y="690"/>
                      <a:pt x="6424" y="578"/>
                      <a:pt x="5981" y="578"/>
                    </a:cubicBezTo>
                    <a:cubicBezTo>
                      <a:pt x="5958" y="578"/>
                      <a:pt x="5934" y="579"/>
                      <a:pt x="5911" y="579"/>
                    </a:cubicBezTo>
                    <a:cubicBezTo>
                      <a:pt x="5370" y="579"/>
                      <a:pt x="4804" y="693"/>
                      <a:pt x="4201" y="768"/>
                    </a:cubicBezTo>
                    <a:cubicBezTo>
                      <a:pt x="3816" y="811"/>
                      <a:pt x="3432" y="836"/>
                      <a:pt x="3047" y="836"/>
                    </a:cubicBezTo>
                    <a:cubicBezTo>
                      <a:pt x="2866" y="836"/>
                      <a:pt x="2685" y="830"/>
                      <a:pt x="2503" y="818"/>
                    </a:cubicBezTo>
                    <a:cubicBezTo>
                      <a:pt x="2038" y="793"/>
                      <a:pt x="1585" y="705"/>
                      <a:pt x="1145" y="567"/>
                    </a:cubicBezTo>
                    <a:cubicBezTo>
                      <a:pt x="843" y="466"/>
                      <a:pt x="554" y="340"/>
                      <a:pt x="290" y="177"/>
                    </a:cubicBezTo>
                    <a:cubicBezTo>
                      <a:pt x="101" y="64"/>
                      <a:pt x="1" y="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548;p27">
                <a:extLst>
                  <a:ext uri="{FF2B5EF4-FFF2-40B4-BE49-F238E27FC236}">
                    <a16:creationId xmlns:a16="http://schemas.microsoft.com/office/drawing/2014/main" id="{20BCA0B7-3F49-B54D-8981-FE4BD84C01ED}"/>
                  </a:ext>
                </a:extLst>
              </p:cNvPr>
              <p:cNvSpPr/>
              <p:nvPr/>
            </p:nvSpPr>
            <p:spPr>
              <a:xfrm>
                <a:off x="5021575" y="2923825"/>
                <a:ext cx="51275" cy="10075"/>
              </a:xfrm>
              <a:custGeom>
                <a:avLst/>
                <a:gdLst/>
                <a:ahLst/>
                <a:cxnLst/>
                <a:rect l="l" t="t" r="r" b="b"/>
                <a:pathLst>
                  <a:path w="2051" h="403" extrusionOk="0">
                    <a:moveTo>
                      <a:pt x="0" y="0"/>
                    </a:moveTo>
                    <a:lnTo>
                      <a:pt x="0" y="0"/>
                    </a:lnTo>
                    <a:cubicBezTo>
                      <a:pt x="679" y="189"/>
                      <a:pt x="1358" y="327"/>
                      <a:pt x="2050" y="403"/>
                    </a:cubicBezTo>
                    <a:cubicBezTo>
                      <a:pt x="1384" y="201"/>
                      <a:pt x="692" y="76"/>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549;p27">
                <a:extLst>
                  <a:ext uri="{FF2B5EF4-FFF2-40B4-BE49-F238E27FC236}">
                    <a16:creationId xmlns:a16="http://schemas.microsoft.com/office/drawing/2014/main" id="{1843FD48-96D0-A440-B04D-41BB6AD403E9}"/>
                  </a:ext>
                </a:extLst>
              </p:cNvPr>
              <p:cNvSpPr/>
              <p:nvPr/>
            </p:nvSpPr>
            <p:spPr>
              <a:xfrm>
                <a:off x="5020000" y="2935450"/>
                <a:ext cx="50950" cy="9775"/>
              </a:xfrm>
              <a:custGeom>
                <a:avLst/>
                <a:gdLst/>
                <a:ahLst/>
                <a:cxnLst/>
                <a:rect l="l" t="t" r="r" b="b"/>
                <a:pathLst>
                  <a:path w="2038" h="391" extrusionOk="0">
                    <a:moveTo>
                      <a:pt x="0" y="1"/>
                    </a:moveTo>
                    <a:cubicBezTo>
                      <a:pt x="667" y="189"/>
                      <a:pt x="1346" y="315"/>
                      <a:pt x="2038" y="390"/>
                    </a:cubicBezTo>
                    <a:cubicBezTo>
                      <a:pt x="1711" y="277"/>
                      <a:pt x="1371" y="202"/>
                      <a:pt x="1032" y="151"/>
                    </a:cubicBezTo>
                    <a:cubicBezTo>
                      <a:pt x="692" y="76"/>
                      <a:pt x="340" y="26"/>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550;p27">
                <a:extLst>
                  <a:ext uri="{FF2B5EF4-FFF2-40B4-BE49-F238E27FC236}">
                    <a16:creationId xmlns:a16="http://schemas.microsoft.com/office/drawing/2014/main" id="{7AFE47D2-72D3-8544-AC0C-4408FEF8A784}"/>
                  </a:ext>
                </a:extLst>
              </p:cNvPr>
              <p:cNvSpPr/>
              <p:nvPr/>
            </p:nvSpPr>
            <p:spPr>
              <a:xfrm>
                <a:off x="5018425" y="2947075"/>
                <a:ext cx="51275" cy="10100"/>
              </a:xfrm>
              <a:custGeom>
                <a:avLst/>
                <a:gdLst/>
                <a:ahLst/>
                <a:cxnLst/>
                <a:rect l="l" t="t" r="r" b="b"/>
                <a:pathLst>
                  <a:path w="2051" h="404" extrusionOk="0">
                    <a:moveTo>
                      <a:pt x="1" y="1"/>
                    </a:moveTo>
                    <a:lnTo>
                      <a:pt x="1" y="1"/>
                    </a:lnTo>
                    <a:cubicBezTo>
                      <a:pt x="667" y="202"/>
                      <a:pt x="1359" y="328"/>
                      <a:pt x="2050" y="403"/>
                    </a:cubicBezTo>
                    <a:cubicBezTo>
                      <a:pt x="2050" y="378"/>
                      <a:pt x="1598" y="265"/>
                      <a:pt x="1032" y="164"/>
                    </a:cubicBezTo>
                    <a:cubicBezTo>
                      <a:pt x="692" y="76"/>
                      <a:pt x="353" y="26"/>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551;p27">
                <a:extLst>
                  <a:ext uri="{FF2B5EF4-FFF2-40B4-BE49-F238E27FC236}">
                    <a16:creationId xmlns:a16="http://schemas.microsoft.com/office/drawing/2014/main" id="{72144495-8DC0-2340-A0A3-DF6A92D44FF4}"/>
                  </a:ext>
                </a:extLst>
              </p:cNvPr>
              <p:cNvSpPr/>
              <p:nvPr/>
            </p:nvSpPr>
            <p:spPr>
              <a:xfrm>
                <a:off x="4635850" y="3023450"/>
                <a:ext cx="390775" cy="88400"/>
              </a:xfrm>
              <a:custGeom>
                <a:avLst/>
                <a:gdLst/>
                <a:ahLst/>
                <a:cxnLst/>
                <a:rect l="l" t="t" r="r" b="b"/>
                <a:pathLst>
                  <a:path w="15631" h="3536" extrusionOk="0">
                    <a:moveTo>
                      <a:pt x="15" y="1"/>
                    </a:moveTo>
                    <a:cubicBezTo>
                      <a:pt x="14" y="1"/>
                      <a:pt x="13" y="1"/>
                      <a:pt x="13" y="1"/>
                    </a:cubicBezTo>
                    <a:cubicBezTo>
                      <a:pt x="0" y="27"/>
                      <a:pt x="3496" y="831"/>
                      <a:pt x="7809" y="1812"/>
                    </a:cubicBezTo>
                    <a:cubicBezTo>
                      <a:pt x="12087" y="2773"/>
                      <a:pt x="15574" y="3535"/>
                      <a:pt x="15630" y="3535"/>
                    </a:cubicBezTo>
                    <a:cubicBezTo>
                      <a:pt x="15630" y="3535"/>
                      <a:pt x="15631" y="3535"/>
                      <a:pt x="15631" y="3535"/>
                    </a:cubicBezTo>
                    <a:cubicBezTo>
                      <a:pt x="15631" y="3510"/>
                      <a:pt x="12147" y="2692"/>
                      <a:pt x="7834" y="1724"/>
                    </a:cubicBezTo>
                    <a:cubicBezTo>
                      <a:pt x="3590" y="759"/>
                      <a:pt x="125" y="1"/>
                      <a:pt x="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552;p27">
                <a:extLst>
                  <a:ext uri="{FF2B5EF4-FFF2-40B4-BE49-F238E27FC236}">
                    <a16:creationId xmlns:a16="http://schemas.microsoft.com/office/drawing/2014/main" id="{B82BDB74-368D-BE4D-9ABA-0C32802C41F5}"/>
                  </a:ext>
                </a:extLst>
              </p:cNvPr>
              <p:cNvSpPr/>
              <p:nvPr/>
            </p:nvSpPr>
            <p:spPr>
              <a:xfrm>
                <a:off x="4722600" y="3058975"/>
                <a:ext cx="186775" cy="43150"/>
              </a:xfrm>
              <a:custGeom>
                <a:avLst/>
                <a:gdLst/>
                <a:ahLst/>
                <a:cxnLst/>
                <a:rect l="l" t="t" r="r" b="b"/>
                <a:pathLst>
                  <a:path w="7471" h="1726" extrusionOk="0">
                    <a:moveTo>
                      <a:pt x="7" y="0"/>
                    </a:moveTo>
                    <a:cubicBezTo>
                      <a:pt x="3" y="0"/>
                      <a:pt x="1" y="1"/>
                      <a:pt x="1" y="1"/>
                    </a:cubicBezTo>
                    <a:cubicBezTo>
                      <a:pt x="1" y="27"/>
                      <a:pt x="1661" y="429"/>
                      <a:pt x="3723" y="907"/>
                    </a:cubicBezTo>
                    <a:cubicBezTo>
                      <a:pt x="5718" y="1369"/>
                      <a:pt x="7348" y="1725"/>
                      <a:pt x="7452" y="1725"/>
                    </a:cubicBezTo>
                    <a:cubicBezTo>
                      <a:pt x="7456" y="1725"/>
                      <a:pt x="7458" y="1725"/>
                      <a:pt x="7458" y="1724"/>
                    </a:cubicBezTo>
                    <a:cubicBezTo>
                      <a:pt x="7470" y="1699"/>
                      <a:pt x="5798" y="1297"/>
                      <a:pt x="3748" y="819"/>
                    </a:cubicBezTo>
                    <a:cubicBezTo>
                      <a:pt x="1753" y="357"/>
                      <a:pt x="123" y="0"/>
                      <a:pt x="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553;p27">
                <a:extLst>
                  <a:ext uri="{FF2B5EF4-FFF2-40B4-BE49-F238E27FC236}">
                    <a16:creationId xmlns:a16="http://schemas.microsoft.com/office/drawing/2014/main" id="{421C9ED8-A3C6-1543-AE8E-E284E04169F8}"/>
                  </a:ext>
                </a:extLst>
              </p:cNvPr>
              <p:cNvSpPr/>
              <p:nvPr/>
            </p:nvSpPr>
            <p:spPr>
              <a:xfrm>
                <a:off x="4645400" y="3086525"/>
                <a:ext cx="150475" cy="66750"/>
              </a:xfrm>
              <a:custGeom>
                <a:avLst/>
                <a:gdLst/>
                <a:ahLst/>
                <a:cxnLst/>
                <a:rect l="l" t="t" r="r" b="b"/>
                <a:pathLst>
                  <a:path w="6019" h="2670" extrusionOk="0">
                    <a:moveTo>
                      <a:pt x="1295" y="0"/>
                    </a:moveTo>
                    <a:cubicBezTo>
                      <a:pt x="282" y="0"/>
                      <a:pt x="0" y="1533"/>
                      <a:pt x="1089" y="1829"/>
                    </a:cubicBezTo>
                    <a:lnTo>
                      <a:pt x="4799" y="2647"/>
                    </a:lnTo>
                    <a:cubicBezTo>
                      <a:pt x="4868" y="2662"/>
                      <a:pt x="4937" y="2670"/>
                      <a:pt x="5005" y="2670"/>
                    </a:cubicBezTo>
                    <a:cubicBezTo>
                      <a:pt x="5430" y="2670"/>
                      <a:pt x="5808" y="2376"/>
                      <a:pt x="5905" y="1943"/>
                    </a:cubicBezTo>
                    <a:cubicBezTo>
                      <a:pt x="6019" y="1440"/>
                      <a:pt x="5704" y="949"/>
                      <a:pt x="5189" y="836"/>
                    </a:cubicBezTo>
                    <a:lnTo>
                      <a:pt x="1492" y="19"/>
                    </a:lnTo>
                    <a:cubicBezTo>
                      <a:pt x="1423" y="6"/>
                      <a:pt x="1358" y="0"/>
                      <a:pt x="12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554;p27">
                <a:extLst>
                  <a:ext uri="{FF2B5EF4-FFF2-40B4-BE49-F238E27FC236}">
                    <a16:creationId xmlns:a16="http://schemas.microsoft.com/office/drawing/2014/main" id="{6FC24C8E-A9EC-A147-A80A-6487C1AD503F}"/>
                  </a:ext>
                </a:extLst>
              </p:cNvPr>
              <p:cNvSpPr/>
              <p:nvPr/>
            </p:nvSpPr>
            <p:spPr>
              <a:xfrm>
                <a:off x="4818500" y="3123450"/>
                <a:ext cx="147125" cy="68350"/>
              </a:xfrm>
              <a:custGeom>
                <a:avLst/>
                <a:gdLst/>
                <a:ahLst/>
                <a:cxnLst/>
                <a:rect l="l" t="t" r="r" b="b"/>
                <a:pathLst>
                  <a:path w="5885" h="2734" extrusionOk="0">
                    <a:moveTo>
                      <a:pt x="1066" y="0"/>
                    </a:moveTo>
                    <a:cubicBezTo>
                      <a:pt x="664" y="0"/>
                      <a:pt x="290" y="259"/>
                      <a:pt x="151" y="654"/>
                    </a:cubicBezTo>
                    <a:cubicBezTo>
                      <a:pt x="0" y="1082"/>
                      <a:pt x="176" y="1560"/>
                      <a:pt x="578" y="1798"/>
                    </a:cubicBezTo>
                    <a:cubicBezTo>
                      <a:pt x="666" y="1849"/>
                      <a:pt x="754" y="1886"/>
                      <a:pt x="868" y="1912"/>
                    </a:cubicBezTo>
                    <a:lnTo>
                      <a:pt x="1144" y="1974"/>
                    </a:lnTo>
                    <a:lnTo>
                      <a:pt x="1685" y="2088"/>
                    </a:lnTo>
                    <a:lnTo>
                      <a:pt x="2653" y="2301"/>
                    </a:lnTo>
                    <a:lnTo>
                      <a:pt x="4074" y="2591"/>
                    </a:lnTo>
                    <a:lnTo>
                      <a:pt x="4451" y="2666"/>
                    </a:lnTo>
                    <a:cubicBezTo>
                      <a:pt x="4502" y="2679"/>
                      <a:pt x="4540" y="2691"/>
                      <a:pt x="4590" y="2691"/>
                    </a:cubicBezTo>
                    <a:cubicBezTo>
                      <a:pt x="4540" y="2679"/>
                      <a:pt x="4502" y="2666"/>
                      <a:pt x="4451" y="2654"/>
                    </a:cubicBezTo>
                    <a:lnTo>
                      <a:pt x="4074" y="2566"/>
                    </a:lnTo>
                    <a:lnTo>
                      <a:pt x="2678" y="2239"/>
                    </a:lnTo>
                    <a:lnTo>
                      <a:pt x="1710" y="2012"/>
                    </a:lnTo>
                    <a:lnTo>
                      <a:pt x="1169" y="1886"/>
                    </a:lnTo>
                    <a:lnTo>
                      <a:pt x="893" y="1824"/>
                    </a:lnTo>
                    <a:cubicBezTo>
                      <a:pt x="415" y="1723"/>
                      <a:pt x="113" y="1245"/>
                      <a:pt x="214" y="767"/>
                    </a:cubicBezTo>
                    <a:cubicBezTo>
                      <a:pt x="311" y="357"/>
                      <a:pt x="667" y="77"/>
                      <a:pt x="1068" y="77"/>
                    </a:cubicBezTo>
                    <a:cubicBezTo>
                      <a:pt x="1134" y="77"/>
                      <a:pt x="1202" y="85"/>
                      <a:pt x="1270" y="101"/>
                    </a:cubicBezTo>
                    <a:lnTo>
                      <a:pt x="3823" y="667"/>
                    </a:lnTo>
                    <a:lnTo>
                      <a:pt x="4929" y="906"/>
                    </a:lnTo>
                    <a:cubicBezTo>
                      <a:pt x="5558" y="1006"/>
                      <a:pt x="5885" y="1710"/>
                      <a:pt x="5558" y="2251"/>
                    </a:cubicBezTo>
                    <a:cubicBezTo>
                      <a:pt x="5445" y="2427"/>
                      <a:pt x="5294" y="2566"/>
                      <a:pt x="5105" y="2641"/>
                    </a:cubicBezTo>
                    <a:cubicBezTo>
                      <a:pt x="4980" y="2679"/>
                      <a:pt x="4854" y="2704"/>
                      <a:pt x="4716" y="2704"/>
                    </a:cubicBezTo>
                    <a:cubicBezTo>
                      <a:pt x="4640" y="2691"/>
                      <a:pt x="4590" y="2691"/>
                      <a:pt x="4590" y="2691"/>
                    </a:cubicBezTo>
                    <a:lnTo>
                      <a:pt x="4590" y="2691"/>
                    </a:lnTo>
                    <a:cubicBezTo>
                      <a:pt x="4628" y="2704"/>
                      <a:pt x="4665" y="2716"/>
                      <a:pt x="4716" y="2729"/>
                    </a:cubicBezTo>
                    <a:cubicBezTo>
                      <a:pt x="4745" y="2732"/>
                      <a:pt x="4776" y="2734"/>
                      <a:pt x="4806" y="2734"/>
                    </a:cubicBezTo>
                    <a:cubicBezTo>
                      <a:pt x="4906" y="2734"/>
                      <a:pt x="5009" y="2717"/>
                      <a:pt x="5105" y="2679"/>
                    </a:cubicBezTo>
                    <a:cubicBezTo>
                      <a:pt x="5307" y="2616"/>
                      <a:pt x="5470" y="2477"/>
                      <a:pt x="5583" y="2289"/>
                    </a:cubicBezTo>
                    <a:cubicBezTo>
                      <a:pt x="5734" y="2050"/>
                      <a:pt x="5772" y="1748"/>
                      <a:pt x="5684" y="1484"/>
                    </a:cubicBezTo>
                    <a:cubicBezTo>
                      <a:pt x="5634" y="1321"/>
                      <a:pt x="5533" y="1182"/>
                      <a:pt x="5420" y="1069"/>
                    </a:cubicBezTo>
                    <a:cubicBezTo>
                      <a:pt x="5281" y="956"/>
                      <a:pt x="5118" y="880"/>
                      <a:pt x="4942" y="843"/>
                    </a:cubicBezTo>
                    <a:lnTo>
                      <a:pt x="3835" y="591"/>
                    </a:lnTo>
                    <a:lnTo>
                      <a:pt x="1283" y="25"/>
                    </a:lnTo>
                    <a:cubicBezTo>
                      <a:pt x="1210" y="8"/>
                      <a:pt x="1138" y="0"/>
                      <a:pt x="10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555;p27">
                <a:extLst>
                  <a:ext uri="{FF2B5EF4-FFF2-40B4-BE49-F238E27FC236}">
                    <a16:creationId xmlns:a16="http://schemas.microsoft.com/office/drawing/2014/main" id="{7DBEF724-9F53-5D46-BB9E-EB356B4922DC}"/>
                  </a:ext>
                </a:extLst>
              </p:cNvPr>
              <p:cNvSpPr/>
              <p:nvPr/>
            </p:nvSpPr>
            <p:spPr>
              <a:xfrm>
                <a:off x="4657225" y="3197300"/>
                <a:ext cx="283900" cy="62950"/>
              </a:xfrm>
              <a:custGeom>
                <a:avLst/>
                <a:gdLst/>
                <a:ahLst/>
                <a:cxnLst/>
                <a:rect l="l" t="t" r="r" b="b"/>
                <a:pathLst>
                  <a:path w="11356" h="2518" extrusionOk="0">
                    <a:moveTo>
                      <a:pt x="5" y="0"/>
                    </a:moveTo>
                    <a:cubicBezTo>
                      <a:pt x="2" y="0"/>
                      <a:pt x="0" y="1"/>
                      <a:pt x="0" y="1"/>
                    </a:cubicBezTo>
                    <a:cubicBezTo>
                      <a:pt x="0" y="26"/>
                      <a:pt x="2528" y="605"/>
                      <a:pt x="5659" y="1309"/>
                    </a:cubicBezTo>
                    <a:cubicBezTo>
                      <a:pt x="8720" y="1985"/>
                      <a:pt x="11228" y="2517"/>
                      <a:pt x="11339" y="2517"/>
                    </a:cubicBezTo>
                    <a:cubicBezTo>
                      <a:pt x="11341" y="2517"/>
                      <a:pt x="11343" y="2517"/>
                      <a:pt x="11343" y="2516"/>
                    </a:cubicBezTo>
                    <a:cubicBezTo>
                      <a:pt x="11355" y="2491"/>
                      <a:pt x="8828" y="1913"/>
                      <a:pt x="5684" y="1208"/>
                    </a:cubicBezTo>
                    <a:cubicBezTo>
                      <a:pt x="2623" y="532"/>
                      <a:pt x="127" y="0"/>
                      <a:pt x="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556;p27">
                <a:extLst>
                  <a:ext uri="{FF2B5EF4-FFF2-40B4-BE49-F238E27FC236}">
                    <a16:creationId xmlns:a16="http://schemas.microsoft.com/office/drawing/2014/main" id="{BEE9F21E-22DA-7246-A14B-8C438B957C3A}"/>
                  </a:ext>
                </a:extLst>
              </p:cNvPr>
              <p:cNvSpPr/>
              <p:nvPr/>
            </p:nvSpPr>
            <p:spPr>
              <a:xfrm>
                <a:off x="4654700" y="3218350"/>
                <a:ext cx="283900" cy="62650"/>
              </a:xfrm>
              <a:custGeom>
                <a:avLst/>
                <a:gdLst/>
                <a:ahLst/>
                <a:cxnLst/>
                <a:rect l="l" t="t" r="r" b="b"/>
                <a:pathLst>
                  <a:path w="11356" h="2506" extrusionOk="0">
                    <a:moveTo>
                      <a:pt x="18" y="1"/>
                    </a:moveTo>
                    <a:cubicBezTo>
                      <a:pt x="15" y="1"/>
                      <a:pt x="13" y="1"/>
                      <a:pt x="13" y="2"/>
                    </a:cubicBezTo>
                    <a:cubicBezTo>
                      <a:pt x="1" y="27"/>
                      <a:pt x="2541" y="605"/>
                      <a:pt x="5672" y="1297"/>
                    </a:cubicBezTo>
                    <a:cubicBezTo>
                      <a:pt x="8733" y="1973"/>
                      <a:pt x="11241" y="2505"/>
                      <a:pt x="11352" y="2505"/>
                    </a:cubicBezTo>
                    <a:cubicBezTo>
                      <a:pt x="11354" y="2505"/>
                      <a:pt x="11356" y="2505"/>
                      <a:pt x="11356" y="2504"/>
                    </a:cubicBezTo>
                    <a:cubicBezTo>
                      <a:pt x="11356" y="2479"/>
                      <a:pt x="8828" y="1901"/>
                      <a:pt x="5697" y="1209"/>
                    </a:cubicBezTo>
                    <a:cubicBezTo>
                      <a:pt x="2636" y="533"/>
                      <a:pt x="140" y="1"/>
                      <a:pt x="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557;p27">
                <a:extLst>
                  <a:ext uri="{FF2B5EF4-FFF2-40B4-BE49-F238E27FC236}">
                    <a16:creationId xmlns:a16="http://schemas.microsoft.com/office/drawing/2014/main" id="{3927486E-979A-E145-A6DF-D64707F0AAEB}"/>
                  </a:ext>
                </a:extLst>
              </p:cNvPr>
              <p:cNvSpPr/>
              <p:nvPr/>
            </p:nvSpPr>
            <p:spPr>
              <a:xfrm>
                <a:off x="4738000" y="3258250"/>
                <a:ext cx="123275" cy="27175"/>
              </a:xfrm>
              <a:custGeom>
                <a:avLst/>
                <a:gdLst/>
                <a:ahLst/>
                <a:cxnLst/>
                <a:rect l="l" t="t" r="r" b="b"/>
                <a:pathLst>
                  <a:path w="4931" h="1087" extrusionOk="0">
                    <a:moveTo>
                      <a:pt x="23" y="1"/>
                    </a:moveTo>
                    <a:cubicBezTo>
                      <a:pt x="17" y="1"/>
                      <a:pt x="13" y="1"/>
                      <a:pt x="13" y="3"/>
                    </a:cubicBezTo>
                    <a:cubicBezTo>
                      <a:pt x="1" y="28"/>
                      <a:pt x="1095" y="292"/>
                      <a:pt x="2453" y="594"/>
                    </a:cubicBezTo>
                    <a:cubicBezTo>
                      <a:pt x="3742" y="868"/>
                      <a:pt x="4804" y="1086"/>
                      <a:pt x="4909" y="1086"/>
                    </a:cubicBezTo>
                    <a:cubicBezTo>
                      <a:pt x="4915" y="1086"/>
                      <a:pt x="4918" y="1086"/>
                      <a:pt x="4918" y="1084"/>
                    </a:cubicBezTo>
                    <a:cubicBezTo>
                      <a:pt x="4930" y="1059"/>
                      <a:pt x="3836" y="795"/>
                      <a:pt x="2478" y="493"/>
                    </a:cubicBezTo>
                    <a:cubicBezTo>
                      <a:pt x="1181" y="208"/>
                      <a:pt x="131" y="1"/>
                      <a:pt x="2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558;p27">
                <a:extLst>
                  <a:ext uri="{FF2B5EF4-FFF2-40B4-BE49-F238E27FC236}">
                    <a16:creationId xmlns:a16="http://schemas.microsoft.com/office/drawing/2014/main" id="{A89D44A0-A53C-8540-BE46-178EB7B97AC0}"/>
                  </a:ext>
                </a:extLst>
              </p:cNvPr>
              <p:cNvSpPr/>
              <p:nvPr/>
            </p:nvSpPr>
            <p:spPr>
              <a:xfrm>
                <a:off x="4168375" y="2733000"/>
                <a:ext cx="945325" cy="724025"/>
              </a:xfrm>
              <a:custGeom>
                <a:avLst/>
                <a:gdLst/>
                <a:ahLst/>
                <a:cxnLst/>
                <a:rect l="l" t="t" r="r" b="b"/>
                <a:pathLst>
                  <a:path w="37813" h="28961" extrusionOk="0">
                    <a:moveTo>
                      <a:pt x="1723" y="0"/>
                    </a:moveTo>
                    <a:lnTo>
                      <a:pt x="1723" y="38"/>
                    </a:lnTo>
                    <a:cubicBezTo>
                      <a:pt x="1195" y="6225"/>
                      <a:pt x="755" y="11255"/>
                      <a:pt x="453" y="14738"/>
                    </a:cubicBezTo>
                    <a:cubicBezTo>
                      <a:pt x="315" y="16473"/>
                      <a:pt x="189" y="17831"/>
                      <a:pt x="113" y="18749"/>
                    </a:cubicBezTo>
                    <a:cubicBezTo>
                      <a:pt x="76" y="19202"/>
                      <a:pt x="51" y="19554"/>
                      <a:pt x="25" y="19793"/>
                    </a:cubicBezTo>
                    <a:cubicBezTo>
                      <a:pt x="0" y="20019"/>
                      <a:pt x="0" y="20145"/>
                      <a:pt x="0" y="20145"/>
                    </a:cubicBezTo>
                    <a:cubicBezTo>
                      <a:pt x="0" y="20145"/>
                      <a:pt x="13" y="20019"/>
                      <a:pt x="38" y="19780"/>
                    </a:cubicBezTo>
                    <a:cubicBezTo>
                      <a:pt x="63" y="19542"/>
                      <a:pt x="88" y="19189"/>
                      <a:pt x="126" y="18737"/>
                    </a:cubicBezTo>
                    <a:cubicBezTo>
                      <a:pt x="214" y="17819"/>
                      <a:pt x="340" y="16461"/>
                      <a:pt x="491" y="14725"/>
                    </a:cubicBezTo>
                    <a:cubicBezTo>
                      <a:pt x="804" y="11251"/>
                      <a:pt x="1243" y="6249"/>
                      <a:pt x="1795" y="83"/>
                    </a:cubicBezTo>
                    <a:lnTo>
                      <a:pt x="1795" y="83"/>
                    </a:lnTo>
                    <a:lnTo>
                      <a:pt x="37711" y="7223"/>
                    </a:lnTo>
                    <a:lnTo>
                      <a:pt x="37711" y="7223"/>
                    </a:lnTo>
                    <a:cubicBezTo>
                      <a:pt x="36307" y="14886"/>
                      <a:pt x="34952" y="22198"/>
                      <a:pt x="33735" y="28849"/>
                    </a:cubicBezTo>
                    <a:lnTo>
                      <a:pt x="33735" y="28849"/>
                    </a:lnTo>
                    <a:lnTo>
                      <a:pt x="9457" y="22572"/>
                    </a:lnTo>
                    <a:lnTo>
                      <a:pt x="2503" y="20774"/>
                    </a:lnTo>
                    <a:lnTo>
                      <a:pt x="642" y="20309"/>
                    </a:lnTo>
                    <a:lnTo>
                      <a:pt x="176" y="20183"/>
                    </a:lnTo>
                    <a:lnTo>
                      <a:pt x="13" y="20145"/>
                    </a:lnTo>
                    <a:lnTo>
                      <a:pt x="13" y="20145"/>
                    </a:lnTo>
                    <a:lnTo>
                      <a:pt x="176" y="20195"/>
                    </a:lnTo>
                    <a:lnTo>
                      <a:pt x="642" y="20321"/>
                    </a:lnTo>
                    <a:lnTo>
                      <a:pt x="2490" y="20799"/>
                    </a:lnTo>
                    <a:lnTo>
                      <a:pt x="9444" y="22610"/>
                    </a:lnTo>
                    <a:lnTo>
                      <a:pt x="33764" y="28947"/>
                    </a:lnTo>
                    <a:lnTo>
                      <a:pt x="33801" y="28960"/>
                    </a:lnTo>
                    <a:lnTo>
                      <a:pt x="33801" y="28910"/>
                    </a:lnTo>
                    <a:lnTo>
                      <a:pt x="37800" y="7243"/>
                    </a:lnTo>
                    <a:lnTo>
                      <a:pt x="37800" y="7206"/>
                    </a:lnTo>
                    <a:lnTo>
                      <a:pt x="37813" y="7155"/>
                    </a:lnTo>
                    <a:lnTo>
                      <a:pt x="37762" y="7143"/>
                    </a:lnTo>
                    <a:lnTo>
                      <a:pt x="177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559;p27">
                <a:extLst>
                  <a:ext uri="{FF2B5EF4-FFF2-40B4-BE49-F238E27FC236}">
                    <a16:creationId xmlns:a16="http://schemas.microsoft.com/office/drawing/2014/main" id="{709BF2E1-BC05-1E41-99C0-4CA41AA3A02D}"/>
                  </a:ext>
                </a:extLst>
              </p:cNvPr>
              <p:cNvSpPr/>
              <p:nvPr/>
            </p:nvSpPr>
            <p:spPr>
              <a:xfrm>
                <a:off x="3437150" y="3627775"/>
                <a:ext cx="995950" cy="546350"/>
              </a:xfrm>
              <a:custGeom>
                <a:avLst/>
                <a:gdLst/>
                <a:ahLst/>
                <a:cxnLst/>
                <a:rect l="l" t="t" r="r" b="b"/>
                <a:pathLst>
                  <a:path w="39838" h="21854" extrusionOk="0">
                    <a:moveTo>
                      <a:pt x="14268" y="0"/>
                    </a:moveTo>
                    <a:cubicBezTo>
                      <a:pt x="13886" y="0"/>
                      <a:pt x="13510" y="123"/>
                      <a:pt x="13204" y="362"/>
                    </a:cubicBezTo>
                    <a:lnTo>
                      <a:pt x="1006" y="8661"/>
                    </a:lnTo>
                    <a:cubicBezTo>
                      <a:pt x="0" y="9604"/>
                      <a:pt x="25" y="11830"/>
                      <a:pt x="1748" y="12471"/>
                    </a:cubicBezTo>
                    <a:lnTo>
                      <a:pt x="27275" y="21752"/>
                    </a:lnTo>
                    <a:cubicBezTo>
                      <a:pt x="27468" y="21821"/>
                      <a:pt x="27667" y="21854"/>
                      <a:pt x="27864" y="21854"/>
                    </a:cubicBezTo>
                    <a:cubicBezTo>
                      <a:pt x="28349" y="21854"/>
                      <a:pt x="28822" y="21653"/>
                      <a:pt x="29161" y="21286"/>
                    </a:cubicBezTo>
                    <a:lnTo>
                      <a:pt x="38982" y="10598"/>
                    </a:lnTo>
                    <a:cubicBezTo>
                      <a:pt x="39837" y="9655"/>
                      <a:pt x="39800" y="8120"/>
                      <a:pt x="39133" y="7391"/>
                    </a:cubicBezTo>
                    <a:lnTo>
                      <a:pt x="14813" y="85"/>
                    </a:lnTo>
                    <a:cubicBezTo>
                      <a:pt x="14635" y="28"/>
                      <a:pt x="14451" y="0"/>
                      <a:pt x="1426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560;p27">
                <a:extLst>
                  <a:ext uri="{FF2B5EF4-FFF2-40B4-BE49-F238E27FC236}">
                    <a16:creationId xmlns:a16="http://schemas.microsoft.com/office/drawing/2014/main" id="{771AB53B-A681-134D-8155-EC5202C153CF}"/>
                  </a:ext>
                </a:extLst>
              </p:cNvPr>
              <p:cNvSpPr/>
              <p:nvPr/>
            </p:nvSpPr>
            <p:spPr>
              <a:xfrm>
                <a:off x="3441550" y="3602000"/>
                <a:ext cx="991550" cy="546675"/>
              </a:xfrm>
              <a:custGeom>
                <a:avLst/>
                <a:gdLst/>
                <a:ahLst/>
                <a:cxnLst/>
                <a:rect l="l" t="t" r="r" b="b"/>
                <a:pathLst>
                  <a:path w="39662" h="21867" extrusionOk="0">
                    <a:moveTo>
                      <a:pt x="14092" y="0"/>
                    </a:moveTo>
                    <a:cubicBezTo>
                      <a:pt x="13710" y="0"/>
                      <a:pt x="13334" y="123"/>
                      <a:pt x="13028" y="362"/>
                    </a:cubicBezTo>
                    <a:lnTo>
                      <a:pt x="1107" y="9441"/>
                    </a:lnTo>
                    <a:cubicBezTo>
                      <a:pt x="0" y="10271"/>
                      <a:pt x="264" y="12019"/>
                      <a:pt x="1572" y="12484"/>
                    </a:cubicBezTo>
                    <a:lnTo>
                      <a:pt x="27099" y="21764"/>
                    </a:lnTo>
                    <a:cubicBezTo>
                      <a:pt x="27292" y="21833"/>
                      <a:pt x="27491" y="21866"/>
                      <a:pt x="27688" y="21866"/>
                    </a:cubicBezTo>
                    <a:cubicBezTo>
                      <a:pt x="28173" y="21866"/>
                      <a:pt x="28646" y="21665"/>
                      <a:pt x="28985" y="21299"/>
                    </a:cubicBezTo>
                    <a:lnTo>
                      <a:pt x="38806" y="10610"/>
                    </a:lnTo>
                    <a:cubicBezTo>
                      <a:pt x="39661" y="9667"/>
                      <a:pt x="39271" y="8158"/>
                      <a:pt x="38064" y="7756"/>
                    </a:cubicBezTo>
                    <a:lnTo>
                      <a:pt x="14637" y="85"/>
                    </a:lnTo>
                    <a:cubicBezTo>
                      <a:pt x="14459" y="28"/>
                      <a:pt x="14275" y="0"/>
                      <a:pt x="140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561;p27">
                <a:extLst>
                  <a:ext uri="{FF2B5EF4-FFF2-40B4-BE49-F238E27FC236}">
                    <a16:creationId xmlns:a16="http://schemas.microsoft.com/office/drawing/2014/main" id="{4F0BD9B1-876A-3E44-A6BD-AA8C388CFF99}"/>
                  </a:ext>
                </a:extLst>
              </p:cNvPr>
              <p:cNvSpPr/>
              <p:nvPr/>
            </p:nvSpPr>
            <p:spPr>
              <a:xfrm>
                <a:off x="3450350" y="3601800"/>
                <a:ext cx="977075" cy="548025"/>
              </a:xfrm>
              <a:custGeom>
                <a:avLst/>
                <a:gdLst/>
                <a:ahLst/>
                <a:cxnLst/>
                <a:rect l="l" t="t" r="r" b="b"/>
                <a:pathLst>
                  <a:path w="39083" h="21921" extrusionOk="0">
                    <a:moveTo>
                      <a:pt x="13767" y="0"/>
                    </a:moveTo>
                    <a:cubicBezTo>
                      <a:pt x="13689" y="0"/>
                      <a:pt x="13610" y="6"/>
                      <a:pt x="13531" y="18"/>
                    </a:cubicBezTo>
                    <a:cubicBezTo>
                      <a:pt x="13305" y="43"/>
                      <a:pt x="13078" y="118"/>
                      <a:pt x="12877" y="231"/>
                    </a:cubicBezTo>
                    <a:cubicBezTo>
                      <a:pt x="12802" y="269"/>
                      <a:pt x="12739" y="319"/>
                      <a:pt x="12676" y="370"/>
                    </a:cubicBezTo>
                    <a:lnTo>
                      <a:pt x="12726" y="332"/>
                    </a:lnTo>
                    <a:cubicBezTo>
                      <a:pt x="12764" y="307"/>
                      <a:pt x="12814" y="282"/>
                      <a:pt x="12890" y="244"/>
                    </a:cubicBezTo>
                    <a:cubicBezTo>
                      <a:pt x="13091" y="131"/>
                      <a:pt x="13317" y="55"/>
                      <a:pt x="13543" y="30"/>
                    </a:cubicBezTo>
                    <a:cubicBezTo>
                      <a:pt x="13608" y="26"/>
                      <a:pt x="13671" y="23"/>
                      <a:pt x="13733" y="23"/>
                    </a:cubicBezTo>
                    <a:cubicBezTo>
                      <a:pt x="13841" y="23"/>
                      <a:pt x="13947" y="31"/>
                      <a:pt x="14059" y="55"/>
                    </a:cubicBezTo>
                    <a:cubicBezTo>
                      <a:pt x="14260" y="93"/>
                      <a:pt x="14449" y="156"/>
                      <a:pt x="14650" y="231"/>
                    </a:cubicBezTo>
                    <a:lnTo>
                      <a:pt x="16121" y="722"/>
                    </a:lnTo>
                    <a:lnTo>
                      <a:pt x="25502" y="3815"/>
                    </a:lnTo>
                    <a:lnTo>
                      <a:pt x="31991" y="5940"/>
                    </a:lnTo>
                    <a:lnTo>
                      <a:pt x="35612" y="7122"/>
                    </a:lnTo>
                    <a:lnTo>
                      <a:pt x="37499" y="7751"/>
                    </a:lnTo>
                    <a:cubicBezTo>
                      <a:pt x="37649" y="7789"/>
                      <a:pt x="37813" y="7852"/>
                      <a:pt x="37964" y="7927"/>
                    </a:cubicBezTo>
                    <a:cubicBezTo>
                      <a:pt x="38039" y="7965"/>
                      <a:pt x="38102" y="8015"/>
                      <a:pt x="38178" y="8065"/>
                    </a:cubicBezTo>
                    <a:cubicBezTo>
                      <a:pt x="38203" y="8091"/>
                      <a:pt x="38240" y="8116"/>
                      <a:pt x="38278" y="8141"/>
                    </a:cubicBezTo>
                    <a:lnTo>
                      <a:pt x="38366" y="8229"/>
                    </a:lnTo>
                    <a:cubicBezTo>
                      <a:pt x="38857" y="8719"/>
                      <a:pt x="38995" y="9449"/>
                      <a:pt x="38731" y="10090"/>
                    </a:cubicBezTo>
                    <a:cubicBezTo>
                      <a:pt x="38605" y="10404"/>
                      <a:pt x="38354" y="10656"/>
                      <a:pt x="38115" y="10920"/>
                    </a:cubicBezTo>
                    <a:lnTo>
                      <a:pt x="36669" y="12492"/>
                    </a:lnTo>
                    <a:lnTo>
                      <a:pt x="33676" y="15749"/>
                    </a:lnTo>
                    <a:lnTo>
                      <a:pt x="30582" y="19119"/>
                    </a:lnTo>
                    <a:lnTo>
                      <a:pt x="28998" y="20854"/>
                    </a:lnTo>
                    <a:cubicBezTo>
                      <a:pt x="28721" y="21143"/>
                      <a:pt x="28482" y="21470"/>
                      <a:pt x="28130" y="21634"/>
                    </a:cubicBezTo>
                    <a:cubicBezTo>
                      <a:pt x="27886" y="21760"/>
                      <a:pt x="27609" y="21828"/>
                      <a:pt x="27332" y="21828"/>
                    </a:cubicBezTo>
                    <a:cubicBezTo>
                      <a:pt x="27224" y="21828"/>
                      <a:pt x="27117" y="21818"/>
                      <a:pt x="27011" y="21797"/>
                    </a:cubicBezTo>
                    <a:cubicBezTo>
                      <a:pt x="26822" y="21747"/>
                      <a:pt x="26634" y="21684"/>
                      <a:pt x="26445" y="21608"/>
                    </a:cubicBezTo>
                    <a:lnTo>
                      <a:pt x="25892" y="21407"/>
                    </a:lnTo>
                    <a:lnTo>
                      <a:pt x="24785" y="21005"/>
                    </a:lnTo>
                    <a:lnTo>
                      <a:pt x="22585" y="20200"/>
                    </a:lnTo>
                    <a:lnTo>
                      <a:pt x="18272" y="18628"/>
                    </a:lnTo>
                    <a:lnTo>
                      <a:pt x="10123" y="15673"/>
                    </a:lnTo>
                    <a:lnTo>
                      <a:pt x="2754" y="12995"/>
                    </a:lnTo>
                    <a:lnTo>
                      <a:pt x="1899" y="12680"/>
                    </a:lnTo>
                    <a:lnTo>
                      <a:pt x="1472" y="12529"/>
                    </a:lnTo>
                    <a:cubicBezTo>
                      <a:pt x="1333" y="12479"/>
                      <a:pt x="1195" y="12429"/>
                      <a:pt x="1069" y="12366"/>
                    </a:cubicBezTo>
                    <a:cubicBezTo>
                      <a:pt x="541" y="12115"/>
                      <a:pt x="189" y="11612"/>
                      <a:pt x="126" y="11033"/>
                    </a:cubicBezTo>
                    <a:cubicBezTo>
                      <a:pt x="88" y="10756"/>
                      <a:pt x="114" y="10480"/>
                      <a:pt x="214" y="10216"/>
                    </a:cubicBezTo>
                    <a:cubicBezTo>
                      <a:pt x="315" y="9964"/>
                      <a:pt x="478" y="9738"/>
                      <a:pt x="679" y="9562"/>
                    </a:cubicBezTo>
                    <a:cubicBezTo>
                      <a:pt x="1094" y="9210"/>
                      <a:pt x="1522" y="8895"/>
                      <a:pt x="1937" y="8581"/>
                    </a:cubicBezTo>
                    <a:lnTo>
                      <a:pt x="9796" y="2583"/>
                    </a:lnTo>
                    <a:lnTo>
                      <a:pt x="11934" y="948"/>
                    </a:lnTo>
                    <a:lnTo>
                      <a:pt x="12487" y="521"/>
                    </a:lnTo>
                    <a:lnTo>
                      <a:pt x="12663" y="370"/>
                    </a:lnTo>
                    <a:lnTo>
                      <a:pt x="12663" y="370"/>
                    </a:lnTo>
                    <a:cubicBezTo>
                      <a:pt x="12663" y="370"/>
                      <a:pt x="12600" y="407"/>
                      <a:pt x="12475" y="508"/>
                    </a:cubicBezTo>
                    <a:lnTo>
                      <a:pt x="11921" y="923"/>
                    </a:lnTo>
                    <a:lnTo>
                      <a:pt x="9771" y="2545"/>
                    </a:lnTo>
                    <a:lnTo>
                      <a:pt x="1899" y="8518"/>
                    </a:lnTo>
                    <a:cubicBezTo>
                      <a:pt x="1484" y="8845"/>
                      <a:pt x="1044" y="9147"/>
                      <a:pt x="617" y="9499"/>
                    </a:cubicBezTo>
                    <a:cubicBezTo>
                      <a:pt x="403" y="9688"/>
                      <a:pt x="239" y="9927"/>
                      <a:pt x="139" y="10191"/>
                    </a:cubicBezTo>
                    <a:cubicBezTo>
                      <a:pt x="38" y="10455"/>
                      <a:pt x="0" y="10744"/>
                      <a:pt x="38" y="11033"/>
                    </a:cubicBezTo>
                    <a:cubicBezTo>
                      <a:pt x="101" y="11637"/>
                      <a:pt x="478" y="12165"/>
                      <a:pt x="1019" y="12429"/>
                    </a:cubicBezTo>
                    <a:cubicBezTo>
                      <a:pt x="1157" y="12492"/>
                      <a:pt x="1296" y="12542"/>
                      <a:pt x="1434" y="12592"/>
                    </a:cubicBezTo>
                    <a:lnTo>
                      <a:pt x="1861" y="12756"/>
                    </a:lnTo>
                    <a:lnTo>
                      <a:pt x="2717" y="13070"/>
                    </a:lnTo>
                    <a:lnTo>
                      <a:pt x="10085" y="15749"/>
                    </a:lnTo>
                    <a:lnTo>
                      <a:pt x="18234" y="18716"/>
                    </a:lnTo>
                    <a:lnTo>
                      <a:pt x="22534" y="20288"/>
                    </a:lnTo>
                    <a:lnTo>
                      <a:pt x="24735" y="21093"/>
                    </a:lnTo>
                    <a:lnTo>
                      <a:pt x="25854" y="21495"/>
                    </a:lnTo>
                    <a:lnTo>
                      <a:pt x="26408" y="21696"/>
                    </a:lnTo>
                    <a:cubicBezTo>
                      <a:pt x="26596" y="21772"/>
                      <a:pt x="26785" y="21835"/>
                      <a:pt x="26986" y="21885"/>
                    </a:cubicBezTo>
                    <a:cubicBezTo>
                      <a:pt x="27101" y="21909"/>
                      <a:pt x="27217" y="21921"/>
                      <a:pt x="27333" y="21921"/>
                    </a:cubicBezTo>
                    <a:cubicBezTo>
                      <a:pt x="27826" y="21921"/>
                      <a:pt x="28312" y="21711"/>
                      <a:pt x="28658" y="21344"/>
                    </a:cubicBezTo>
                    <a:lnTo>
                      <a:pt x="29048" y="20917"/>
                    </a:lnTo>
                    <a:lnTo>
                      <a:pt x="30633" y="19182"/>
                    </a:lnTo>
                    <a:lnTo>
                      <a:pt x="33739" y="15812"/>
                    </a:lnTo>
                    <a:lnTo>
                      <a:pt x="36719" y="12555"/>
                    </a:lnTo>
                    <a:lnTo>
                      <a:pt x="38178" y="10970"/>
                    </a:lnTo>
                    <a:cubicBezTo>
                      <a:pt x="38291" y="10832"/>
                      <a:pt x="38416" y="10719"/>
                      <a:pt x="38530" y="10580"/>
                    </a:cubicBezTo>
                    <a:cubicBezTo>
                      <a:pt x="38593" y="10505"/>
                      <a:pt x="38643" y="10430"/>
                      <a:pt x="38681" y="10354"/>
                    </a:cubicBezTo>
                    <a:cubicBezTo>
                      <a:pt x="38731" y="10279"/>
                      <a:pt x="38781" y="10203"/>
                      <a:pt x="38806" y="10115"/>
                    </a:cubicBezTo>
                    <a:cubicBezTo>
                      <a:pt x="39083" y="9449"/>
                      <a:pt x="38932" y="8669"/>
                      <a:pt x="38416" y="8153"/>
                    </a:cubicBezTo>
                    <a:lnTo>
                      <a:pt x="38328" y="8065"/>
                    </a:lnTo>
                    <a:cubicBezTo>
                      <a:pt x="38291" y="8040"/>
                      <a:pt x="38253" y="8015"/>
                      <a:pt x="38215" y="7990"/>
                    </a:cubicBezTo>
                    <a:cubicBezTo>
                      <a:pt x="38152" y="7940"/>
                      <a:pt x="38077" y="7889"/>
                      <a:pt x="38002" y="7852"/>
                    </a:cubicBezTo>
                    <a:cubicBezTo>
                      <a:pt x="37851" y="7776"/>
                      <a:pt x="37687" y="7713"/>
                      <a:pt x="37524" y="7663"/>
                    </a:cubicBezTo>
                    <a:lnTo>
                      <a:pt x="35637" y="7047"/>
                    </a:lnTo>
                    <a:lnTo>
                      <a:pt x="32028" y="5865"/>
                    </a:lnTo>
                    <a:lnTo>
                      <a:pt x="25527" y="3740"/>
                    </a:lnTo>
                    <a:lnTo>
                      <a:pt x="16121" y="684"/>
                    </a:lnTo>
                    <a:lnTo>
                      <a:pt x="14650" y="206"/>
                    </a:lnTo>
                    <a:cubicBezTo>
                      <a:pt x="14449" y="131"/>
                      <a:pt x="14248" y="68"/>
                      <a:pt x="14046" y="30"/>
                    </a:cubicBezTo>
                    <a:cubicBezTo>
                      <a:pt x="13956" y="9"/>
                      <a:pt x="13863" y="0"/>
                      <a:pt x="1376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562;p27">
                <a:extLst>
                  <a:ext uri="{FF2B5EF4-FFF2-40B4-BE49-F238E27FC236}">
                    <a16:creationId xmlns:a16="http://schemas.microsoft.com/office/drawing/2014/main" id="{C4378208-3CB8-5046-A78C-7341686F9A72}"/>
                  </a:ext>
                </a:extLst>
              </p:cNvPr>
              <p:cNvSpPr/>
              <p:nvPr/>
            </p:nvSpPr>
            <p:spPr>
              <a:xfrm>
                <a:off x="4257975" y="3960600"/>
                <a:ext cx="36475" cy="25800"/>
              </a:xfrm>
              <a:custGeom>
                <a:avLst/>
                <a:gdLst/>
                <a:ahLst/>
                <a:cxnLst/>
                <a:rect l="l" t="t" r="r" b="b"/>
                <a:pathLst>
                  <a:path w="1459" h="1032" extrusionOk="0">
                    <a:moveTo>
                      <a:pt x="729" y="1"/>
                    </a:moveTo>
                    <a:cubicBezTo>
                      <a:pt x="327" y="1"/>
                      <a:pt x="0" y="227"/>
                      <a:pt x="0" y="516"/>
                    </a:cubicBezTo>
                    <a:cubicBezTo>
                      <a:pt x="0" y="806"/>
                      <a:pt x="327" y="1032"/>
                      <a:pt x="729" y="1032"/>
                    </a:cubicBezTo>
                    <a:cubicBezTo>
                      <a:pt x="1132" y="1032"/>
                      <a:pt x="1459" y="806"/>
                      <a:pt x="1459" y="516"/>
                    </a:cubicBezTo>
                    <a:cubicBezTo>
                      <a:pt x="1459" y="227"/>
                      <a:pt x="1132" y="1"/>
                      <a:pt x="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563;p27">
                <a:extLst>
                  <a:ext uri="{FF2B5EF4-FFF2-40B4-BE49-F238E27FC236}">
                    <a16:creationId xmlns:a16="http://schemas.microsoft.com/office/drawing/2014/main" id="{D78214F8-2ECC-BB44-9F45-5E15DD985440}"/>
                  </a:ext>
                </a:extLst>
              </p:cNvPr>
              <p:cNvSpPr/>
              <p:nvPr/>
            </p:nvSpPr>
            <p:spPr>
              <a:xfrm>
                <a:off x="3910275" y="3974750"/>
                <a:ext cx="144625" cy="83650"/>
              </a:xfrm>
              <a:custGeom>
                <a:avLst/>
                <a:gdLst/>
                <a:ahLst/>
                <a:cxnLst/>
                <a:rect l="l" t="t" r="r" b="b"/>
                <a:pathLst>
                  <a:path w="5785" h="3346" extrusionOk="0">
                    <a:moveTo>
                      <a:pt x="2540" y="1"/>
                    </a:moveTo>
                    <a:cubicBezTo>
                      <a:pt x="1773" y="604"/>
                      <a:pt x="918" y="1070"/>
                      <a:pt x="0" y="1397"/>
                    </a:cubicBezTo>
                    <a:lnTo>
                      <a:pt x="5294" y="3346"/>
                    </a:lnTo>
                    <a:cubicBezTo>
                      <a:pt x="5332" y="3295"/>
                      <a:pt x="5370" y="3245"/>
                      <a:pt x="5408" y="3195"/>
                    </a:cubicBezTo>
                    <a:cubicBezTo>
                      <a:pt x="5785" y="2591"/>
                      <a:pt x="5659" y="1925"/>
                      <a:pt x="5005" y="1447"/>
                    </a:cubicBezTo>
                    <a:cubicBezTo>
                      <a:pt x="4540" y="1082"/>
                      <a:pt x="3836" y="831"/>
                      <a:pt x="3257" y="529"/>
                    </a:cubicBezTo>
                    <a:cubicBezTo>
                      <a:pt x="2993" y="391"/>
                      <a:pt x="2742" y="214"/>
                      <a:pt x="254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564;p27">
                <a:extLst>
                  <a:ext uri="{FF2B5EF4-FFF2-40B4-BE49-F238E27FC236}">
                    <a16:creationId xmlns:a16="http://schemas.microsoft.com/office/drawing/2014/main" id="{D7970766-20D2-7E44-B447-AB04B81F0C5E}"/>
                  </a:ext>
                </a:extLst>
              </p:cNvPr>
              <p:cNvSpPr/>
              <p:nvPr/>
            </p:nvSpPr>
            <p:spPr>
              <a:xfrm>
                <a:off x="3650925" y="3785825"/>
                <a:ext cx="334500" cy="250875"/>
              </a:xfrm>
              <a:custGeom>
                <a:avLst/>
                <a:gdLst/>
                <a:ahLst/>
                <a:cxnLst/>
                <a:rect l="l" t="t" r="r" b="b"/>
                <a:pathLst>
                  <a:path w="13380" h="10035" extrusionOk="0">
                    <a:moveTo>
                      <a:pt x="7734" y="0"/>
                    </a:moveTo>
                    <a:lnTo>
                      <a:pt x="0" y="5068"/>
                    </a:lnTo>
                    <a:lnTo>
                      <a:pt x="13053" y="10035"/>
                    </a:lnTo>
                    <a:cubicBezTo>
                      <a:pt x="13367" y="9771"/>
                      <a:pt x="13380" y="9293"/>
                      <a:pt x="13241" y="8903"/>
                    </a:cubicBezTo>
                    <a:cubicBezTo>
                      <a:pt x="13116" y="8513"/>
                      <a:pt x="11934" y="7646"/>
                      <a:pt x="11745" y="7382"/>
                    </a:cubicBezTo>
                    <a:cubicBezTo>
                      <a:pt x="11179" y="6539"/>
                      <a:pt x="12512" y="5797"/>
                      <a:pt x="12411" y="4791"/>
                    </a:cubicBezTo>
                    <a:cubicBezTo>
                      <a:pt x="12336" y="3886"/>
                      <a:pt x="11167" y="2754"/>
                      <a:pt x="10437" y="2201"/>
                    </a:cubicBezTo>
                    <a:cubicBezTo>
                      <a:pt x="9708" y="1648"/>
                      <a:pt x="8023" y="315"/>
                      <a:pt x="77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565;p27">
                <a:extLst>
                  <a:ext uri="{FF2B5EF4-FFF2-40B4-BE49-F238E27FC236}">
                    <a16:creationId xmlns:a16="http://schemas.microsoft.com/office/drawing/2014/main" id="{319EE777-ABB3-9A4E-803E-2F60C430C364}"/>
                  </a:ext>
                </a:extLst>
              </p:cNvPr>
              <p:cNvSpPr/>
              <p:nvPr/>
            </p:nvSpPr>
            <p:spPr>
              <a:xfrm>
                <a:off x="3749625" y="3614500"/>
                <a:ext cx="638825" cy="475650"/>
              </a:xfrm>
              <a:custGeom>
                <a:avLst/>
                <a:gdLst/>
                <a:ahLst/>
                <a:cxnLst/>
                <a:rect l="l" t="t" r="r" b="b"/>
                <a:pathLst>
                  <a:path w="25553" h="19026" extrusionOk="0">
                    <a:moveTo>
                      <a:pt x="12840" y="3823"/>
                    </a:moveTo>
                    <a:lnTo>
                      <a:pt x="20850" y="6514"/>
                    </a:lnTo>
                    <a:cubicBezTo>
                      <a:pt x="20875" y="7067"/>
                      <a:pt x="20787" y="7746"/>
                      <a:pt x="19969" y="8086"/>
                    </a:cubicBezTo>
                    <a:lnTo>
                      <a:pt x="19969" y="8098"/>
                    </a:lnTo>
                    <a:cubicBezTo>
                      <a:pt x="19636" y="8236"/>
                      <a:pt x="19240" y="8296"/>
                      <a:pt x="18841" y="8296"/>
                    </a:cubicBezTo>
                    <a:cubicBezTo>
                      <a:pt x="18442" y="8296"/>
                      <a:pt x="18039" y="8236"/>
                      <a:pt x="17693" y="8136"/>
                    </a:cubicBezTo>
                    <a:cubicBezTo>
                      <a:pt x="17014" y="7935"/>
                      <a:pt x="16511" y="7608"/>
                      <a:pt x="15971" y="7319"/>
                    </a:cubicBezTo>
                    <a:cubicBezTo>
                      <a:pt x="15367" y="6979"/>
                      <a:pt x="14701" y="6778"/>
                      <a:pt x="14009" y="6740"/>
                    </a:cubicBezTo>
                    <a:cubicBezTo>
                      <a:pt x="13968" y="6739"/>
                      <a:pt x="13926" y="6738"/>
                      <a:pt x="13885" y="6738"/>
                    </a:cubicBezTo>
                    <a:cubicBezTo>
                      <a:pt x="13219" y="6738"/>
                      <a:pt x="12514" y="6898"/>
                      <a:pt x="11844" y="6898"/>
                    </a:cubicBezTo>
                    <a:cubicBezTo>
                      <a:pt x="11765" y="6898"/>
                      <a:pt x="11686" y="6896"/>
                      <a:pt x="11607" y="6891"/>
                    </a:cubicBezTo>
                    <a:cubicBezTo>
                      <a:pt x="10450" y="6841"/>
                      <a:pt x="9469" y="6262"/>
                      <a:pt x="9482" y="5545"/>
                    </a:cubicBezTo>
                    <a:cubicBezTo>
                      <a:pt x="9507" y="4716"/>
                      <a:pt x="10840" y="3873"/>
                      <a:pt x="12840" y="3823"/>
                    </a:cubicBezTo>
                    <a:close/>
                    <a:moveTo>
                      <a:pt x="23008" y="7936"/>
                    </a:moveTo>
                    <a:cubicBezTo>
                      <a:pt x="23264" y="7996"/>
                      <a:pt x="23509" y="8068"/>
                      <a:pt x="23754" y="8161"/>
                    </a:cubicBezTo>
                    <a:cubicBezTo>
                      <a:pt x="24006" y="8236"/>
                      <a:pt x="24257" y="8325"/>
                      <a:pt x="24509" y="8438"/>
                    </a:cubicBezTo>
                    <a:cubicBezTo>
                      <a:pt x="24232" y="8375"/>
                      <a:pt x="23968" y="8299"/>
                      <a:pt x="23704" y="8199"/>
                    </a:cubicBezTo>
                    <a:cubicBezTo>
                      <a:pt x="23472" y="8129"/>
                      <a:pt x="23240" y="8038"/>
                      <a:pt x="23008" y="7936"/>
                    </a:cubicBezTo>
                    <a:close/>
                    <a:moveTo>
                      <a:pt x="22736" y="8136"/>
                    </a:moveTo>
                    <a:lnTo>
                      <a:pt x="22736" y="8136"/>
                    </a:lnTo>
                    <a:cubicBezTo>
                      <a:pt x="23013" y="8186"/>
                      <a:pt x="23277" y="8274"/>
                      <a:pt x="23541" y="8375"/>
                    </a:cubicBezTo>
                    <a:cubicBezTo>
                      <a:pt x="23792" y="8450"/>
                      <a:pt x="24056" y="8538"/>
                      <a:pt x="24295" y="8651"/>
                    </a:cubicBezTo>
                    <a:cubicBezTo>
                      <a:pt x="24019" y="8589"/>
                      <a:pt x="23754" y="8501"/>
                      <a:pt x="23490" y="8413"/>
                    </a:cubicBezTo>
                    <a:cubicBezTo>
                      <a:pt x="23239" y="8337"/>
                      <a:pt x="22987" y="8236"/>
                      <a:pt x="22736" y="8136"/>
                    </a:cubicBezTo>
                    <a:close/>
                    <a:moveTo>
                      <a:pt x="22535" y="8350"/>
                    </a:moveTo>
                    <a:lnTo>
                      <a:pt x="22535" y="8350"/>
                    </a:lnTo>
                    <a:cubicBezTo>
                      <a:pt x="22799" y="8413"/>
                      <a:pt x="23063" y="8488"/>
                      <a:pt x="23327" y="8576"/>
                    </a:cubicBezTo>
                    <a:lnTo>
                      <a:pt x="23327" y="8589"/>
                    </a:lnTo>
                    <a:cubicBezTo>
                      <a:pt x="23591" y="8664"/>
                      <a:pt x="23842" y="8752"/>
                      <a:pt x="24094" y="8865"/>
                    </a:cubicBezTo>
                    <a:cubicBezTo>
                      <a:pt x="23817" y="8802"/>
                      <a:pt x="23553" y="8727"/>
                      <a:pt x="23289" y="8626"/>
                    </a:cubicBezTo>
                    <a:cubicBezTo>
                      <a:pt x="23025" y="8551"/>
                      <a:pt x="22774" y="8463"/>
                      <a:pt x="22535" y="8350"/>
                    </a:cubicBezTo>
                    <a:close/>
                    <a:moveTo>
                      <a:pt x="12840" y="8161"/>
                    </a:moveTo>
                    <a:lnTo>
                      <a:pt x="19077" y="10450"/>
                    </a:lnTo>
                    <a:lnTo>
                      <a:pt x="18586" y="10839"/>
                    </a:lnTo>
                    <a:lnTo>
                      <a:pt x="12337" y="8551"/>
                    </a:lnTo>
                    <a:lnTo>
                      <a:pt x="12840" y="8161"/>
                    </a:lnTo>
                    <a:close/>
                    <a:moveTo>
                      <a:pt x="11080" y="9355"/>
                    </a:moveTo>
                    <a:cubicBezTo>
                      <a:pt x="11125" y="9355"/>
                      <a:pt x="12320" y="9791"/>
                      <a:pt x="13795" y="10349"/>
                    </a:cubicBezTo>
                    <a:cubicBezTo>
                      <a:pt x="15292" y="10915"/>
                      <a:pt x="16549" y="11380"/>
                      <a:pt x="16537" y="11393"/>
                    </a:cubicBezTo>
                    <a:cubicBezTo>
                      <a:pt x="16536" y="11393"/>
                      <a:pt x="16536" y="11393"/>
                      <a:pt x="16535" y="11393"/>
                    </a:cubicBezTo>
                    <a:cubicBezTo>
                      <a:pt x="16489" y="11393"/>
                      <a:pt x="15233" y="10945"/>
                      <a:pt x="13745" y="10387"/>
                    </a:cubicBezTo>
                    <a:cubicBezTo>
                      <a:pt x="12249" y="9833"/>
                      <a:pt x="11066" y="9368"/>
                      <a:pt x="11079" y="9356"/>
                    </a:cubicBezTo>
                    <a:cubicBezTo>
                      <a:pt x="11079" y="9355"/>
                      <a:pt x="11080" y="9355"/>
                      <a:pt x="11080" y="9355"/>
                    </a:cubicBezTo>
                    <a:close/>
                    <a:moveTo>
                      <a:pt x="8904" y="8136"/>
                    </a:moveTo>
                    <a:cubicBezTo>
                      <a:pt x="8949" y="8136"/>
                      <a:pt x="11414" y="9062"/>
                      <a:pt x="14512" y="10211"/>
                    </a:cubicBezTo>
                    <a:cubicBezTo>
                      <a:pt x="17731" y="11380"/>
                      <a:pt x="20397" y="12348"/>
                      <a:pt x="20384" y="12361"/>
                    </a:cubicBezTo>
                    <a:cubicBezTo>
                      <a:pt x="20384" y="12361"/>
                      <a:pt x="20384" y="12361"/>
                      <a:pt x="20384" y="12361"/>
                    </a:cubicBezTo>
                    <a:cubicBezTo>
                      <a:pt x="20337" y="12361"/>
                      <a:pt x="17660" y="11410"/>
                      <a:pt x="14462" y="10261"/>
                    </a:cubicBezTo>
                    <a:cubicBezTo>
                      <a:pt x="11343" y="9092"/>
                      <a:pt x="8891" y="8148"/>
                      <a:pt x="8904" y="8136"/>
                    </a:cubicBezTo>
                    <a:cubicBezTo>
                      <a:pt x="8904" y="8136"/>
                      <a:pt x="8904" y="8136"/>
                      <a:pt x="8904" y="8136"/>
                    </a:cubicBezTo>
                    <a:close/>
                    <a:moveTo>
                      <a:pt x="13785" y="11345"/>
                    </a:moveTo>
                    <a:cubicBezTo>
                      <a:pt x="13943" y="11345"/>
                      <a:pt x="14099" y="11371"/>
                      <a:pt x="14248" y="11418"/>
                    </a:cubicBezTo>
                    <a:lnTo>
                      <a:pt x="16172" y="12110"/>
                    </a:lnTo>
                    <a:lnTo>
                      <a:pt x="17014" y="12411"/>
                    </a:lnTo>
                    <a:cubicBezTo>
                      <a:pt x="17128" y="12449"/>
                      <a:pt x="17241" y="12512"/>
                      <a:pt x="17329" y="12600"/>
                    </a:cubicBezTo>
                    <a:cubicBezTo>
                      <a:pt x="17392" y="12663"/>
                      <a:pt x="17417" y="12751"/>
                      <a:pt x="17417" y="12839"/>
                    </a:cubicBezTo>
                    <a:lnTo>
                      <a:pt x="17404" y="12839"/>
                    </a:lnTo>
                    <a:cubicBezTo>
                      <a:pt x="17379" y="12990"/>
                      <a:pt x="17203" y="13128"/>
                      <a:pt x="17014" y="13204"/>
                    </a:cubicBezTo>
                    <a:cubicBezTo>
                      <a:pt x="16826" y="13279"/>
                      <a:pt x="16637" y="13304"/>
                      <a:pt x="16448" y="13304"/>
                    </a:cubicBezTo>
                    <a:cubicBezTo>
                      <a:pt x="16323" y="13304"/>
                      <a:pt x="16210" y="13292"/>
                      <a:pt x="16084" y="13266"/>
                    </a:cubicBezTo>
                    <a:cubicBezTo>
                      <a:pt x="16059" y="13254"/>
                      <a:pt x="16021" y="13241"/>
                      <a:pt x="15983" y="13229"/>
                    </a:cubicBezTo>
                    <a:cubicBezTo>
                      <a:pt x="15946" y="13216"/>
                      <a:pt x="15908" y="13216"/>
                      <a:pt x="15883" y="13204"/>
                    </a:cubicBezTo>
                    <a:lnTo>
                      <a:pt x="15581" y="13103"/>
                    </a:lnTo>
                    <a:lnTo>
                      <a:pt x="14487" y="12726"/>
                    </a:lnTo>
                    <a:lnTo>
                      <a:pt x="13757" y="12462"/>
                    </a:lnTo>
                    <a:lnTo>
                      <a:pt x="13343" y="12323"/>
                    </a:lnTo>
                    <a:lnTo>
                      <a:pt x="13129" y="12248"/>
                    </a:lnTo>
                    <a:cubicBezTo>
                      <a:pt x="13053" y="12223"/>
                      <a:pt x="12990" y="12185"/>
                      <a:pt x="12928" y="12147"/>
                    </a:cubicBezTo>
                    <a:cubicBezTo>
                      <a:pt x="12827" y="12084"/>
                      <a:pt x="12777" y="11971"/>
                      <a:pt x="12789" y="11845"/>
                    </a:cubicBezTo>
                    <a:cubicBezTo>
                      <a:pt x="12827" y="11707"/>
                      <a:pt x="12915" y="11594"/>
                      <a:pt x="13041" y="11531"/>
                    </a:cubicBezTo>
                    <a:cubicBezTo>
                      <a:pt x="13217" y="11430"/>
                      <a:pt x="13418" y="11368"/>
                      <a:pt x="13619" y="11355"/>
                    </a:cubicBezTo>
                    <a:cubicBezTo>
                      <a:pt x="13674" y="11349"/>
                      <a:pt x="13730" y="11345"/>
                      <a:pt x="13785" y="11345"/>
                    </a:cubicBezTo>
                    <a:close/>
                    <a:moveTo>
                      <a:pt x="1572" y="0"/>
                    </a:moveTo>
                    <a:lnTo>
                      <a:pt x="1" y="1232"/>
                    </a:lnTo>
                    <a:lnTo>
                      <a:pt x="1" y="1232"/>
                    </a:lnTo>
                    <a:lnTo>
                      <a:pt x="252" y="1044"/>
                    </a:lnTo>
                    <a:cubicBezTo>
                      <a:pt x="1937" y="1144"/>
                      <a:pt x="3660" y="1283"/>
                      <a:pt x="4993" y="1786"/>
                    </a:cubicBezTo>
                    <a:cubicBezTo>
                      <a:pt x="5534" y="1974"/>
                      <a:pt x="6024" y="2276"/>
                      <a:pt x="6439" y="2666"/>
                    </a:cubicBezTo>
                    <a:cubicBezTo>
                      <a:pt x="7533" y="3093"/>
                      <a:pt x="8023" y="3986"/>
                      <a:pt x="7571" y="4854"/>
                    </a:cubicBezTo>
                    <a:cubicBezTo>
                      <a:pt x="7269" y="5407"/>
                      <a:pt x="6640" y="5923"/>
                      <a:pt x="6137" y="6438"/>
                    </a:cubicBezTo>
                    <a:cubicBezTo>
                      <a:pt x="5634" y="6966"/>
                      <a:pt x="5232" y="7570"/>
                      <a:pt x="5496" y="8060"/>
                    </a:cubicBezTo>
                    <a:cubicBezTo>
                      <a:pt x="5508" y="8098"/>
                      <a:pt x="5521" y="8123"/>
                      <a:pt x="5546" y="8148"/>
                    </a:cubicBezTo>
                    <a:lnTo>
                      <a:pt x="5697" y="7972"/>
                    </a:lnTo>
                    <a:cubicBezTo>
                      <a:pt x="5798" y="7822"/>
                      <a:pt x="5936" y="7721"/>
                      <a:pt x="6112" y="7658"/>
                    </a:cubicBezTo>
                    <a:cubicBezTo>
                      <a:pt x="6137" y="7645"/>
                      <a:pt x="6162" y="7620"/>
                      <a:pt x="6187" y="7608"/>
                    </a:cubicBezTo>
                    <a:cubicBezTo>
                      <a:pt x="6288" y="7419"/>
                      <a:pt x="6376" y="7218"/>
                      <a:pt x="6426" y="7017"/>
                    </a:cubicBezTo>
                    <a:cubicBezTo>
                      <a:pt x="6472" y="6889"/>
                      <a:pt x="6597" y="6827"/>
                      <a:pt x="6662" y="6827"/>
                    </a:cubicBezTo>
                    <a:cubicBezTo>
                      <a:pt x="6687" y="6827"/>
                      <a:pt x="6703" y="6836"/>
                      <a:pt x="6703" y="6853"/>
                    </a:cubicBezTo>
                    <a:cubicBezTo>
                      <a:pt x="6703" y="6992"/>
                      <a:pt x="6565" y="7532"/>
                      <a:pt x="6615" y="7595"/>
                    </a:cubicBezTo>
                    <a:cubicBezTo>
                      <a:pt x="6620" y="7602"/>
                      <a:pt x="6627" y="7605"/>
                      <a:pt x="6635" y="7605"/>
                    </a:cubicBezTo>
                    <a:cubicBezTo>
                      <a:pt x="6698" y="7605"/>
                      <a:pt x="6829" y="7394"/>
                      <a:pt x="6829" y="7394"/>
                    </a:cubicBezTo>
                    <a:cubicBezTo>
                      <a:pt x="7127" y="6857"/>
                      <a:pt x="7154" y="6739"/>
                      <a:pt x="7306" y="6739"/>
                    </a:cubicBezTo>
                    <a:cubicBezTo>
                      <a:pt x="7314" y="6739"/>
                      <a:pt x="7323" y="6739"/>
                      <a:pt x="7332" y="6740"/>
                    </a:cubicBezTo>
                    <a:cubicBezTo>
                      <a:pt x="7533" y="6740"/>
                      <a:pt x="7068" y="7595"/>
                      <a:pt x="7068" y="7595"/>
                    </a:cubicBezTo>
                    <a:cubicBezTo>
                      <a:pt x="7113" y="7528"/>
                      <a:pt x="7188" y="7480"/>
                      <a:pt x="7267" y="7480"/>
                    </a:cubicBezTo>
                    <a:cubicBezTo>
                      <a:pt x="7276" y="7480"/>
                      <a:pt x="7285" y="7481"/>
                      <a:pt x="7294" y="7482"/>
                    </a:cubicBezTo>
                    <a:cubicBezTo>
                      <a:pt x="7458" y="7482"/>
                      <a:pt x="7432" y="7608"/>
                      <a:pt x="7432" y="7608"/>
                    </a:cubicBezTo>
                    <a:cubicBezTo>
                      <a:pt x="7459" y="7563"/>
                      <a:pt x="7538" y="7556"/>
                      <a:pt x="7580" y="7556"/>
                    </a:cubicBezTo>
                    <a:cubicBezTo>
                      <a:pt x="7597" y="7556"/>
                      <a:pt x="7608" y="7557"/>
                      <a:pt x="7608" y="7557"/>
                    </a:cubicBezTo>
                    <a:cubicBezTo>
                      <a:pt x="7923" y="7645"/>
                      <a:pt x="7105" y="8400"/>
                      <a:pt x="7105" y="8400"/>
                    </a:cubicBezTo>
                    <a:lnTo>
                      <a:pt x="6703" y="8815"/>
                    </a:lnTo>
                    <a:cubicBezTo>
                      <a:pt x="6904" y="8878"/>
                      <a:pt x="7131" y="8941"/>
                      <a:pt x="7357" y="8991"/>
                    </a:cubicBezTo>
                    <a:cubicBezTo>
                      <a:pt x="8174" y="9180"/>
                      <a:pt x="9067" y="9305"/>
                      <a:pt x="9759" y="9620"/>
                    </a:cubicBezTo>
                    <a:cubicBezTo>
                      <a:pt x="10010" y="9720"/>
                      <a:pt x="10237" y="9871"/>
                      <a:pt x="10438" y="10047"/>
                    </a:cubicBezTo>
                    <a:lnTo>
                      <a:pt x="11997" y="10613"/>
                    </a:lnTo>
                    <a:cubicBezTo>
                      <a:pt x="12362" y="10751"/>
                      <a:pt x="12425" y="11041"/>
                      <a:pt x="12123" y="11254"/>
                    </a:cubicBezTo>
                    <a:cubicBezTo>
                      <a:pt x="11891" y="11403"/>
                      <a:pt x="11621" y="11476"/>
                      <a:pt x="11352" y="11476"/>
                    </a:cubicBezTo>
                    <a:cubicBezTo>
                      <a:pt x="11213" y="11476"/>
                      <a:pt x="11074" y="11457"/>
                      <a:pt x="10941" y="11418"/>
                    </a:cubicBezTo>
                    <a:cubicBezTo>
                      <a:pt x="10840" y="11757"/>
                      <a:pt x="10652" y="12059"/>
                      <a:pt x="10375" y="12286"/>
                    </a:cubicBezTo>
                    <a:lnTo>
                      <a:pt x="10174" y="12462"/>
                    </a:lnTo>
                    <a:cubicBezTo>
                      <a:pt x="10161" y="12575"/>
                      <a:pt x="10149" y="12675"/>
                      <a:pt x="10111" y="12789"/>
                    </a:cubicBezTo>
                    <a:lnTo>
                      <a:pt x="10815" y="13040"/>
                    </a:lnTo>
                    <a:cubicBezTo>
                      <a:pt x="13217" y="13895"/>
                      <a:pt x="15178" y="14587"/>
                      <a:pt x="15166" y="14599"/>
                    </a:cubicBezTo>
                    <a:cubicBezTo>
                      <a:pt x="15166" y="14599"/>
                      <a:pt x="15165" y="14599"/>
                      <a:pt x="15165" y="14599"/>
                    </a:cubicBezTo>
                    <a:cubicBezTo>
                      <a:pt x="15117" y="14599"/>
                      <a:pt x="13145" y="13925"/>
                      <a:pt x="10765" y="13090"/>
                    </a:cubicBezTo>
                    <a:lnTo>
                      <a:pt x="10098" y="12851"/>
                    </a:lnTo>
                    <a:cubicBezTo>
                      <a:pt x="10098" y="12864"/>
                      <a:pt x="10098" y="12877"/>
                      <a:pt x="10086" y="12902"/>
                    </a:cubicBezTo>
                    <a:cubicBezTo>
                      <a:pt x="10048" y="13027"/>
                      <a:pt x="9998" y="13141"/>
                      <a:pt x="9935" y="13254"/>
                    </a:cubicBezTo>
                    <a:lnTo>
                      <a:pt x="10400" y="13430"/>
                    </a:lnTo>
                    <a:cubicBezTo>
                      <a:pt x="12802" y="14272"/>
                      <a:pt x="14776" y="14964"/>
                      <a:pt x="14763" y="14977"/>
                    </a:cubicBezTo>
                    <a:cubicBezTo>
                      <a:pt x="14763" y="14977"/>
                      <a:pt x="14763" y="14977"/>
                      <a:pt x="14763" y="14977"/>
                    </a:cubicBezTo>
                    <a:cubicBezTo>
                      <a:pt x="14714" y="14977"/>
                      <a:pt x="12729" y="14302"/>
                      <a:pt x="10337" y="13468"/>
                    </a:cubicBezTo>
                    <a:lnTo>
                      <a:pt x="9910" y="13304"/>
                    </a:lnTo>
                    <a:cubicBezTo>
                      <a:pt x="9834" y="13442"/>
                      <a:pt x="9746" y="13581"/>
                      <a:pt x="9658" y="13719"/>
                    </a:cubicBezTo>
                    <a:lnTo>
                      <a:pt x="10111" y="13870"/>
                    </a:lnTo>
                    <a:cubicBezTo>
                      <a:pt x="11155" y="14235"/>
                      <a:pt x="11997" y="14549"/>
                      <a:pt x="11984" y="14549"/>
                    </a:cubicBezTo>
                    <a:cubicBezTo>
                      <a:pt x="11984" y="14549"/>
                      <a:pt x="11983" y="14549"/>
                      <a:pt x="11982" y="14549"/>
                    </a:cubicBezTo>
                    <a:cubicBezTo>
                      <a:pt x="11923" y="14549"/>
                      <a:pt x="11082" y="14265"/>
                      <a:pt x="10060" y="13908"/>
                    </a:cubicBezTo>
                    <a:lnTo>
                      <a:pt x="9620" y="13757"/>
                    </a:lnTo>
                    <a:cubicBezTo>
                      <a:pt x="9419" y="13996"/>
                      <a:pt x="9205" y="14210"/>
                      <a:pt x="8966" y="14411"/>
                    </a:cubicBezTo>
                    <a:cubicBezTo>
                      <a:pt x="9180" y="14624"/>
                      <a:pt x="9419" y="14801"/>
                      <a:pt x="9683" y="14939"/>
                    </a:cubicBezTo>
                    <a:cubicBezTo>
                      <a:pt x="10262" y="15253"/>
                      <a:pt x="10966" y="15492"/>
                      <a:pt x="11431" y="15857"/>
                    </a:cubicBezTo>
                    <a:cubicBezTo>
                      <a:pt x="12085" y="16347"/>
                      <a:pt x="12098" y="17165"/>
                      <a:pt x="11733" y="17768"/>
                    </a:cubicBezTo>
                    <a:lnTo>
                      <a:pt x="15103" y="19026"/>
                    </a:lnTo>
                    <a:lnTo>
                      <a:pt x="17505" y="16448"/>
                    </a:lnTo>
                    <a:cubicBezTo>
                      <a:pt x="17203" y="16347"/>
                      <a:pt x="16914" y="16209"/>
                      <a:pt x="16650" y="16008"/>
                    </a:cubicBezTo>
                    <a:cubicBezTo>
                      <a:pt x="16109" y="15580"/>
                      <a:pt x="16034" y="14989"/>
                      <a:pt x="16398" y="14474"/>
                    </a:cubicBezTo>
                    <a:cubicBezTo>
                      <a:pt x="16700" y="14071"/>
                      <a:pt x="17128" y="13782"/>
                      <a:pt x="17593" y="13644"/>
                    </a:cubicBezTo>
                    <a:cubicBezTo>
                      <a:pt x="17945" y="13526"/>
                      <a:pt x="18310" y="13469"/>
                      <a:pt x="18673" y="13469"/>
                    </a:cubicBezTo>
                    <a:cubicBezTo>
                      <a:pt x="18932" y="13469"/>
                      <a:pt x="19190" y="13498"/>
                      <a:pt x="19441" y="13556"/>
                    </a:cubicBezTo>
                    <a:lnTo>
                      <a:pt x="19492" y="13581"/>
                    </a:lnTo>
                    <a:cubicBezTo>
                      <a:pt x="19693" y="13631"/>
                      <a:pt x="19894" y="13681"/>
                      <a:pt x="20083" y="13744"/>
                    </a:cubicBezTo>
                    <a:lnTo>
                      <a:pt x="25553" y="7998"/>
                    </a:lnTo>
                    <a:lnTo>
                      <a:pt x="15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566;p27">
                <a:extLst>
                  <a:ext uri="{FF2B5EF4-FFF2-40B4-BE49-F238E27FC236}">
                    <a16:creationId xmlns:a16="http://schemas.microsoft.com/office/drawing/2014/main" id="{0CDA9445-3AE2-EE46-9E7F-D0D5BA690880}"/>
                  </a:ext>
                </a:extLst>
              </p:cNvPr>
              <p:cNvSpPr/>
              <p:nvPr/>
            </p:nvSpPr>
            <p:spPr>
              <a:xfrm>
                <a:off x="4071225" y="3899200"/>
                <a:ext cx="112575" cy="47600"/>
              </a:xfrm>
              <a:custGeom>
                <a:avLst/>
                <a:gdLst/>
                <a:ahLst/>
                <a:cxnLst/>
                <a:rect l="l" t="t" r="r" b="b"/>
                <a:pathLst>
                  <a:path w="4503" h="1904" extrusionOk="0">
                    <a:moveTo>
                      <a:pt x="895" y="0"/>
                    </a:moveTo>
                    <a:cubicBezTo>
                      <a:pt x="853" y="0"/>
                      <a:pt x="810" y="2"/>
                      <a:pt x="768" y="5"/>
                    </a:cubicBezTo>
                    <a:cubicBezTo>
                      <a:pt x="579" y="17"/>
                      <a:pt x="403" y="80"/>
                      <a:pt x="252" y="168"/>
                    </a:cubicBezTo>
                    <a:cubicBezTo>
                      <a:pt x="126" y="219"/>
                      <a:pt x="51" y="332"/>
                      <a:pt x="13" y="457"/>
                    </a:cubicBezTo>
                    <a:cubicBezTo>
                      <a:pt x="1" y="558"/>
                      <a:pt x="51" y="659"/>
                      <a:pt x="139" y="722"/>
                    </a:cubicBezTo>
                    <a:cubicBezTo>
                      <a:pt x="202" y="759"/>
                      <a:pt x="252" y="797"/>
                      <a:pt x="315" y="822"/>
                    </a:cubicBezTo>
                    <a:lnTo>
                      <a:pt x="529" y="898"/>
                    </a:lnTo>
                    <a:lnTo>
                      <a:pt x="944" y="1036"/>
                    </a:lnTo>
                    <a:lnTo>
                      <a:pt x="1673" y="1300"/>
                    </a:lnTo>
                    <a:lnTo>
                      <a:pt x="2742" y="1690"/>
                    </a:lnTo>
                    <a:lnTo>
                      <a:pt x="3031" y="1790"/>
                    </a:lnTo>
                    <a:cubicBezTo>
                      <a:pt x="3069" y="1803"/>
                      <a:pt x="3094" y="1816"/>
                      <a:pt x="3132" y="1841"/>
                    </a:cubicBezTo>
                    <a:cubicBezTo>
                      <a:pt x="3132" y="1841"/>
                      <a:pt x="3170" y="1841"/>
                      <a:pt x="3245" y="1866"/>
                    </a:cubicBezTo>
                    <a:cubicBezTo>
                      <a:pt x="3358" y="1891"/>
                      <a:pt x="3471" y="1904"/>
                      <a:pt x="3584" y="1904"/>
                    </a:cubicBezTo>
                    <a:cubicBezTo>
                      <a:pt x="3773" y="1904"/>
                      <a:pt x="3949" y="1866"/>
                      <a:pt x="4125" y="1803"/>
                    </a:cubicBezTo>
                    <a:cubicBezTo>
                      <a:pt x="4301" y="1728"/>
                      <a:pt x="4465" y="1602"/>
                      <a:pt x="4490" y="1451"/>
                    </a:cubicBezTo>
                    <a:cubicBezTo>
                      <a:pt x="4502" y="1300"/>
                      <a:pt x="4389" y="1136"/>
                      <a:pt x="4113" y="1061"/>
                    </a:cubicBezTo>
                    <a:lnTo>
                      <a:pt x="3258" y="759"/>
                    </a:lnTo>
                    <a:cubicBezTo>
                      <a:pt x="2667" y="545"/>
                      <a:pt x="2013" y="307"/>
                      <a:pt x="1334" y="68"/>
                    </a:cubicBezTo>
                    <a:cubicBezTo>
                      <a:pt x="1187" y="19"/>
                      <a:pt x="1041" y="0"/>
                      <a:pt x="8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567;p27">
                <a:extLst>
                  <a:ext uri="{FF2B5EF4-FFF2-40B4-BE49-F238E27FC236}">
                    <a16:creationId xmlns:a16="http://schemas.microsoft.com/office/drawing/2014/main" id="{81898013-42BC-6349-B349-0FB91732022C}"/>
                  </a:ext>
                </a:extLst>
              </p:cNvPr>
              <p:cNvSpPr/>
              <p:nvPr/>
            </p:nvSpPr>
            <p:spPr>
              <a:xfrm>
                <a:off x="3986350" y="3710050"/>
                <a:ext cx="285150" cy="111875"/>
              </a:xfrm>
              <a:custGeom>
                <a:avLst/>
                <a:gdLst/>
                <a:ahLst/>
                <a:cxnLst/>
                <a:rect l="l" t="t" r="r" b="b"/>
                <a:pathLst>
                  <a:path w="11406" h="4475" extrusionOk="0">
                    <a:moveTo>
                      <a:pt x="3371" y="1"/>
                    </a:moveTo>
                    <a:cubicBezTo>
                      <a:pt x="1371" y="51"/>
                      <a:pt x="26" y="881"/>
                      <a:pt x="13" y="1723"/>
                    </a:cubicBezTo>
                    <a:cubicBezTo>
                      <a:pt x="0" y="2428"/>
                      <a:pt x="981" y="3006"/>
                      <a:pt x="2138" y="3069"/>
                    </a:cubicBezTo>
                    <a:cubicBezTo>
                      <a:pt x="2198" y="3072"/>
                      <a:pt x="2259" y="3073"/>
                      <a:pt x="2320" y="3073"/>
                    </a:cubicBezTo>
                    <a:cubicBezTo>
                      <a:pt x="3004" y="3073"/>
                      <a:pt x="3722" y="2904"/>
                      <a:pt x="4414" y="2904"/>
                    </a:cubicBezTo>
                    <a:cubicBezTo>
                      <a:pt x="4456" y="2904"/>
                      <a:pt x="4498" y="2904"/>
                      <a:pt x="4540" y="2906"/>
                    </a:cubicBezTo>
                    <a:cubicBezTo>
                      <a:pt x="5232" y="2943"/>
                      <a:pt x="5898" y="3144"/>
                      <a:pt x="6502" y="3497"/>
                    </a:cubicBezTo>
                    <a:cubicBezTo>
                      <a:pt x="7042" y="3786"/>
                      <a:pt x="7545" y="4113"/>
                      <a:pt x="8224" y="4314"/>
                    </a:cubicBezTo>
                    <a:cubicBezTo>
                      <a:pt x="8564" y="4414"/>
                      <a:pt x="8963" y="4474"/>
                      <a:pt x="9361" y="4474"/>
                    </a:cubicBezTo>
                    <a:cubicBezTo>
                      <a:pt x="9759" y="4474"/>
                      <a:pt x="10155" y="4414"/>
                      <a:pt x="10488" y="4276"/>
                    </a:cubicBezTo>
                    <a:cubicBezTo>
                      <a:pt x="11318" y="3912"/>
                      <a:pt x="11406" y="3258"/>
                      <a:pt x="11368" y="2679"/>
                    </a:cubicBezTo>
                    <a:lnTo>
                      <a:pt x="337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568;p27">
                <a:extLst>
                  <a:ext uri="{FF2B5EF4-FFF2-40B4-BE49-F238E27FC236}">
                    <a16:creationId xmlns:a16="http://schemas.microsoft.com/office/drawing/2014/main" id="{EA64298D-F74C-B349-86C4-90B55F9EDF6B}"/>
                  </a:ext>
                </a:extLst>
              </p:cNvPr>
              <p:cNvSpPr/>
              <p:nvPr/>
            </p:nvSpPr>
            <p:spPr>
              <a:xfrm>
                <a:off x="3994525" y="3889550"/>
                <a:ext cx="28625" cy="32100"/>
              </a:xfrm>
              <a:custGeom>
                <a:avLst/>
                <a:gdLst/>
                <a:ahLst/>
                <a:cxnLst/>
                <a:rect l="l" t="t" r="r" b="b"/>
                <a:pathLst>
                  <a:path w="1145" h="1284" extrusionOk="0">
                    <a:moveTo>
                      <a:pt x="0" y="1"/>
                    </a:moveTo>
                    <a:lnTo>
                      <a:pt x="591" y="1284"/>
                    </a:lnTo>
                    <a:cubicBezTo>
                      <a:pt x="856" y="1057"/>
                      <a:pt x="1057" y="755"/>
                      <a:pt x="1145" y="416"/>
                    </a:cubicBezTo>
                    <a:lnTo>
                      <a:pt x="1132" y="416"/>
                    </a:lnTo>
                    <a:lnTo>
                      <a:pt x="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569;p27">
                <a:extLst>
                  <a:ext uri="{FF2B5EF4-FFF2-40B4-BE49-F238E27FC236}">
                    <a16:creationId xmlns:a16="http://schemas.microsoft.com/office/drawing/2014/main" id="{89B18CC7-AF23-DA46-8D37-2B38D293B7EF}"/>
                  </a:ext>
                </a:extLst>
              </p:cNvPr>
              <p:cNvSpPr/>
              <p:nvPr/>
            </p:nvSpPr>
            <p:spPr>
              <a:xfrm>
                <a:off x="3855875" y="3681450"/>
                <a:ext cx="94650" cy="146200"/>
              </a:xfrm>
              <a:custGeom>
                <a:avLst/>
                <a:gdLst/>
                <a:ahLst/>
                <a:cxnLst/>
                <a:rect l="l" t="t" r="r" b="b"/>
                <a:pathLst>
                  <a:path w="3786" h="5848" extrusionOk="0">
                    <a:moveTo>
                      <a:pt x="2202" y="0"/>
                    </a:moveTo>
                    <a:lnTo>
                      <a:pt x="2202" y="0"/>
                    </a:lnTo>
                    <a:cubicBezTo>
                      <a:pt x="2705" y="516"/>
                      <a:pt x="2906" y="1145"/>
                      <a:pt x="2579" y="1824"/>
                    </a:cubicBezTo>
                    <a:cubicBezTo>
                      <a:pt x="2277" y="2402"/>
                      <a:pt x="1611" y="2918"/>
                      <a:pt x="1057" y="3459"/>
                    </a:cubicBezTo>
                    <a:cubicBezTo>
                      <a:pt x="491" y="4012"/>
                      <a:pt x="1" y="4615"/>
                      <a:pt x="190" y="5156"/>
                    </a:cubicBezTo>
                    <a:cubicBezTo>
                      <a:pt x="278" y="5433"/>
                      <a:pt x="542" y="5659"/>
                      <a:pt x="894" y="5848"/>
                    </a:cubicBezTo>
                    <a:lnTo>
                      <a:pt x="1271" y="5533"/>
                    </a:lnTo>
                    <a:lnTo>
                      <a:pt x="1309" y="5483"/>
                    </a:lnTo>
                    <a:cubicBezTo>
                      <a:pt x="1284" y="5445"/>
                      <a:pt x="1271" y="5420"/>
                      <a:pt x="1258" y="5395"/>
                    </a:cubicBezTo>
                    <a:cubicBezTo>
                      <a:pt x="994" y="4892"/>
                      <a:pt x="1384" y="4288"/>
                      <a:pt x="1900" y="3773"/>
                    </a:cubicBezTo>
                    <a:cubicBezTo>
                      <a:pt x="2415" y="3245"/>
                      <a:pt x="3031" y="2742"/>
                      <a:pt x="3333" y="2188"/>
                    </a:cubicBezTo>
                    <a:cubicBezTo>
                      <a:pt x="3786" y="1321"/>
                      <a:pt x="3296" y="415"/>
                      <a:pt x="220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570;p27">
                <a:extLst>
                  <a:ext uri="{FF2B5EF4-FFF2-40B4-BE49-F238E27FC236}">
                    <a16:creationId xmlns:a16="http://schemas.microsoft.com/office/drawing/2014/main" id="{ECE673D0-DD0E-F840-B7D2-3E2D00F3D55B}"/>
                  </a:ext>
                </a:extLst>
              </p:cNvPr>
              <p:cNvSpPr/>
              <p:nvPr/>
            </p:nvSpPr>
            <p:spPr>
              <a:xfrm>
                <a:off x="3911850" y="3835175"/>
                <a:ext cx="99050" cy="30525"/>
              </a:xfrm>
              <a:custGeom>
                <a:avLst/>
                <a:gdLst/>
                <a:ahLst/>
                <a:cxnLst/>
                <a:rect l="l" t="t" r="r" b="b"/>
                <a:pathLst>
                  <a:path w="3962" h="1221" extrusionOk="0">
                    <a:moveTo>
                      <a:pt x="227" y="1"/>
                    </a:moveTo>
                    <a:lnTo>
                      <a:pt x="0" y="227"/>
                    </a:lnTo>
                    <a:cubicBezTo>
                      <a:pt x="403" y="353"/>
                      <a:pt x="818" y="478"/>
                      <a:pt x="1195" y="617"/>
                    </a:cubicBezTo>
                    <a:cubicBezTo>
                      <a:pt x="1383" y="692"/>
                      <a:pt x="1585" y="780"/>
                      <a:pt x="1773" y="881"/>
                    </a:cubicBezTo>
                    <a:cubicBezTo>
                      <a:pt x="1966" y="784"/>
                      <a:pt x="2177" y="736"/>
                      <a:pt x="2390" y="736"/>
                    </a:cubicBezTo>
                    <a:cubicBezTo>
                      <a:pt x="2537" y="736"/>
                      <a:pt x="2686" y="759"/>
                      <a:pt x="2830" y="805"/>
                    </a:cubicBezTo>
                    <a:lnTo>
                      <a:pt x="3961" y="1220"/>
                    </a:lnTo>
                    <a:cubicBezTo>
                      <a:pt x="3760" y="1044"/>
                      <a:pt x="3521" y="906"/>
                      <a:pt x="3270" y="805"/>
                    </a:cubicBezTo>
                    <a:cubicBezTo>
                      <a:pt x="2578" y="504"/>
                      <a:pt x="1685" y="365"/>
                      <a:pt x="868" y="177"/>
                    </a:cubicBezTo>
                    <a:cubicBezTo>
                      <a:pt x="654" y="114"/>
                      <a:pt x="428" y="63"/>
                      <a:pt x="22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571;p27">
                <a:extLst>
                  <a:ext uri="{FF2B5EF4-FFF2-40B4-BE49-F238E27FC236}">
                    <a16:creationId xmlns:a16="http://schemas.microsoft.com/office/drawing/2014/main" id="{29BBBE46-A0AF-3C47-AC7B-54732842503F}"/>
                  </a:ext>
                </a:extLst>
              </p:cNvPr>
              <p:cNvSpPr/>
              <p:nvPr/>
            </p:nvSpPr>
            <p:spPr>
              <a:xfrm>
                <a:off x="3603750" y="3632400"/>
                <a:ext cx="332000" cy="260950"/>
              </a:xfrm>
              <a:custGeom>
                <a:avLst/>
                <a:gdLst/>
                <a:ahLst/>
                <a:cxnLst/>
                <a:rect l="l" t="t" r="r" b="b"/>
                <a:pathLst>
                  <a:path w="13280" h="10438" extrusionOk="0">
                    <a:moveTo>
                      <a:pt x="6376" y="1"/>
                    </a:moveTo>
                    <a:lnTo>
                      <a:pt x="6137" y="189"/>
                    </a:lnTo>
                    <a:lnTo>
                      <a:pt x="1" y="4855"/>
                    </a:lnTo>
                    <a:cubicBezTo>
                      <a:pt x="647" y="4730"/>
                      <a:pt x="1314" y="4677"/>
                      <a:pt x="1974" y="4677"/>
                    </a:cubicBezTo>
                    <a:cubicBezTo>
                      <a:pt x="2046" y="4677"/>
                      <a:pt x="2117" y="4677"/>
                      <a:pt x="2189" y="4679"/>
                    </a:cubicBezTo>
                    <a:cubicBezTo>
                      <a:pt x="2126" y="4666"/>
                      <a:pt x="2051" y="4641"/>
                      <a:pt x="1988" y="4616"/>
                    </a:cubicBezTo>
                    <a:lnTo>
                      <a:pt x="1988" y="4616"/>
                    </a:lnTo>
                    <a:cubicBezTo>
                      <a:pt x="2101" y="4628"/>
                      <a:pt x="2214" y="4653"/>
                      <a:pt x="2315" y="4691"/>
                    </a:cubicBezTo>
                    <a:cubicBezTo>
                      <a:pt x="2353" y="4690"/>
                      <a:pt x="2390" y="4689"/>
                      <a:pt x="2427" y="4689"/>
                    </a:cubicBezTo>
                    <a:cubicBezTo>
                      <a:pt x="3044" y="4689"/>
                      <a:pt x="3358" y="4880"/>
                      <a:pt x="3358" y="4880"/>
                    </a:cubicBezTo>
                    <a:lnTo>
                      <a:pt x="3799" y="5081"/>
                    </a:lnTo>
                    <a:lnTo>
                      <a:pt x="3962" y="4943"/>
                    </a:lnTo>
                    <a:cubicBezTo>
                      <a:pt x="3899" y="4905"/>
                      <a:pt x="3861" y="4855"/>
                      <a:pt x="3836" y="4792"/>
                    </a:cubicBezTo>
                    <a:cubicBezTo>
                      <a:pt x="3786" y="4691"/>
                      <a:pt x="3899" y="4578"/>
                      <a:pt x="3736" y="4452"/>
                    </a:cubicBezTo>
                    <a:cubicBezTo>
                      <a:pt x="3031" y="3949"/>
                      <a:pt x="3811" y="3660"/>
                      <a:pt x="3723" y="3522"/>
                    </a:cubicBezTo>
                    <a:cubicBezTo>
                      <a:pt x="3534" y="3207"/>
                      <a:pt x="3346" y="2906"/>
                      <a:pt x="3459" y="2616"/>
                    </a:cubicBezTo>
                    <a:cubicBezTo>
                      <a:pt x="3547" y="2428"/>
                      <a:pt x="3786" y="2289"/>
                      <a:pt x="4037" y="2113"/>
                    </a:cubicBezTo>
                    <a:cubicBezTo>
                      <a:pt x="4289" y="1937"/>
                      <a:pt x="4628" y="1912"/>
                      <a:pt x="4905" y="1874"/>
                    </a:cubicBezTo>
                    <a:cubicBezTo>
                      <a:pt x="5308" y="1812"/>
                      <a:pt x="5760" y="1359"/>
                      <a:pt x="6049" y="1145"/>
                    </a:cubicBezTo>
                    <a:cubicBezTo>
                      <a:pt x="6502" y="793"/>
                      <a:pt x="7043" y="554"/>
                      <a:pt x="7621" y="466"/>
                    </a:cubicBezTo>
                    <a:cubicBezTo>
                      <a:pt x="7695" y="458"/>
                      <a:pt x="7774" y="453"/>
                      <a:pt x="7858" y="453"/>
                    </a:cubicBezTo>
                    <a:cubicBezTo>
                      <a:pt x="8386" y="453"/>
                      <a:pt x="9062" y="620"/>
                      <a:pt x="9269" y="881"/>
                    </a:cubicBezTo>
                    <a:cubicBezTo>
                      <a:pt x="9772" y="969"/>
                      <a:pt x="10325" y="1271"/>
                      <a:pt x="10501" y="1774"/>
                    </a:cubicBezTo>
                    <a:cubicBezTo>
                      <a:pt x="10501" y="1774"/>
                      <a:pt x="10903" y="2289"/>
                      <a:pt x="10702" y="2742"/>
                    </a:cubicBezTo>
                    <a:lnTo>
                      <a:pt x="10589" y="2968"/>
                    </a:lnTo>
                    <a:cubicBezTo>
                      <a:pt x="10476" y="3195"/>
                      <a:pt x="10287" y="3346"/>
                      <a:pt x="10224" y="3522"/>
                    </a:cubicBezTo>
                    <a:cubicBezTo>
                      <a:pt x="10174" y="3735"/>
                      <a:pt x="10287" y="3937"/>
                      <a:pt x="10312" y="4125"/>
                    </a:cubicBezTo>
                    <a:cubicBezTo>
                      <a:pt x="10363" y="4565"/>
                      <a:pt x="9834" y="5244"/>
                      <a:pt x="8904" y="5534"/>
                    </a:cubicBezTo>
                    <a:cubicBezTo>
                      <a:pt x="8576" y="5647"/>
                      <a:pt x="8235" y="5704"/>
                      <a:pt x="7896" y="5704"/>
                    </a:cubicBezTo>
                    <a:cubicBezTo>
                      <a:pt x="7482" y="5704"/>
                      <a:pt x="7071" y="5619"/>
                      <a:pt x="6691" y="5446"/>
                    </a:cubicBezTo>
                    <a:lnTo>
                      <a:pt x="6276" y="5810"/>
                    </a:lnTo>
                    <a:cubicBezTo>
                      <a:pt x="6829" y="6037"/>
                      <a:pt x="7785" y="6628"/>
                      <a:pt x="7797" y="7583"/>
                    </a:cubicBezTo>
                    <a:cubicBezTo>
                      <a:pt x="7822" y="8174"/>
                      <a:pt x="7923" y="9570"/>
                      <a:pt x="7948" y="9985"/>
                    </a:cubicBezTo>
                    <a:lnTo>
                      <a:pt x="7709" y="10073"/>
                    </a:lnTo>
                    <a:lnTo>
                      <a:pt x="7785" y="10438"/>
                    </a:lnTo>
                    <a:lnTo>
                      <a:pt x="8225" y="10073"/>
                    </a:lnTo>
                    <a:lnTo>
                      <a:pt x="11067" y="7319"/>
                    </a:lnTo>
                    <a:cubicBezTo>
                      <a:pt x="10727" y="7118"/>
                      <a:pt x="10652" y="7068"/>
                      <a:pt x="10551" y="6791"/>
                    </a:cubicBezTo>
                    <a:cubicBezTo>
                      <a:pt x="10375" y="6250"/>
                      <a:pt x="10866" y="5647"/>
                      <a:pt x="11419" y="5094"/>
                    </a:cubicBezTo>
                    <a:cubicBezTo>
                      <a:pt x="11985" y="4553"/>
                      <a:pt x="12651" y="4025"/>
                      <a:pt x="12940" y="3446"/>
                    </a:cubicBezTo>
                    <a:cubicBezTo>
                      <a:pt x="13280" y="2780"/>
                      <a:pt x="13079" y="2151"/>
                      <a:pt x="12563" y="1623"/>
                    </a:cubicBezTo>
                    <a:cubicBezTo>
                      <a:pt x="12148" y="1233"/>
                      <a:pt x="11658" y="931"/>
                      <a:pt x="11130" y="743"/>
                    </a:cubicBezTo>
                    <a:cubicBezTo>
                      <a:pt x="9784" y="240"/>
                      <a:pt x="8074" y="101"/>
                      <a:pt x="63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572;p27">
                <a:extLst>
                  <a:ext uri="{FF2B5EF4-FFF2-40B4-BE49-F238E27FC236}">
                    <a16:creationId xmlns:a16="http://schemas.microsoft.com/office/drawing/2014/main" id="{5069ECE2-66E6-7942-A9C5-7CB316FBEB66}"/>
                  </a:ext>
                </a:extLst>
              </p:cNvPr>
              <p:cNvSpPr/>
              <p:nvPr/>
            </p:nvSpPr>
            <p:spPr>
              <a:xfrm>
                <a:off x="3757175" y="3734575"/>
                <a:ext cx="25" cy="350"/>
              </a:xfrm>
              <a:custGeom>
                <a:avLst/>
                <a:gdLst/>
                <a:ahLst/>
                <a:cxnLst/>
                <a:rect l="l" t="t" r="r" b="b"/>
                <a:pathLst>
                  <a:path w="1" h="14" extrusionOk="0">
                    <a:moveTo>
                      <a:pt x="0" y="1"/>
                    </a:moveTo>
                    <a:lnTo>
                      <a:pt x="0" y="13"/>
                    </a:lnTo>
                    <a:lnTo>
                      <a:pt x="0" y="13"/>
                    </a:ln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573;p27">
                <a:extLst>
                  <a:ext uri="{FF2B5EF4-FFF2-40B4-BE49-F238E27FC236}">
                    <a16:creationId xmlns:a16="http://schemas.microsoft.com/office/drawing/2014/main" id="{FEA11E48-0464-1A46-8757-A6B816F4E4A9}"/>
                  </a:ext>
                </a:extLst>
              </p:cNvPr>
              <p:cNvSpPr/>
              <p:nvPr/>
            </p:nvSpPr>
            <p:spPr>
              <a:xfrm>
                <a:off x="4150450" y="3950900"/>
                <a:ext cx="102200" cy="74800"/>
              </a:xfrm>
              <a:custGeom>
                <a:avLst/>
                <a:gdLst/>
                <a:ahLst/>
                <a:cxnLst/>
                <a:rect l="l" t="t" r="r" b="b"/>
                <a:pathLst>
                  <a:path w="4088" h="2992" extrusionOk="0">
                    <a:moveTo>
                      <a:pt x="2631" y="0"/>
                    </a:moveTo>
                    <a:cubicBezTo>
                      <a:pt x="2267" y="0"/>
                      <a:pt x="1905" y="58"/>
                      <a:pt x="1560" y="175"/>
                    </a:cubicBezTo>
                    <a:cubicBezTo>
                      <a:pt x="1082" y="313"/>
                      <a:pt x="667" y="603"/>
                      <a:pt x="365" y="1005"/>
                    </a:cubicBezTo>
                    <a:cubicBezTo>
                      <a:pt x="1" y="1521"/>
                      <a:pt x="63" y="2099"/>
                      <a:pt x="617" y="2552"/>
                    </a:cubicBezTo>
                    <a:cubicBezTo>
                      <a:pt x="868" y="2740"/>
                      <a:pt x="1157" y="2891"/>
                      <a:pt x="1472" y="2979"/>
                    </a:cubicBezTo>
                    <a:lnTo>
                      <a:pt x="1510" y="2992"/>
                    </a:lnTo>
                    <a:lnTo>
                      <a:pt x="4087" y="288"/>
                    </a:lnTo>
                    <a:lnTo>
                      <a:pt x="4050" y="276"/>
                    </a:lnTo>
                    <a:cubicBezTo>
                      <a:pt x="3848" y="225"/>
                      <a:pt x="3660" y="162"/>
                      <a:pt x="3459" y="112"/>
                    </a:cubicBezTo>
                    <a:lnTo>
                      <a:pt x="3408" y="87"/>
                    </a:lnTo>
                    <a:cubicBezTo>
                      <a:pt x="3152" y="29"/>
                      <a:pt x="2891" y="0"/>
                      <a:pt x="263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574;p27">
                <a:extLst>
                  <a:ext uri="{FF2B5EF4-FFF2-40B4-BE49-F238E27FC236}">
                    <a16:creationId xmlns:a16="http://schemas.microsoft.com/office/drawing/2014/main" id="{3010F064-B336-ED4D-8309-2019F04D8A5E}"/>
                  </a:ext>
                </a:extLst>
              </p:cNvPr>
              <p:cNvSpPr/>
              <p:nvPr/>
            </p:nvSpPr>
            <p:spPr>
              <a:xfrm>
                <a:off x="4323350" y="3812225"/>
                <a:ext cx="39000" cy="13225"/>
              </a:xfrm>
              <a:custGeom>
                <a:avLst/>
                <a:gdLst/>
                <a:ahLst/>
                <a:cxnLst/>
                <a:rect l="l" t="t" r="r" b="b"/>
                <a:pathLst>
                  <a:path w="1560" h="529" extrusionOk="0">
                    <a:moveTo>
                      <a:pt x="1" y="1"/>
                    </a:moveTo>
                    <a:lnTo>
                      <a:pt x="1" y="1"/>
                    </a:lnTo>
                    <a:cubicBezTo>
                      <a:pt x="252" y="114"/>
                      <a:pt x="504" y="214"/>
                      <a:pt x="755" y="290"/>
                    </a:cubicBezTo>
                    <a:cubicBezTo>
                      <a:pt x="1019" y="378"/>
                      <a:pt x="1283" y="466"/>
                      <a:pt x="1560" y="529"/>
                    </a:cubicBezTo>
                    <a:cubicBezTo>
                      <a:pt x="1308" y="416"/>
                      <a:pt x="1057" y="315"/>
                      <a:pt x="805" y="252"/>
                    </a:cubicBezTo>
                    <a:cubicBezTo>
                      <a:pt x="541" y="151"/>
                      <a:pt x="277" y="63"/>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575;p27">
                <a:extLst>
                  <a:ext uri="{FF2B5EF4-FFF2-40B4-BE49-F238E27FC236}">
                    <a16:creationId xmlns:a16="http://schemas.microsoft.com/office/drawing/2014/main" id="{B0DCA0B8-9AF1-3A4B-93A1-D12EF68F5C3B}"/>
                  </a:ext>
                </a:extLst>
              </p:cNvPr>
              <p:cNvSpPr/>
              <p:nvPr/>
            </p:nvSpPr>
            <p:spPr>
              <a:xfrm>
                <a:off x="4318000" y="3817575"/>
                <a:ext cx="39025" cy="12900"/>
              </a:xfrm>
              <a:custGeom>
                <a:avLst/>
                <a:gdLst/>
                <a:ahLst/>
                <a:cxnLst/>
                <a:rect l="l" t="t" r="r" b="b"/>
                <a:pathLst>
                  <a:path w="1561" h="516" extrusionOk="0">
                    <a:moveTo>
                      <a:pt x="1" y="0"/>
                    </a:moveTo>
                    <a:lnTo>
                      <a:pt x="1" y="0"/>
                    </a:lnTo>
                    <a:cubicBezTo>
                      <a:pt x="252" y="113"/>
                      <a:pt x="504" y="202"/>
                      <a:pt x="755" y="277"/>
                    </a:cubicBezTo>
                    <a:cubicBezTo>
                      <a:pt x="1019" y="378"/>
                      <a:pt x="1284" y="453"/>
                      <a:pt x="1560" y="516"/>
                    </a:cubicBezTo>
                    <a:cubicBezTo>
                      <a:pt x="1321" y="415"/>
                      <a:pt x="1057" y="315"/>
                      <a:pt x="806" y="239"/>
                    </a:cubicBezTo>
                    <a:cubicBezTo>
                      <a:pt x="542" y="139"/>
                      <a:pt x="278" y="63"/>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576;p27">
                <a:extLst>
                  <a:ext uri="{FF2B5EF4-FFF2-40B4-BE49-F238E27FC236}">
                    <a16:creationId xmlns:a16="http://schemas.microsoft.com/office/drawing/2014/main" id="{4E52F681-14E2-4E4A-9B10-D668E4AE111A}"/>
                  </a:ext>
                </a:extLst>
              </p:cNvPr>
              <p:cNvSpPr/>
              <p:nvPr/>
            </p:nvSpPr>
            <p:spPr>
              <a:xfrm>
                <a:off x="4312975" y="3822925"/>
                <a:ext cx="39000" cy="13225"/>
              </a:xfrm>
              <a:custGeom>
                <a:avLst/>
                <a:gdLst/>
                <a:ahLst/>
                <a:cxnLst/>
                <a:rect l="l" t="t" r="r" b="b"/>
                <a:pathLst>
                  <a:path w="1560" h="529" extrusionOk="0">
                    <a:moveTo>
                      <a:pt x="1" y="0"/>
                    </a:moveTo>
                    <a:cubicBezTo>
                      <a:pt x="240" y="113"/>
                      <a:pt x="491" y="214"/>
                      <a:pt x="755" y="289"/>
                    </a:cubicBezTo>
                    <a:cubicBezTo>
                      <a:pt x="1019" y="377"/>
                      <a:pt x="1283" y="465"/>
                      <a:pt x="1560" y="528"/>
                    </a:cubicBezTo>
                    <a:cubicBezTo>
                      <a:pt x="1308" y="415"/>
                      <a:pt x="1057" y="314"/>
                      <a:pt x="793" y="239"/>
                    </a:cubicBezTo>
                    <a:cubicBezTo>
                      <a:pt x="529" y="151"/>
                      <a:pt x="265" y="63"/>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577;p27">
                <a:extLst>
                  <a:ext uri="{FF2B5EF4-FFF2-40B4-BE49-F238E27FC236}">
                    <a16:creationId xmlns:a16="http://schemas.microsoft.com/office/drawing/2014/main" id="{75892FFA-932E-DD47-80DA-B8153FDE80F3}"/>
                  </a:ext>
                </a:extLst>
              </p:cNvPr>
              <p:cNvSpPr/>
              <p:nvPr/>
            </p:nvSpPr>
            <p:spPr>
              <a:xfrm>
                <a:off x="3971900" y="3817575"/>
                <a:ext cx="287650" cy="105650"/>
              </a:xfrm>
              <a:custGeom>
                <a:avLst/>
                <a:gdLst/>
                <a:ahLst/>
                <a:cxnLst/>
                <a:rect l="l" t="t" r="r" b="b"/>
                <a:pathLst>
                  <a:path w="11506" h="4226" extrusionOk="0">
                    <a:moveTo>
                      <a:pt x="13" y="0"/>
                    </a:moveTo>
                    <a:lnTo>
                      <a:pt x="13" y="0"/>
                    </a:lnTo>
                    <a:cubicBezTo>
                      <a:pt x="0" y="13"/>
                      <a:pt x="2452" y="969"/>
                      <a:pt x="5571" y="2125"/>
                    </a:cubicBezTo>
                    <a:cubicBezTo>
                      <a:pt x="8769" y="3287"/>
                      <a:pt x="11445" y="4226"/>
                      <a:pt x="11493" y="4226"/>
                    </a:cubicBezTo>
                    <a:cubicBezTo>
                      <a:pt x="11493" y="4226"/>
                      <a:pt x="11493" y="4226"/>
                      <a:pt x="11493" y="4225"/>
                    </a:cubicBezTo>
                    <a:cubicBezTo>
                      <a:pt x="11506" y="4213"/>
                      <a:pt x="8840" y="3257"/>
                      <a:pt x="5621" y="2088"/>
                    </a:cubicBezTo>
                    <a:cubicBezTo>
                      <a:pt x="2502" y="918"/>
                      <a:pt x="25" y="0"/>
                      <a:pt x="1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578;p27">
                <a:extLst>
                  <a:ext uri="{FF2B5EF4-FFF2-40B4-BE49-F238E27FC236}">
                    <a16:creationId xmlns:a16="http://schemas.microsoft.com/office/drawing/2014/main" id="{7BC4DE85-6EBC-084E-9F1B-956254CAAA2F}"/>
                  </a:ext>
                </a:extLst>
              </p:cNvPr>
              <p:cNvSpPr/>
              <p:nvPr/>
            </p:nvSpPr>
            <p:spPr>
              <a:xfrm>
                <a:off x="4026275" y="3848375"/>
                <a:ext cx="137100" cy="50975"/>
              </a:xfrm>
              <a:custGeom>
                <a:avLst/>
                <a:gdLst/>
                <a:ahLst/>
                <a:cxnLst/>
                <a:rect l="l" t="t" r="r" b="b"/>
                <a:pathLst>
                  <a:path w="5484" h="2039" extrusionOk="0">
                    <a:moveTo>
                      <a:pt x="14" y="0"/>
                    </a:moveTo>
                    <a:cubicBezTo>
                      <a:pt x="14" y="0"/>
                      <a:pt x="13" y="0"/>
                      <a:pt x="13" y="1"/>
                    </a:cubicBezTo>
                    <a:cubicBezTo>
                      <a:pt x="0" y="13"/>
                      <a:pt x="1183" y="478"/>
                      <a:pt x="2691" y="1044"/>
                    </a:cubicBezTo>
                    <a:cubicBezTo>
                      <a:pt x="4180" y="1590"/>
                      <a:pt x="5424" y="2038"/>
                      <a:pt x="5469" y="2038"/>
                    </a:cubicBezTo>
                    <a:cubicBezTo>
                      <a:pt x="5470" y="2038"/>
                      <a:pt x="5470" y="2038"/>
                      <a:pt x="5471" y="2038"/>
                    </a:cubicBezTo>
                    <a:cubicBezTo>
                      <a:pt x="5483" y="2025"/>
                      <a:pt x="4251" y="1572"/>
                      <a:pt x="2729" y="1007"/>
                    </a:cubicBezTo>
                    <a:cubicBezTo>
                      <a:pt x="1241" y="436"/>
                      <a:pt x="59" y="0"/>
                      <a:pt x="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579;p27">
                <a:extLst>
                  <a:ext uri="{FF2B5EF4-FFF2-40B4-BE49-F238E27FC236}">
                    <a16:creationId xmlns:a16="http://schemas.microsoft.com/office/drawing/2014/main" id="{8BB67C3C-AFB8-1147-94C3-318E4F8A305F}"/>
                  </a:ext>
                </a:extLst>
              </p:cNvPr>
              <p:cNvSpPr/>
              <p:nvPr/>
            </p:nvSpPr>
            <p:spPr>
              <a:xfrm>
                <a:off x="3945175" y="3853550"/>
                <a:ext cx="115075" cy="47700"/>
              </a:xfrm>
              <a:custGeom>
                <a:avLst/>
                <a:gdLst/>
                <a:ahLst/>
                <a:cxnLst/>
                <a:rect l="l" t="t" r="r" b="b"/>
                <a:pathLst>
                  <a:path w="4603" h="1908" extrusionOk="0">
                    <a:moveTo>
                      <a:pt x="1057" y="1"/>
                    </a:moveTo>
                    <a:cubicBezTo>
                      <a:pt x="844" y="1"/>
                      <a:pt x="633" y="49"/>
                      <a:pt x="440" y="146"/>
                    </a:cubicBezTo>
                    <a:cubicBezTo>
                      <a:pt x="390" y="171"/>
                      <a:pt x="340" y="196"/>
                      <a:pt x="302" y="221"/>
                    </a:cubicBezTo>
                    <a:cubicBezTo>
                      <a:pt x="0" y="435"/>
                      <a:pt x="38" y="724"/>
                      <a:pt x="403" y="850"/>
                    </a:cubicBezTo>
                    <a:lnTo>
                      <a:pt x="1974" y="1428"/>
                    </a:lnTo>
                    <a:lnTo>
                      <a:pt x="3094" y="1843"/>
                    </a:lnTo>
                    <a:lnTo>
                      <a:pt x="3119" y="1843"/>
                    </a:lnTo>
                    <a:cubicBezTo>
                      <a:pt x="3256" y="1886"/>
                      <a:pt x="3396" y="1907"/>
                      <a:pt x="3535" y="1907"/>
                    </a:cubicBezTo>
                    <a:cubicBezTo>
                      <a:pt x="3804" y="1907"/>
                      <a:pt x="4069" y="1829"/>
                      <a:pt x="4301" y="1680"/>
                    </a:cubicBezTo>
                    <a:cubicBezTo>
                      <a:pt x="4603" y="1466"/>
                      <a:pt x="4540" y="1177"/>
                      <a:pt x="4175" y="1051"/>
                    </a:cubicBezTo>
                    <a:lnTo>
                      <a:pt x="2628" y="473"/>
                    </a:lnTo>
                    <a:lnTo>
                      <a:pt x="1497" y="70"/>
                    </a:lnTo>
                    <a:cubicBezTo>
                      <a:pt x="1353" y="24"/>
                      <a:pt x="1204" y="1"/>
                      <a:pt x="105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580;p27">
                <a:extLst>
                  <a:ext uri="{FF2B5EF4-FFF2-40B4-BE49-F238E27FC236}">
                    <a16:creationId xmlns:a16="http://schemas.microsoft.com/office/drawing/2014/main" id="{9597DAEA-B184-8C43-B55C-4C71FE9ADF70}"/>
                  </a:ext>
                </a:extLst>
              </p:cNvPr>
              <p:cNvSpPr/>
              <p:nvPr/>
            </p:nvSpPr>
            <p:spPr>
              <a:xfrm>
                <a:off x="4069025" y="3898125"/>
                <a:ext cx="116025" cy="49300"/>
              </a:xfrm>
              <a:custGeom>
                <a:avLst/>
                <a:gdLst/>
                <a:ahLst/>
                <a:cxnLst/>
                <a:rect l="l" t="t" r="r" b="b"/>
                <a:pathLst>
                  <a:path w="4641" h="1972" extrusionOk="0">
                    <a:moveTo>
                      <a:pt x="1009" y="0"/>
                    </a:moveTo>
                    <a:cubicBezTo>
                      <a:pt x="954" y="0"/>
                      <a:pt x="898" y="4"/>
                      <a:pt x="843" y="10"/>
                    </a:cubicBezTo>
                    <a:cubicBezTo>
                      <a:pt x="642" y="35"/>
                      <a:pt x="441" y="98"/>
                      <a:pt x="265" y="199"/>
                    </a:cubicBezTo>
                    <a:cubicBezTo>
                      <a:pt x="139" y="262"/>
                      <a:pt x="51" y="375"/>
                      <a:pt x="13" y="513"/>
                    </a:cubicBezTo>
                    <a:cubicBezTo>
                      <a:pt x="1" y="626"/>
                      <a:pt x="51" y="739"/>
                      <a:pt x="164" y="802"/>
                    </a:cubicBezTo>
                    <a:cubicBezTo>
                      <a:pt x="214" y="840"/>
                      <a:pt x="290" y="878"/>
                      <a:pt x="353" y="903"/>
                    </a:cubicBezTo>
                    <a:lnTo>
                      <a:pt x="567" y="978"/>
                    </a:lnTo>
                    <a:lnTo>
                      <a:pt x="981" y="1129"/>
                    </a:lnTo>
                    <a:lnTo>
                      <a:pt x="1723" y="1381"/>
                    </a:lnTo>
                    <a:lnTo>
                      <a:pt x="2805" y="1758"/>
                    </a:lnTo>
                    <a:lnTo>
                      <a:pt x="3107" y="1859"/>
                    </a:lnTo>
                    <a:cubicBezTo>
                      <a:pt x="3144" y="1871"/>
                      <a:pt x="3170" y="1884"/>
                      <a:pt x="3207" y="1896"/>
                    </a:cubicBezTo>
                    <a:cubicBezTo>
                      <a:pt x="3182" y="1871"/>
                      <a:pt x="3144" y="1859"/>
                      <a:pt x="3119" y="1846"/>
                    </a:cubicBezTo>
                    <a:lnTo>
                      <a:pt x="2830" y="1745"/>
                    </a:lnTo>
                    <a:lnTo>
                      <a:pt x="1761" y="1356"/>
                    </a:lnTo>
                    <a:lnTo>
                      <a:pt x="1019" y="1091"/>
                    </a:lnTo>
                    <a:lnTo>
                      <a:pt x="617" y="953"/>
                    </a:lnTo>
                    <a:lnTo>
                      <a:pt x="403" y="865"/>
                    </a:lnTo>
                    <a:cubicBezTo>
                      <a:pt x="340" y="853"/>
                      <a:pt x="277" y="815"/>
                      <a:pt x="227" y="777"/>
                    </a:cubicBezTo>
                    <a:cubicBezTo>
                      <a:pt x="139" y="714"/>
                      <a:pt x="76" y="614"/>
                      <a:pt x="89" y="500"/>
                    </a:cubicBezTo>
                    <a:cubicBezTo>
                      <a:pt x="126" y="387"/>
                      <a:pt x="214" y="274"/>
                      <a:pt x="328" y="224"/>
                    </a:cubicBezTo>
                    <a:cubicBezTo>
                      <a:pt x="491" y="136"/>
                      <a:pt x="667" y="73"/>
                      <a:pt x="856" y="60"/>
                    </a:cubicBezTo>
                    <a:cubicBezTo>
                      <a:pt x="898" y="58"/>
                      <a:pt x="941" y="56"/>
                      <a:pt x="983" y="56"/>
                    </a:cubicBezTo>
                    <a:cubicBezTo>
                      <a:pt x="1129" y="56"/>
                      <a:pt x="1273" y="74"/>
                      <a:pt x="1409" y="123"/>
                    </a:cubicBezTo>
                    <a:cubicBezTo>
                      <a:pt x="2101" y="362"/>
                      <a:pt x="2742" y="588"/>
                      <a:pt x="3346" y="802"/>
                    </a:cubicBezTo>
                    <a:lnTo>
                      <a:pt x="4201" y="1104"/>
                    </a:lnTo>
                    <a:cubicBezTo>
                      <a:pt x="4465" y="1192"/>
                      <a:pt x="4590" y="1356"/>
                      <a:pt x="4565" y="1506"/>
                    </a:cubicBezTo>
                    <a:cubicBezTo>
                      <a:pt x="4540" y="1645"/>
                      <a:pt x="4389" y="1783"/>
                      <a:pt x="4213" y="1846"/>
                    </a:cubicBezTo>
                    <a:cubicBezTo>
                      <a:pt x="4037" y="1921"/>
                      <a:pt x="3861" y="1959"/>
                      <a:pt x="3672" y="1959"/>
                    </a:cubicBezTo>
                    <a:cubicBezTo>
                      <a:pt x="3559" y="1959"/>
                      <a:pt x="3434" y="1947"/>
                      <a:pt x="3320" y="1921"/>
                    </a:cubicBezTo>
                    <a:cubicBezTo>
                      <a:pt x="3245" y="1909"/>
                      <a:pt x="3220" y="1896"/>
                      <a:pt x="3207" y="1896"/>
                    </a:cubicBezTo>
                    <a:cubicBezTo>
                      <a:pt x="3245" y="1909"/>
                      <a:pt x="3283" y="1921"/>
                      <a:pt x="3320" y="1934"/>
                    </a:cubicBezTo>
                    <a:cubicBezTo>
                      <a:pt x="3434" y="1959"/>
                      <a:pt x="3547" y="1972"/>
                      <a:pt x="3672" y="1972"/>
                    </a:cubicBezTo>
                    <a:cubicBezTo>
                      <a:pt x="3861" y="1972"/>
                      <a:pt x="4050" y="1934"/>
                      <a:pt x="4238" y="1871"/>
                    </a:cubicBezTo>
                    <a:cubicBezTo>
                      <a:pt x="4427" y="1796"/>
                      <a:pt x="4603" y="1657"/>
                      <a:pt x="4628" y="1506"/>
                    </a:cubicBezTo>
                    <a:cubicBezTo>
                      <a:pt x="4641" y="1418"/>
                      <a:pt x="4616" y="1330"/>
                      <a:pt x="4553" y="1268"/>
                    </a:cubicBezTo>
                    <a:cubicBezTo>
                      <a:pt x="4465" y="1167"/>
                      <a:pt x="4364" y="1104"/>
                      <a:pt x="4238" y="1066"/>
                    </a:cubicBezTo>
                    <a:lnTo>
                      <a:pt x="3396" y="765"/>
                    </a:lnTo>
                    <a:lnTo>
                      <a:pt x="1472" y="73"/>
                    </a:lnTo>
                    <a:cubicBezTo>
                      <a:pt x="1323" y="26"/>
                      <a:pt x="1167" y="0"/>
                      <a:pt x="100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581;p27">
                <a:extLst>
                  <a:ext uri="{FF2B5EF4-FFF2-40B4-BE49-F238E27FC236}">
                    <a16:creationId xmlns:a16="http://schemas.microsoft.com/office/drawing/2014/main" id="{C0C0D713-384B-124A-8EA6-261DBD303E6C}"/>
                  </a:ext>
                </a:extLst>
              </p:cNvPr>
              <p:cNvSpPr/>
              <p:nvPr/>
            </p:nvSpPr>
            <p:spPr>
              <a:xfrm>
                <a:off x="3913725" y="3903075"/>
                <a:ext cx="215375" cy="76425"/>
              </a:xfrm>
              <a:custGeom>
                <a:avLst/>
                <a:gdLst/>
                <a:ahLst/>
                <a:cxnLst/>
                <a:rect l="l" t="t" r="r" b="b"/>
                <a:pathLst>
                  <a:path w="8615" h="3057" extrusionOk="0">
                    <a:moveTo>
                      <a:pt x="13" y="1"/>
                    </a:moveTo>
                    <a:cubicBezTo>
                      <a:pt x="1" y="13"/>
                      <a:pt x="1510" y="579"/>
                      <a:pt x="3534" y="1308"/>
                    </a:cubicBezTo>
                    <a:lnTo>
                      <a:pt x="4201" y="1547"/>
                    </a:lnTo>
                    <a:cubicBezTo>
                      <a:pt x="6581" y="2382"/>
                      <a:pt x="8553" y="3056"/>
                      <a:pt x="8601" y="3056"/>
                    </a:cubicBezTo>
                    <a:cubicBezTo>
                      <a:pt x="8601" y="3056"/>
                      <a:pt x="8602" y="3056"/>
                      <a:pt x="8602" y="3056"/>
                    </a:cubicBezTo>
                    <a:cubicBezTo>
                      <a:pt x="8614" y="3044"/>
                      <a:pt x="6653" y="2352"/>
                      <a:pt x="4251" y="1510"/>
                    </a:cubicBezTo>
                    <a:lnTo>
                      <a:pt x="3547" y="1258"/>
                    </a:lnTo>
                    <a:cubicBezTo>
                      <a:pt x="1547" y="529"/>
                      <a:pt x="26" y="1"/>
                      <a:pt x="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582;p27">
                <a:extLst>
                  <a:ext uri="{FF2B5EF4-FFF2-40B4-BE49-F238E27FC236}">
                    <a16:creationId xmlns:a16="http://schemas.microsoft.com/office/drawing/2014/main" id="{BDDB20DC-903C-2441-BD05-41394F9912D5}"/>
                  </a:ext>
                </a:extLst>
              </p:cNvPr>
              <p:cNvSpPr/>
              <p:nvPr/>
            </p:nvSpPr>
            <p:spPr>
              <a:xfrm>
                <a:off x="3902725" y="3912500"/>
                <a:ext cx="216625" cy="76750"/>
              </a:xfrm>
              <a:custGeom>
                <a:avLst/>
                <a:gdLst/>
                <a:ahLst/>
                <a:cxnLst/>
                <a:rect l="l" t="t" r="r" b="b"/>
                <a:pathLst>
                  <a:path w="8665" h="3070" extrusionOk="0">
                    <a:moveTo>
                      <a:pt x="13" y="1"/>
                    </a:moveTo>
                    <a:lnTo>
                      <a:pt x="13" y="1"/>
                    </a:lnTo>
                    <a:cubicBezTo>
                      <a:pt x="1" y="13"/>
                      <a:pt x="1635" y="617"/>
                      <a:pt x="3786" y="1397"/>
                    </a:cubicBezTo>
                    <a:lnTo>
                      <a:pt x="4213" y="1548"/>
                    </a:lnTo>
                    <a:cubicBezTo>
                      <a:pt x="6605" y="2395"/>
                      <a:pt x="8578" y="3069"/>
                      <a:pt x="8638" y="3069"/>
                    </a:cubicBezTo>
                    <a:cubicBezTo>
                      <a:pt x="8639" y="3069"/>
                      <a:pt x="8639" y="3069"/>
                      <a:pt x="8639" y="3069"/>
                    </a:cubicBezTo>
                    <a:cubicBezTo>
                      <a:pt x="8665" y="3057"/>
                      <a:pt x="6678" y="2365"/>
                      <a:pt x="4276" y="1510"/>
                    </a:cubicBezTo>
                    <a:lnTo>
                      <a:pt x="3811" y="1346"/>
                    </a:lnTo>
                    <a:cubicBezTo>
                      <a:pt x="1673" y="579"/>
                      <a:pt x="26" y="1"/>
                      <a:pt x="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583;p27">
                <a:extLst>
                  <a:ext uri="{FF2B5EF4-FFF2-40B4-BE49-F238E27FC236}">
                    <a16:creationId xmlns:a16="http://schemas.microsoft.com/office/drawing/2014/main" id="{F58C70BE-A8CC-4244-9CA9-8BAEF532BF84}"/>
                  </a:ext>
                </a:extLst>
              </p:cNvPr>
              <p:cNvSpPr/>
              <p:nvPr/>
            </p:nvSpPr>
            <p:spPr>
              <a:xfrm>
                <a:off x="3954900" y="3945200"/>
                <a:ext cx="94350" cy="33050"/>
              </a:xfrm>
              <a:custGeom>
                <a:avLst/>
                <a:gdLst/>
                <a:ahLst/>
                <a:cxnLst/>
                <a:rect l="l" t="t" r="r" b="b"/>
                <a:pathLst>
                  <a:path w="3774" h="1322" extrusionOk="0">
                    <a:moveTo>
                      <a:pt x="16" y="0"/>
                    </a:moveTo>
                    <a:cubicBezTo>
                      <a:pt x="15" y="0"/>
                      <a:pt x="14" y="0"/>
                      <a:pt x="14" y="1"/>
                    </a:cubicBezTo>
                    <a:cubicBezTo>
                      <a:pt x="1" y="13"/>
                      <a:pt x="592" y="227"/>
                      <a:pt x="1397" y="516"/>
                    </a:cubicBezTo>
                    <a:lnTo>
                      <a:pt x="1849" y="680"/>
                    </a:lnTo>
                    <a:cubicBezTo>
                      <a:pt x="2859" y="1037"/>
                      <a:pt x="3712" y="1321"/>
                      <a:pt x="3759" y="1321"/>
                    </a:cubicBezTo>
                    <a:cubicBezTo>
                      <a:pt x="3760" y="1321"/>
                      <a:pt x="3761" y="1321"/>
                      <a:pt x="3761" y="1321"/>
                    </a:cubicBezTo>
                    <a:cubicBezTo>
                      <a:pt x="3773" y="1308"/>
                      <a:pt x="2944" y="1007"/>
                      <a:pt x="1900" y="642"/>
                    </a:cubicBezTo>
                    <a:lnTo>
                      <a:pt x="1447" y="491"/>
                    </a:lnTo>
                    <a:cubicBezTo>
                      <a:pt x="654" y="198"/>
                      <a:pt x="62" y="0"/>
                      <a:pt x="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584;p27">
                <a:extLst>
                  <a:ext uri="{FF2B5EF4-FFF2-40B4-BE49-F238E27FC236}">
                    <a16:creationId xmlns:a16="http://schemas.microsoft.com/office/drawing/2014/main" id="{56422649-4651-EA42-8B96-3BFFCDCA41F8}"/>
                  </a:ext>
                </a:extLst>
              </p:cNvPr>
              <p:cNvSpPr/>
              <p:nvPr/>
            </p:nvSpPr>
            <p:spPr>
              <a:xfrm>
                <a:off x="4058025" y="3818525"/>
                <a:ext cx="168525" cy="66650"/>
              </a:xfrm>
              <a:custGeom>
                <a:avLst/>
                <a:gdLst/>
                <a:ahLst/>
                <a:cxnLst/>
                <a:rect l="l" t="t" r="r" b="b"/>
                <a:pathLst>
                  <a:path w="6741" h="2666" extrusionOk="0">
                    <a:moveTo>
                      <a:pt x="504" y="0"/>
                    </a:moveTo>
                    <a:lnTo>
                      <a:pt x="1" y="377"/>
                    </a:lnTo>
                    <a:lnTo>
                      <a:pt x="6250" y="2666"/>
                    </a:lnTo>
                    <a:lnTo>
                      <a:pt x="6741" y="2289"/>
                    </a:lnTo>
                    <a:lnTo>
                      <a:pt x="50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585;p27">
                <a:extLst>
                  <a:ext uri="{FF2B5EF4-FFF2-40B4-BE49-F238E27FC236}">
                    <a16:creationId xmlns:a16="http://schemas.microsoft.com/office/drawing/2014/main" id="{2279647D-5EAD-8F41-B335-3FCCEEA0CCDC}"/>
                  </a:ext>
                </a:extLst>
              </p:cNvPr>
              <p:cNvSpPr/>
              <p:nvPr/>
            </p:nvSpPr>
            <p:spPr>
              <a:xfrm>
                <a:off x="3696825" y="3871650"/>
                <a:ext cx="14800" cy="11325"/>
              </a:xfrm>
              <a:custGeom>
                <a:avLst/>
                <a:gdLst/>
                <a:ahLst/>
                <a:cxnLst/>
                <a:rect l="l" t="t" r="r" b="b"/>
                <a:pathLst>
                  <a:path w="592" h="453" extrusionOk="0">
                    <a:moveTo>
                      <a:pt x="591" y="0"/>
                    </a:moveTo>
                    <a:lnTo>
                      <a:pt x="0" y="403"/>
                    </a:lnTo>
                    <a:cubicBezTo>
                      <a:pt x="0" y="415"/>
                      <a:pt x="13" y="440"/>
                      <a:pt x="13" y="453"/>
                    </a:cubicBezTo>
                    <a:lnTo>
                      <a:pt x="63" y="403"/>
                    </a:lnTo>
                    <a:cubicBezTo>
                      <a:pt x="214" y="302"/>
                      <a:pt x="390" y="164"/>
                      <a:pt x="5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586;p27">
                <a:extLst>
                  <a:ext uri="{FF2B5EF4-FFF2-40B4-BE49-F238E27FC236}">
                    <a16:creationId xmlns:a16="http://schemas.microsoft.com/office/drawing/2014/main" id="{EF8D65F0-BE2D-E044-8B9B-C4F76A18E488}"/>
                  </a:ext>
                </a:extLst>
              </p:cNvPr>
              <p:cNvSpPr/>
              <p:nvPr/>
            </p:nvSpPr>
            <p:spPr>
              <a:xfrm>
                <a:off x="3729200" y="3775125"/>
                <a:ext cx="211900" cy="170125"/>
              </a:xfrm>
              <a:custGeom>
                <a:avLst/>
                <a:gdLst/>
                <a:ahLst/>
                <a:cxnLst/>
                <a:rect l="l" t="t" r="r" b="b"/>
                <a:pathLst>
                  <a:path w="8476" h="6805" extrusionOk="0">
                    <a:moveTo>
                      <a:pt x="7595" y="982"/>
                    </a:moveTo>
                    <a:lnTo>
                      <a:pt x="7595" y="982"/>
                    </a:lnTo>
                    <a:cubicBezTo>
                      <a:pt x="7558" y="1057"/>
                      <a:pt x="7507" y="1120"/>
                      <a:pt x="7457" y="1170"/>
                    </a:cubicBezTo>
                    <a:lnTo>
                      <a:pt x="7306" y="1359"/>
                    </a:lnTo>
                    <a:cubicBezTo>
                      <a:pt x="7269" y="1397"/>
                      <a:pt x="7243" y="1434"/>
                      <a:pt x="7218" y="1472"/>
                    </a:cubicBezTo>
                    <a:cubicBezTo>
                      <a:pt x="7193" y="1510"/>
                      <a:pt x="7218" y="1547"/>
                      <a:pt x="7269" y="1547"/>
                    </a:cubicBezTo>
                    <a:cubicBezTo>
                      <a:pt x="7319" y="1535"/>
                      <a:pt x="7369" y="1497"/>
                      <a:pt x="7407" y="1459"/>
                    </a:cubicBezTo>
                    <a:cubicBezTo>
                      <a:pt x="7457" y="1422"/>
                      <a:pt x="7495" y="1397"/>
                      <a:pt x="7533" y="1359"/>
                    </a:cubicBezTo>
                    <a:cubicBezTo>
                      <a:pt x="7608" y="1296"/>
                      <a:pt x="7683" y="1233"/>
                      <a:pt x="7734" y="1183"/>
                    </a:cubicBezTo>
                    <a:cubicBezTo>
                      <a:pt x="7797" y="1120"/>
                      <a:pt x="7860" y="1070"/>
                      <a:pt x="7935" y="1019"/>
                    </a:cubicBezTo>
                    <a:lnTo>
                      <a:pt x="7935" y="1019"/>
                    </a:lnTo>
                    <a:cubicBezTo>
                      <a:pt x="7885" y="1082"/>
                      <a:pt x="7834" y="1145"/>
                      <a:pt x="7772" y="1195"/>
                    </a:cubicBezTo>
                    <a:cubicBezTo>
                      <a:pt x="7734" y="1233"/>
                      <a:pt x="7696" y="1283"/>
                      <a:pt x="7646" y="1321"/>
                    </a:cubicBezTo>
                    <a:cubicBezTo>
                      <a:pt x="7621" y="1346"/>
                      <a:pt x="7595" y="1371"/>
                      <a:pt x="7583" y="1397"/>
                    </a:cubicBezTo>
                    <a:cubicBezTo>
                      <a:pt x="7570" y="1434"/>
                      <a:pt x="7545" y="1472"/>
                      <a:pt x="7558" y="1510"/>
                    </a:cubicBezTo>
                    <a:cubicBezTo>
                      <a:pt x="7563" y="1526"/>
                      <a:pt x="7566" y="1530"/>
                      <a:pt x="7571" y="1530"/>
                    </a:cubicBezTo>
                    <a:cubicBezTo>
                      <a:pt x="7577" y="1530"/>
                      <a:pt x="7586" y="1522"/>
                      <a:pt x="7608" y="1522"/>
                    </a:cubicBezTo>
                    <a:cubicBezTo>
                      <a:pt x="7633" y="1497"/>
                      <a:pt x="7671" y="1485"/>
                      <a:pt x="7696" y="1459"/>
                    </a:cubicBezTo>
                    <a:cubicBezTo>
                      <a:pt x="7847" y="1371"/>
                      <a:pt x="7985" y="1258"/>
                      <a:pt x="8124" y="1145"/>
                    </a:cubicBezTo>
                    <a:lnTo>
                      <a:pt x="8124" y="1145"/>
                    </a:lnTo>
                    <a:cubicBezTo>
                      <a:pt x="8023" y="1296"/>
                      <a:pt x="7897" y="1409"/>
                      <a:pt x="7734" y="1497"/>
                    </a:cubicBezTo>
                    <a:cubicBezTo>
                      <a:pt x="7709" y="1510"/>
                      <a:pt x="7671" y="1535"/>
                      <a:pt x="7633" y="1547"/>
                    </a:cubicBezTo>
                    <a:cubicBezTo>
                      <a:pt x="7608" y="1560"/>
                      <a:pt x="7570" y="1560"/>
                      <a:pt x="7545" y="1560"/>
                    </a:cubicBezTo>
                    <a:cubicBezTo>
                      <a:pt x="7520" y="1560"/>
                      <a:pt x="7507" y="1547"/>
                      <a:pt x="7495" y="1522"/>
                    </a:cubicBezTo>
                    <a:cubicBezTo>
                      <a:pt x="7495" y="1497"/>
                      <a:pt x="7495" y="1472"/>
                      <a:pt x="7507" y="1447"/>
                    </a:cubicBezTo>
                    <a:lnTo>
                      <a:pt x="7507" y="1447"/>
                    </a:lnTo>
                    <a:cubicBezTo>
                      <a:pt x="7495" y="1472"/>
                      <a:pt x="7470" y="1485"/>
                      <a:pt x="7457" y="1497"/>
                    </a:cubicBezTo>
                    <a:cubicBezTo>
                      <a:pt x="7394" y="1547"/>
                      <a:pt x="7331" y="1585"/>
                      <a:pt x="7256" y="1598"/>
                    </a:cubicBezTo>
                    <a:cubicBezTo>
                      <a:pt x="7247" y="1601"/>
                      <a:pt x="7237" y="1602"/>
                      <a:pt x="7228" y="1602"/>
                    </a:cubicBezTo>
                    <a:cubicBezTo>
                      <a:pt x="7200" y="1602"/>
                      <a:pt x="7174" y="1588"/>
                      <a:pt x="7155" y="1560"/>
                    </a:cubicBezTo>
                    <a:cubicBezTo>
                      <a:pt x="7130" y="1535"/>
                      <a:pt x="7130" y="1510"/>
                      <a:pt x="7155" y="1485"/>
                    </a:cubicBezTo>
                    <a:cubicBezTo>
                      <a:pt x="7180" y="1447"/>
                      <a:pt x="7218" y="1409"/>
                      <a:pt x="7243" y="1371"/>
                    </a:cubicBezTo>
                    <a:lnTo>
                      <a:pt x="7419" y="1170"/>
                    </a:lnTo>
                    <a:cubicBezTo>
                      <a:pt x="7482" y="1107"/>
                      <a:pt x="7533" y="1044"/>
                      <a:pt x="7595" y="982"/>
                    </a:cubicBezTo>
                    <a:close/>
                    <a:moveTo>
                      <a:pt x="7279" y="1064"/>
                    </a:moveTo>
                    <a:cubicBezTo>
                      <a:pt x="7309" y="1064"/>
                      <a:pt x="7342" y="1073"/>
                      <a:pt x="7369" y="1082"/>
                    </a:cubicBezTo>
                    <a:cubicBezTo>
                      <a:pt x="7407" y="1095"/>
                      <a:pt x="7419" y="1132"/>
                      <a:pt x="7407" y="1170"/>
                    </a:cubicBezTo>
                    <a:cubicBezTo>
                      <a:pt x="7357" y="1220"/>
                      <a:pt x="7306" y="1258"/>
                      <a:pt x="7243" y="1283"/>
                    </a:cubicBezTo>
                    <a:cubicBezTo>
                      <a:pt x="7193" y="1321"/>
                      <a:pt x="7130" y="1346"/>
                      <a:pt x="7092" y="1371"/>
                    </a:cubicBezTo>
                    <a:cubicBezTo>
                      <a:pt x="7017" y="1409"/>
                      <a:pt x="6942" y="1434"/>
                      <a:pt x="6879" y="1459"/>
                    </a:cubicBezTo>
                    <a:cubicBezTo>
                      <a:pt x="6967" y="1485"/>
                      <a:pt x="7055" y="1535"/>
                      <a:pt x="7118" y="1598"/>
                    </a:cubicBezTo>
                    <a:cubicBezTo>
                      <a:pt x="7218" y="1723"/>
                      <a:pt x="7180" y="1837"/>
                      <a:pt x="7168" y="1837"/>
                    </a:cubicBezTo>
                    <a:cubicBezTo>
                      <a:pt x="7155" y="1837"/>
                      <a:pt x="7155" y="1736"/>
                      <a:pt x="7055" y="1623"/>
                    </a:cubicBezTo>
                    <a:cubicBezTo>
                      <a:pt x="7004" y="1560"/>
                      <a:pt x="6929" y="1510"/>
                      <a:pt x="6854" y="1472"/>
                    </a:cubicBezTo>
                    <a:cubicBezTo>
                      <a:pt x="6828" y="1485"/>
                      <a:pt x="6803" y="1485"/>
                      <a:pt x="6791" y="1497"/>
                    </a:cubicBezTo>
                    <a:cubicBezTo>
                      <a:pt x="6690" y="1535"/>
                      <a:pt x="6589" y="1560"/>
                      <a:pt x="6489" y="1573"/>
                    </a:cubicBezTo>
                    <a:cubicBezTo>
                      <a:pt x="6489" y="1573"/>
                      <a:pt x="6589" y="1535"/>
                      <a:pt x="6766" y="1472"/>
                    </a:cubicBezTo>
                    <a:cubicBezTo>
                      <a:pt x="6854" y="1434"/>
                      <a:pt x="6954" y="1397"/>
                      <a:pt x="7055" y="1346"/>
                    </a:cubicBezTo>
                    <a:cubicBezTo>
                      <a:pt x="7105" y="1321"/>
                      <a:pt x="7168" y="1283"/>
                      <a:pt x="7218" y="1258"/>
                    </a:cubicBezTo>
                    <a:cubicBezTo>
                      <a:pt x="7269" y="1233"/>
                      <a:pt x="7306" y="1195"/>
                      <a:pt x="7344" y="1158"/>
                    </a:cubicBezTo>
                    <a:cubicBezTo>
                      <a:pt x="7357" y="1145"/>
                      <a:pt x="7344" y="1120"/>
                      <a:pt x="7331" y="1107"/>
                    </a:cubicBezTo>
                    <a:cubicBezTo>
                      <a:pt x="7306" y="1107"/>
                      <a:pt x="7287" y="1102"/>
                      <a:pt x="7269" y="1102"/>
                    </a:cubicBezTo>
                    <a:cubicBezTo>
                      <a:pt x="7260" y="1102"/>
                      <a:pt x="7252" y="1103"/>
                      <a:pt x="7243" y="1107"/>
                    </a:cubicBezTo>
                    <a:cubicBezTo>
                      <a:pt x="7168" y="1107"/>
                      <a:pt x="7092" y="1120"/>
                      <a:pt x="7017" y="1145"/>
                    </a:cubicBezTo>
                    <a:cubicBezTo>
                      <a:pt x="6904" y="1158"/>
                      <a:pt x="6803" y="1195"/>
                      <a:pt x="6690" y="1246"/>
                    </a:cubicBezTo>
                    <a:lnTo>
                      <a:pt x="6665" y="1258"/>
                    </a:lnTo>
                    <a:lnTo>
                      <a:pt x="6665" y="1246"/>
                    </a:lnTo>
                    <a:cubicBezTo>
                      <a:pt x="6665" y="1158"/>
                      <a:pt x="6615" y="1120"/>
                      <a:pt x="6615" y="1120"/>
                    </a:cubicBezTo>
                    <a:lnTo>
                      <a:pt x="6615" y="1120"/>
                    </a:lnTo>
                    <a:cubicBezTo>
                      <a:pt x="6665" y="1132"/>
                      <a:pt x="6690" y="1170"/>
                      <a:pt x="6703" y="1220"/>
                    </a:cubicBezTo>
                    <a:cubicBezTo>
                      <a:pt x="6803" y="1170"/>
                      <a:pt x="6904" y="1132"/>
                      <a:pt x="7017" y="1107"/>
                    </a:cubicBezTo>
                    <a:cubicBezTo>
                      <a:pt x="7092" y="1082"/>
                      <a:pt x="7168" y="1070"/>
                      <a:pt x="7243" y="1070"/>
                    </a:cubicBezTo>
                    <a:cubicBezTo>
                      <a:pt x="7254" y="1066"/>
                      <a:pt x="7267" y="1064"/>
                      <a:pt x="7279" y="1064"/>
                    </a:cubicBezTo>
                    <a:close/>
                    <a:moveTo>
                      <a:pt x="7897" y="1"/>
                    </a:moveTo>
                    <a:cubicBezTo>
                      <a:pt x="7721" y="1"/>
                      <a:pt x="7709" y="101"/>
                      <a:pt x="7407" y="717"/>
                    </a:cubicBezTo>
                    <a:cubicBezTo>
                      <a:pt x="7407" y="717"/>
                      <a:pt x="7275" y="941"/>
                      <a:pt x="7212" y="941"/>
                    </a:cubicBezTo>
                    <a:cubicBezTo>
                      <a:pt x="7205" y="941"/>
                      <a:pt x="7198" y="938"/>
                      <a:pt x="7193" y="931"/>
                    </a:cubicBezTo>
                    <a:cubicBezTo>
                      <a:pt x="7143" y="868"/>
                      <a:pt x="7294" y="277"/>
                      <a:pt x="7281" y="139"/>
                    </a:cubicBezTo>
                    <a:cubicBezTo>
                      <a:pt x="7281" y="112"/>
                      <a:pt x="7261" y="100"/>
                      <a:pt x="7233" y="100"/>
                    </a:cubicBezTo>
                    <a:cubicBezTo>
                      <a:pt x="7167" y="100"/>
                      <a:pt x="7052" y="167"/>
                      <a:pt x="7017" y="290"/>
                    </a:cubicBezTo>
                    <a:cubicBezTo>
                      <a:pt x="6967" y="504"/>
                      <a:pt x="6891" y="717"/>
                      <a:pt x="6791" y="919"/>
                    </a:cubicBezTo>
                    <a:cubicBezTo>
                      <a:pt x="6766" y="944"/>
                      <a:pt x="6740" y="956"/>
                      <a:pt x="6703" y="969"/>
                    </a:cubicBezTo>
                    <a:cubicBezTo>
                      <a:pt x="6539" y="1044"/>
                      <a:pt x="6401" y="1158"/>
                      <a:pt x="6300" y="1309"/>
                    </a:cubicBezTo>
                    <a:lnTo>
                      <a:pt x="6162" y="1510"/>
                    </a:lnTo>
                    <a:lnTo>
                      <a:pt x="6124" y="1573"/>
                    </a:lnTo>
                    <a:lnTo>
                      <a:pt x="5747" y="1925"/>
                    </a:lnTo>
                    <a:lnTo>
                      <a:pt x="2792" y="4729"/>
                    </a:lnTo>
                    <a:cubicBezTo>
                      <a:pt x="2742" y="4842"/>
                      <a:pt x="2691" y="4955"/>
                      <a:pt x="2641" y="5068"/>
                    </a:cubicBezTo>
                    <a:cubicBezTo>
                      <a:pt x="2591" y="5194"/>
                      <a:pt x="2540" y="5307"/>
                      <a:pt x="2478" y="5420"/>
                    </a:cubicBezTo>
                    <a:cubicBezTo>
                      <a:pt x="2478" y="5295"/>
                      <a:pt x="2515" y="5182"/>
                      <a:pt x="2578" y="5068"/>
                    </a:cubicBezTo>
                    <a:cubicBezTo>
                      <a:pt x="2628" y="4955"/>
                      <a:pt x="2704" y="4842"/>
                      <a:pt x="2779" y="4741"/>
                    </a:cubicBezTo>
                    <a:lnTo>
                      <a:pt x="2716" y="4339"/>
                    </a:lnTo>
                    <a:lnTo>
                      <a:pt x="642" y="4741"/>
                    </a:lnTo>
                    <a:cubicBezTo>
                      <a:pt x="704" y="4754"/>
                      <a:pt x="755" y="4767"/>
                      <a:pt x="742" y="4767"/>
                    </a:cubicBezTo>
                    <a:cubicBezTo>
                      <a:pt x="711" y="4773"/>
                      <a:pt x="679" y="4776"/>
                      <a:pt x="648" y="4776"/>
                    </a:cubicBezTo>
                    <a:cubicBezTo>
                      <a:pt x="616" y="4776"/>
                      <a:pt x="585" y="4773"/>
                      <a:pt x="554" y="4767"/>
                    </a:cubicBezTo>
                    <a:lnTo>
                      <a:pt x="0" y="4880"/>
                    </a:lnTo>
                    <a:lnTo>
                      <a:pt x="478" y="6137"/>
                    </a:lnTo>
                    <a:cubicBezTo>
                      <a:pt x="604" y="6452"/>
                      <a:pt x="981" y="6691"/>
                      <a:pt x="1509" y="6766"/>
                    </a:cubicBezTo>
                    <a:cubicBezTo>
                      <a:pt x="1665" y="6792"/>
                      <a:pt x="1825" y="6805"/>
                      <a:pt x="1987" y="6805"/>
                    </a:cubicBezTo>
                    <a:cubicBezTo>
                      <a:pt x="2753" y="6805"/>
                      <a:pt x="3544" y="6523"/>
                      <a:pt x="3949" y="6087"/>
                    </a:cubicBezTo>
                    <a:lnTo>
                      <a:pt x="7067" y="2503"/>
                    </a:lnTo>
                    <a:lnTo>
                      <a:pt x="7281" y="2252"/>
                    </a:lnTo>
                    <a:lnTo>
                      <a:pt x="7671" y="1799"/>
                    </a:lnTo>
                    <a:cubicBezTo>
                      <a:pt x="7671" y="1799"/>
                      <a:pt x="8476" y="994"/>
                      <a:pt x="8161" y="894"/>
                    </a:cubicBezTo>
                    <a:cubicBezTo>
                      <a:pt x="8161" y="894"/>
                      <a:pt x="8150" y="893"/>
                      <a:pt x="8133" y="893"/>
                    </a:cubicBezTo>
                    <a:cubicBezTo>
                      <a:pt x="8091" y="893"/>
                      <a:pt x="8012" y="899"/>
                      <a:pt x="7985" y="944"/>
                    </a:cubicBezTo>
                    <a:cubicBezTo>
                      <a:pt x="7985" y="944"/>
                      <a:pt x="8010" y="806"/>
                      <a:pt x="7860" y="806"/>
                    </a:cubicBezTo>
                    <a:cubicBezTo>
                      <a:pt x="7772" y="806"/>
                      <a:pt x="7683" y="856"/>
                      <a:pt x="7633" y="931"/>
                    </a:cubicBezTo>
                    <a:cubicBezTo>
                      <a:pt x="7633" y="931"/>
                      <a:pt x="8086" y="13"/>
                      <a:pt x="7897"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587;p27">
                <a:extLst>
                  <a:ext uri="{FF2B5EF4-FFF2-40B4-BE49-F238E27FC236}">
                    <a16:creationId xmlns:a16="http://schemas.microsoft.com/office/drawing/2014/main" id="{D994498F-1F43-E14A-9A1E-3973597A8B72}"/>
                  </a:ext>
                </a:extLst>
              </p:cNvPr>
              <p:cNvSpPr/>
              <p:nvPr/>
            </p:nvSpPr>
            <p:spPr>
              <a:xfrm>
                <a:off x="3891100" y="3801850"/>
                <a:ext cx="23600" cy="19225"/>
              </a:xfrm>
              <a:custGeom>
                <a:avLst/>
                <a:gdLst/>
                <a:ahLst/>
                <a:cxnLst/>
                <a:rect l="l" t="t" r="r" b="b"/>
                <a:pathLst>
                  <a:path w="944" h="769" extrusionOk="0">
                    <a:moveTo>
                      <a:pt x="755" y="1"/>
                    </a:moveTo>
                    <a:cubicBezTo>
                      <a:pt x="679" y="13"/>
                      <a:pt x="604" y="26"/>
                      <a:pt x="528" y="38"/>
                    </a:cubicBezTo>
                    <a:cubicBezTo>
                      <a:pt x="415" y="63"/>
                      <a:pt x="315" y="101"/>
                      <a:pt x="214" y="151"/>
                    </a:cubicBezTo>
                    <a:cubicBezTo>
                      <a:pt x="214" y="114"/>
                      <a:pt x="176" y="76"/>
                      <a:pt x="139" y="51"/>
                    </a:cubicBezTo>
                    <a:cubicBezTo>
                      <a:pt x="126" y="51"/>
                      <a:pt x="189" y="89"/>
                      <a:pt x="189" y="177"/>
                    </a:cubicBezTo>
                    <a:lnTo>
                      <a:pt x="189" y="202"/>
                    </a:lnTo>
                    <a:lnTo>
                      <a:pt x="214" y="189"/>
                    </a:lnTo>
                    <a:cubicBezTo>
                      <a:pt x="315" y="139"/>
                      <a:pt x="428" y="101"/>
                      <a:pt x="541" y="76"/>
                    </a:cubicBezTo>
                    <a:cubicBezTo>
                      <a:pt x="604" y="51"/>
                      <a:pt x="679" y="51"/>
                      <a:pt x="755" y="38"/>
                    </a:cubicBezTo>
                    <a:cubicBezTo>
                      <a:pt x="780" y="38"/>
                      <a:pt x="818" y="38"/>
                      <a:pt x="843" y="51"/>
                    </a:cubicBezTo>
                    <a:cubicBezTo>
                      <a:pt x="868" y="51"/>
                      <a:pt x="868" y="76"/>
                      <a:pt x="855" y="89"/>
                    </a:cubicBezTo>
                    <a:cubicBezTo>
                      <a:pt x="818" y="139"/>
                      <a:pt x="780" y="164"/>
                      <a:pt x="730" y="189"/>
                    </a:cubicBezTo>
                    <a:cubicBezTo>
                      <a:pt x="679" y="227"/>
                      <a:pt x="629" y="252"/>
                      <a:pt x="579" y="277"/>
                    </a:cubicBezTo>
                    <a:cubicBezTo>
                      <a:pt x="478" y="328"/>
                      <a:pt x="378" y="365"/>
                      <a:pt x="290" y="403"/>
                    </a:cubicBezTo>
                    <a:cubicBezTo>
                      <a:pt x="113" y="466"/>
                      <a:pt x="0" y="504"/>
                      <a:pt x="0" y="504"/>
                    </a:cubicBezTo>
                    <a:cubicBezTo>
                      <a:pt x="101" y="491"/>
                      <a:pt x="202" y="466"/>
                      <a:pt x="302" y="428"/>
                    </a:cubicBezTo>
                    <a:cubicBezTo>
                      <a:pt x="327" y="416"/>
                      <a:pt x="352" y="416"/>
                      <a:pt x="365" y="403"/>
                    </a:cubicBezTo>
                    <a:cubicBezTo>
                      <a:pt x="440" y="441"/>
                      <a:pt x="516" y="491"/>
                      <a:pt x="579" y="566"/>
                    </a:cubicBezTo>
                    <a:cubicBezTo>
                      <a:pt x="662" y="662"/>
                      <a:pt x="667" y="769"/>
                      <a:pt x="688" y="769"/>
                    </a:cubicBezTo>
                    <a:cubicBezTo>
                      <a:pt x="689" y="769"/>
                      <a:pt x="691" y="768"/>
                      <a:pt x="692" y="768"/>
                    </a:cubicBezTo>
                    <a:cubicBezTo>
                      <a:pt x="704" y="768"/>
                      <a:pt x="742" y="654"/>
                      <a:pt x="629" y="541"/>
                    </a:cubicBezTo>
                    <a:cubicBezTo>
                      <a:pt x="566" y="466"/>
                      <a:pt x="491" y="416"/>
                      <a:pt x="390" y="403"/>
                    </a:cubicBezTo>
                    <a:cubicBezTo>
                      <a:pt x="466" y="365"/>
                      <a:pt x="541" y="340"/>
                      <a:pt x="604" y="302"/>
                    </a:cubicBezTo>
                    <a:cubicBezTo>
                      <a:pt x="667" y="277"/>
                      <a:pt x="717" y="252"/>
                      <a:pt x="767" y="214"/>
                    </a:cubicBezTo>
                    <a:cubicBezTo>
                      <a:pt x="818" y="189"/>
                      <a:pt x="881" y="151"/>
                      <a:pt x="918" y="101"/>
                    </a:cubicBezTo>
                    <a:cubicBezTo>
                      <a:pt x="943" y="63"/>
                      <a:pt x="931" y="26"/>
                      <a:pt x="893" y="13"/>
                    </a:cubicBezTo>
                    <a:cubicBezTo>
                      <a:pt x="843" y="1"/>
                      <a:pt x="805" y="1"/>
                      <a:pt x="755"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588;p27">
                <a:extLst>
                  <a:ext uri="{FF2B5EF4-FFF2-40B4-BE49-F238E27FC236}">
                    <a16:creationId xmlns:a16="http://schemas.microsoft.com/office/drawing/2014/main" id="{AE232D3F-DA36-8A4D-9B3E-8A4EE0CC80DE}"/>
                  </a:ext>
                </a:extLst>
              </p:cNvPr>
              <p:cNvSpPr/>
              <p:nvPr/>
            </p:nvSpPr>
            <p:spPr>
              <a:xfrm>
                <a:off x="3907450" y="3799650"/>
                <a:ext cx="24550" cy="15200"/>
              </a:xfrm>
              <a:custGeom>
                <a:avLst/>
                <a:gdLst/>
                <a:ahLst/>
                <a:cxnLst/>
                <a:rect l="l" t="t" r="r" b="b"/>
                <a:pathLst>
                  <a:path w="982" h="608" extrusionOk="0">
                    <a:moveTo>
                      <a:pt x="465" y="1"/>
                    </a:moveTo>
                    <a:cubicBezTo>
                      <a:pt x="403" y="51"/>
                      <a:pt x="340" y="101"/>
                      <a:pt x="289" y="164"/>
                    </a:cubicBezTo>
                    <a:lnTo>
                      <a:pt x="113" y="365"/>
                    </a:lnTo>
                    <a:cubicBezTo>
                      <a:pt x="76" y="403"/>
                      <a:pt x="50" y="441"/>
                      <a:pt x="25" y="491"/>
                    </a:cubicBezTo>
                    <a:cubicBezTo>
                      <a:pt x="0" y="516"/>
                      <a:pt x="0" y="541"/>
                      <a:pt x="25" y="566"/>
                    </a:cubicBezTo>
                    <a:cubicBezTo>
                      <a:pt x="46" y="587"/>
                      <a:pt x="75" y="607"/>
                      <a:pt x="105" y="607"/>
                    </a:cubicBezTo>
                    <a:cubicBezTo>
                      <a:pt x="112" y="607"/>
                      <a:pt x="119" y="606"/>
                      <a:pt x="126" y="604"/>
                    </a:cubicBezTo>
                    <a:cubicBezTo>
                      <a:pt x="201" y="592"/>
                      <a:pt x="264" y="554"/>
                      <a:pt x="327" y="504"/>
                    </a:cubicBezTo>
                    <a:cubicBezTo>
                      <a:pt x="340" y="491"/>
                      <a:pt x="352" y="478"/>
                      <a:pt x="377" y="453"/>
                    </a:cubicBezTo>
                    <a:lnTo>
                      <a:pt x="377" y="453"/>
                    </a:lnTo>
                    <a:cubicBezTo>
                      <a:pt x="365" y="478"/>
                      <a:pt x="365" y="504"/>
                      <a:pt x="365" y="529"/>
                    </a:cubicBezTo>
                    <a:cubicBezTo>
                      <a:pt x="377" y="554"/>
                      <a:pt x="390" y="566"/>
                      <a:pt x="415" y="566"/>
                    </a:cubicBezTo>
                    <a:cubicBezTo>
                      <a:pt x="440" y="566"/>
                      <a:pt x="478" y="566"/>
                      <a:pt x="503" y="554"/>
                    </a:cubicBezTo>
                    <a:cubicBezTo>
                      <a:pt x="541" y="541"/>
                      <a:pt x="566" y="516"/>
                      <a:pt x="604" y="491"/>
                    </a:cubicBezTo>
                    <a:cubicBezTo>
                      <a:pt x="767" y="416"/>
                      <a:pt x="893" y="302"/>
                      <a:pt x="981" y="151"/>
                    </a:cubicBezTo>
                    <a:lnTo>
                      <a:pt x="981" y="151"/>
                    </a:lnTo>
                    <a:cubicBezTo>
                      <a:pt x="855" y="265"/>
                      <a:pt x="717" y="378"/>
                      <a:pt x="566" y="466"/>
                    </a:cubicBezTo>
                    <a:cubicBezTo>
                      <a:pt x="541" y="491"/>
                      <a:pt x="503" y="504"/>
                      <a:pt x="478" y="516"/>
                    </a:cubicBezTo>
                    <a:cubicBezTo>
                      <a:pt x="465" y="520"/>
                      <a:pt x="456" y="522"/>
                      <a:pt x="448" y="522"/>
                    </a:cubicBezTo>
                    <a:cubicBezTo>
                      <a:pt x="433" y="522"/>
                      <a:pt x="428" y="516"/>
                      <a:pt x="428" y="516"/>
                    </a:cubicBezTo>
                    <a:cubicBezTo>
                      <a:pt x="415" y="504"/>
                      <a:pt x="440" y="441"/>
                      <a:pt x="453" y="403"/>
                    </a:cubicBezTo>
                    <a:cubicBezTo>
                      <a:pt x="465" y="378"/>
                      <a:pt x="491" y="353"/>
                      <a:pt x="516" y="340"/>
                    </a:cubicBezTo>
                    <a:cubicBezTo>
                      <a:pt x="553" y="290"/>
                      <a:pt x="604" y="239"/>
                      <a:pt x="642" y="202"/>
                    </a:cubicBezTo>
                    <a:cubicBezTo>
                      <a:pt x="704" y="151"/>
                      <a:pt x="755" y="89"/>
                      <a:pt x="805" y="26"/>
                    </a:cubicBezTo>
                    <a:lnTo>
                      <a:pt x="805" y="26"/>
                    </a:lnTo>
                    <a:cubicBezTo>
                      <a:pt x="730" y="76"/>
                      <a:pt x="667" y="126"/>
                      <a:pt x="604" y="189"/>
                    </a:cubicBezTo>
                    <a:cubicBezTo>
                      <a:pt x="553" y="239"/>
                      <a:pt x="478" y="302"/>
                      <a:pt x="403" y="365"/>
                    </a:cubicBezTo>
                    <a:cubicBezTo>
                      <a:pt x="365" y="403"/>
                      <a:pt x="327" y="441"/>
                      <a:pt x="277" y="466"/>
                    </a:cubicBezTo>
                    <a:cubicBezTo>
                      <a:pt x="239" y="516"/>
                      <a:pt x="189" y="541"/>
                      <a:pt x="139" y="554"/>
                    </a:cubicBezTo>
                    <a:cubicBezTo>
                      <a:pt x="88" y="554"/>
                      <a:pt x="63" y="516"/>
                      <a:pt x="88" y="478"/>
                    </a:cubicBezTo>
                    <a:cubicBezTo>
                      <a:pt x="113" y="441"/>
                      <a:pt x="139" y="403"/>
                      <a:pt x="176" y="365"/>
                    </a:cubicBezTo>
                    <a:lnTo>
                      <a:pt x="327" y="177"/>
                    </a:lnTo>
                    <a:cubicBezTo>
                      <a:pt x="377" y="126"/>
                      <a:pt x="428" y="63"/>
                      <a:pt x="465"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589;p27">
                <a:extLst>
                  <a:ext uri="{FF2B5EF4-FFF2-40B4-BE49-F238E27FC236}">
                    <a16:creationId xmlns:a16="http://schemas.microsoft.com/office/drawing/2014/main" id="{5753E902-9009-E548-A899-D27ABD57BCAA}"/>
                  </a:ext>
                </a:extLst>
              </p:cNvPr>
              <p:cNvSpPr/>
              <p:nvPr/>
            </p:nvSpPr>
            <p:spPr>
              <a:xfrm>
                <a:off x="3495925" y="3747425"/>
                <a:ext cx="306550" cy="168575"/>
              </a:xfrm>
              <a:custGeom>
                <a:avLst/>
                <a:gdLst/>
                <a:ahLst/>
                <a:cxnLst/>
                <a:rect l="l" t="t" r="r" b="b"/>
                <a:pathLst>
                  <a:path w="12262" h="6743" extrusionOk="0">
                    <a:moveTo>
                      <a:pt x="6129" y="0"/>
                    </a:moveTo>
                    <a:cubicBezTo>
                      <a:pt x="5606" y="0"/>
                      <a:pt x="5075" y="52"/>
                      <a:pt x="4565" y="166"/>
                    </a:cubicBezTo>
                    <a:lnTo>
                      <a:pt x="1" y="3699"/>
                    </a:lnTo>
                    <a:lnTo>
                      <a:pt x="51" y="3749"/>
                    </a:lnTo>
                    <a:cubicBezTo>
                      <a:pt x="152" y="3699"/>
                      <a:pt x="818" y="3498"/>
                      <a:pt x="1610" y="3259"/>
                    </a:cubicBezTo>
                    <a:lnTo>
                      <a:pt x="2239" y="3070"/>
                    </a:lnTo>
                    <a:lnTo>
                      <a:pt x="2340" y="3033"/>
                    </a:lnTo>
                    <a:cubicBezTo>
                      <a:pt x="2802" y="2902"/>
                      <a:pt x="3119" y="2805"/>
                      <a:pt x="3154" y="2805"/>
                    </a:cubicBezTo>
                    <a:cubicBezTo>
                      <a:pt x="3156" y="2805"/>
                      <a:pt x="3157" y="2806"/>
                      <a:pt x="3157" y="2806"/>
                    </a:cubicBezTo>
                    <a:cubicBezTo>
                      <a:pt x="3170" y="2806"/>
                      <a:pt x="2818" y="2919"/>
                      <a:pt x="2302" y="3083"/>
                    </a:cubicBezTo>
                    <a:lnTo>
                      <a:pt x="655" y="4567"/>
                    </a:lnTo>
                    <a:lnTo>
                      <a:pt x="6527" y="6742"/>
                    </a:lnTo>
                    <a:lnTo>
                      <a:pt x="8049" y="5434"/>
                    </a:lnTo>
                    <a:cubicBezTo>
                      <a:pt x="8011" y="5372"/>
                      <a:pt x="7973" y="5309"/>
                      <a:pt x="7923" y="5246"/>
                    </a:cubicBezTo>
                    <a:cubicBezTo>
                      <a:pt x="7734" y="5082"/>
                      <a:pt x="7495" y="4969"/>
                      <a:pt x="7244" y="4906"/>
                    </a:cubicBezTo>
                    <a:cubicBezTo>
                      <a:pt x="6804" y="4806"/>
                      <a:pt x="6364" y="4730"/>
                      <a:pt x="5911" y="4693"/>
                    </a:cubicBezTo>
                    <a:cubicBezTo>
                      <a:pt x="5647" y="4655"/>
                      <a:pt x="5395" y="4605"/>
                      <a:pt x="5144" y="4529"/>
                    </a:cubicBezTo>
                    <a:cubicBezTo>
                      <a:pt x="4905" y="4454"/>
                      <a:pt x="4691" y="4353"/>
                      <a:pt x="4515" y="4202"/>
                    </a:cubicBezTo>
                    <a:cubicBezTo>
                      <a:pt x="4163" y="3925"/>
                      <a:pt x="3974" y="3611"/>
                      <a:pt x="3773" y="3334"/>
                    </a:cubicBezTo>
                    <a:cubicBezTo>
                      <a:pt x="3572" y="3083"/>
                      <a:pt x="3333" y="2869"/>
                      <a:pt x="3056" y="2706"/>
                    </a:cubicBezTo>
                    <a:cubicBezTo>
                      <a:pt x="2818" y="2580"/>
                      <a:pt x="2553" y="2505"/>
                      <a:pt x="2277" y="2479"/>
                    </a:cubicBezTo>
                    <a:cubicBezTo>
                      <a:pt x="2170" y="2467"/>
                      <a:pt x="2085" y="2464"/>
                      <a:pt x="2027" y="2464"/>
                    </a:cubicBezTo>
                    <a:cubicBezTo>
                      <a:pt x="1969" y="2464"/>
                      <a:pt x="1937" y="2467"/>
                      <a:pt x="1937" y="2467"/>
                    </a:cubicBezTo>
                    <a:cubicBezTo>
                      <a:pt x="1994" y="2461"/>
                      <a:pt x="2054" y="2457"/>
                      <a:pt x="2115" y="2457"/>
                    </a:cubicBezTo>
                    <a:cubicBezTo>
                      <a:pt x="2176" y="2457"/>
                      <a:pt x="2239" y="2461"/>
                      <a:pt x="2302" y="2467"/>
                    </a:cubicBezTo>
                    <a:cubicBezTo>
                      <a:pt x="2579" y="2479"/>
                      <a:pt x="2843" y="2555"/>
                      <a:pt x="3094" y="2681"/>
                    </a:cubicBezTo>
                    <a:cubicBezTo>
                      <a:pt x="3383" y="2831"/>
                      <a:pt x="3647" y="3045"/>
                      <a:pt x="3836" y="3309"/>
                    </a:cubicBezTo>
                    <a:cubicBezTo>
                      <a:pt x="4050" y="3586"/>
                      <a:pt x="4238" y="3900"/>
                      <a:pt x="4578" y="4164"/>
                    </a:cubicBezTo>
                    <a:cubicBezTo>
                      <a:pt x="4767" y="4303"/>
                      <a:pt x="4968" y="4416"/>
                      <a:pt x="5194" y="4479"/>
                    </a:cubicBezTo>
                    <a:cubicBezTo>
                      <a:pt x="5446" y="4554"/>
                      <a:pt x="5697" y="4605"/>
                      <a:pt x="5949" y="4642"/>
                    </a:cubicBezTo>
                    <a:cubicBezTo>
                      <a:pt x="6401" y="4680"/>
                      <a:pt x="6854" y="4768"/>
                      <a:pt x="7294" y="4869"/>
                    </a:cubicBezTo>
                    <a:cubicBezTo>
                      <a:pt x="7546" y="4931"/>
                      <a:pt x="7772" y="5057"/>
                      <a:pt x="7961" y="5233"/>
                    </a:cubicBezTo>
                    <a:cubicBezTo>
                      <a:pt x="7998" y="5296"/>
                      <a:pt x="8036" y="5359"/>
                      <a:pt x="8061" y="5434"/>
                    </a:cubicBezTo>
                    <a:lnTo>
                      <a:pt x="8652" y="4944"/>
                    </a:lnTo>
                    <a:lnTo>
                      <a:pt x="8652" y="4944"/>
                    </a:lnTo>
                    <a:lnTo>
                      <a:pt x="8627" y="4969"/>
                    </a:lnTo>
                    <a:lnTo>
                      <a:pt x="8627" y="4969"/>
                    </a:lnTo>
                    <a:lnTo>
                      <a:pt x="8879" y="4781"/>
                    </a:lnTo>
                    <a:cubicBezTo>
                      <a:pt x="9168" y="4542"/>
                      <a:pt x="9432" y="4328"/>
                      <a:pt x="9608" y="4164"/>
                    </a:cubicBezTo>
                    <a:lnTo>
                      <a:pt x="9834" y="3988"/>
                    </a:lnTo>
                    <a:cubicBezTo>
                      <a:pt x="9859" y="3963"/>
                      <a:pt x="9885" y="3938"/>
                      <a:pt x="9922" y="3913"/>
                    </a:cubicBezTo>
                    <a:lnTo>
                      <a:pt x="9922" y="3913"/>
                    </a:lnTo>
                    <a:cubicBezTo>
                      <a:pt x="9897" y="3938"/>
                      <a:pt x="9872" y="3963"/>
                      <a:pt x="9847" y="3988"/>
                    </a:cubicBezTo>
                    <a:cubicBezTo>
                      <a:pt x="9809" y="4039"/>
                      <a:pt x="9734" y="4102"/>
                      <a:pt x="9646" y="4177"/>
                    </a:cubicBezTo>
                    <a:cubicBezTo>
                      <a:pt x="9470" y="4340"/>
                      <a:pt x="9218" y="4567"/>
                      <a:pt x="8929" y="4793"/>
                    </a:cubicBezTo>
                    <a:cubicBezTo>
                      <a:pt x="8828" y="4881"/>
                      <a:pt x="8728" y="4957"/>
                      <a:pt x="8627" y="5032"/>
                    </a:cubicBezTo>
                    <a:lnTo>
                      <a:pt x="8615" y="6113"/>
                    </a:lnTo>
                    <a:lnTo>
                      <a:pt x="9319" y="5988"/>
                    </a:lnTo>
                    <a:lnTo>
                      <a:pt x="9872" y="5875"/>
                    </a:lnTo>
                    <a:cubicBezTo>
                      <a:pt x="9658" y="5862"/>
                      <a:pt x="9457" y="5812"/>
                      <a:pt x="9268" y="5749"/>
                    </a:cubicBezTo>
                    <a:cubicBezTo>
                      <a:pt x="8866" y="5623"/>
                      <a:pt x="8665" y="5434"/>
                      <a:pt x="8690" y="5434"/>
                    </a:cubicBezTo>
                    <a:cubicBezTo>
                      <a:pt x="8891" y="5548"/>
                      <a:pt x="9105" y="5636"/>
                      <a:pt x="9319" y="5711"/>
                    </a:cubicBezTo>
                    <a:cubicBezTo>
                      <a:pt x="9532" y="5787"/>
                      <a:pt x="9746" y="5837"/>
                      <a:pt x="9960" y="5875"/>
                    </a:cubicBezTo>
                    <a:lnTo>
                      <a:pt x="12035" y="5472"/>
                    </a:lnTo>
                    <a:lnTo>
                      <a:pt x="12261" y="5409"/>
                    </a:lnTo>
                    <a:cubicBezTo>
                      <a:pt x="12261" y="5409"/>
                      <a:pt x="12249" y="5183"/>
                      <a:pt x="12223" y="4843"/>
                    </a:cubicBezTo>
                    <a:lnTo>
                      <a:pt x="12123" y="4818"/>
                    </a:lnTo>
                    <a:cubicBezTo>
                      <a:pt x="12022" y="4793"/>
                      <a:pt x="11934" y="4755"/>
                      <a:pt x="11846" y="4705"/>
                    </a:cubicBezTo>
                    <a:cubicBezTo>
                      <a:pt x="11720" y="4642"/>
                      <a:pt x="11595" y="4567"/>
                      <a:pt x="11482" y="4479"/>
                    </a:cubicBezTo>
                    <a:cubicBezTo>
                      <a:pt x="11368" y="4378"/>
                      <a:pt x="11243" y="4265"/>
                      <a:pt x="11079" y="4139"/>
                    </a:cubicBezTo>
                    <a:cubicBezTo>
                      <a:pt x="10991" y="4076"/>
                      <a:pt x="10903" y="4014"/>
                      <a:pt x="10815" y="3963"/>
                    </a:cubicBezTo>
                    <a:cubicBezTo>
                      <a:pt x="10752" y="3938"/>
                      <a:pt x="10715" y="3913"/>
                      <a:pt x="10652" y="3888"/>
                    </a:cubicBezTo>
                    <a:lnTo>
                      <a:pt x="10476" y="3812"/>
                    </a:lnTo>
                    <a:cubicBezTo>
                      <a:pt x="10174" y="3712"/>
                      <a:pt x="9872" y="3649"/>
                      <a:pt x="9570" y="3599"/>
                    </a:cubicBezTo>
                    <a:cubicBezTo>
                      <a:pt x="8891" y="3498"/>
                      <a:pt x="8099" y="3460"/>
                      <a:pt x="7319" y="3334"/>
                    </a:cubicBezTo>
                    <a:cubicBezTo>
                      <a:pt x="6967" y="3272"/>
                      <a:pt x="6628" y="3171"/>
                      <a:pt x="6301" y="3020"/>
                    </a:cubicBezTo>
                    <a:cubicBezTo>
                      <a:pt x="6062" y="2894"/>
                      <a:pt x="5848" y="2718"/>
                      <a:pt x="5685" y="2517"/>
                    </a:cubicBezTo>
                    <a:cubicBezTo>
                      <a:pt x="5408" y="2152"/>
                      <a:pt x="5244" y="1788"/>
                      <a:pt x="4980" y="1549"/>
                    </a:cubicBezTo>
                    <a:cubicBezTo>
                      <a:pt x="4754" y="1323"/>
                      <a:pt x="4477" y="1159"/>
                      <a:pt x="4163" y="1071"/>
                    </a:cubicBezTo>
                    <a:cubicBezTo>
                      <a:pt x="4025" y="1033"/>
                      <a:pt x="3886" y="1008"/>
                      <a:pt x="3748" y="996"/>
                    </a:cubicBezTo>
                    <a:lnTo>
                      <a:pt x="3861" y="996"/>
                    </a:lnTo>
                    <a:cubicBezTo>
                      <a:pt x="3974" y="1008"/>
                      <a:pt x="4075" y="1021"/>
                      <a:pt x="4176" y="1046"/>
                    </a:cubicBezTo>
                    <a:cubicBezTo>
                      <a:pt x="4503" y="1121"/>
                      <a:pt x="4792" y="1285"/>
                      <a:pt x="5018" y="1511"/>
                    </a:cubicBezTo>
                    <a:cubicBezTo>
                      <a:pt x="5295" y="1763"/>
                      <a:pt x="5471" y="2115"/>
                      <a:pt x="5760" y="2479"/>
                    </a:cubicBezTo>
                    <a:cubicBezTo>
                      <a:pt x="5924" y="2681"/>
                      <a:pt x="6125" y="2857"/>
                      <a:pt x="6364" y="2970"/>
                    </a:cubicBezTo>
                    <a:cubicBezTo>
                      <a:pt x="6678" y="3121"/>
                      <a:pt x="7005" y="3221"/>
                      <a:pt x="7357" y="3272"/>
                    </a:cubicBezTo>
                    <a:cubicBezTo>
                      <a:pt x="8112" y="3397"/>
                      <a:pt x="8929" y="3435"/>
                      <a:pt x="9595" y="3548"/>
                    </a:cubicBezTo>
                    <a:cubicBezTo>
                      <a:pt x="9910" y="3586"/>
                      <a:pt x="10212" y="3661"/>
                      <a:pt x="10501" y="3762"/>
                    </a:cubicBezTo>
                    <a:lnTo>
                      <a:pt x="10689" y="3837"/>
                    </a:lnTo>
                    <a:cubicBezTo>
                      <a:pt x="10752" y="3863"/>
                      <a:pt x="10803" y="3900"/>
                      <a:pt x="10853" y="3925"/>
                    </a:cubicBezTo>
                    <a:cubicBezTo>
                      <a:pt x="10953" y="3976"/>
                      <a:pt x="11041" y="4039"/>
                      <a:pt x="11129" y="4102"/>
                    </a:cubicBezTo>
                    <a:cubicBezTo>
                      <a:pt x="11280" y="4227"/>
                      <a:pt x="11406" y="4353"/>
                      <a:pt x="11519" y="4441"/>
                    </a:cubicBezTo>
                    <a:cubicBezTo>
                      <a:pt x="11620" y="4542"/>
                      <a:pt x="11733" y="4617"/>
                      <a:pt x="11859" y="4680"/>
                    </a:cubicBezTo>
                    <a:cubicBezTo>
                      <a:pt x="11972" y="4743"/>
                      <a:pt x="12098" y="4793"/>
                      <a:pt x="12223" y="4831"/>
                    </a:cubicBezTo>
                    <a:cubicBezTo>
                      <a:pt x="12198" y="4366"/>
                      <a:pt x="12161" y="3699"/>
                      <a:pt x="12148" y="3058"/>
                    </a:cubicBezTo>
                    <a:cubicBezTo>
                      <a:pt x="12135" y="2027"/>
                      <a:pt x="11117" y="1436"/>
                      <a:pt x="10589" y="1197"/>
                    </a:cubicBezTo>
                    <a:lnTo>
                      <a:pt x="9985" y="1737"/>
                    </a:lnTo>
                    <a:cubicBezTo>
                      <a:pt x="9822" y="1876"/>
                      <a:pt x="9633" y="1989"/>
                      <a:pt x="9432" y="2052"/>
                    </a:cubicBezTo>
                    <a:cubicBezTo>
                      <a:pt x="9545" y="2052"/>
                      <a:pt x="9646" y="2064"/>
                      <a:pt x="9759" y="2090"/>
                    </a:cubicBezTo>
                    <a:cubicBezTo>
                      <a:pt x="10086" y="2165"/>
                      <a:pt x="10400" y="2291"/>
                      <a:pt x="10689" y="2454"/>
                    </a:cubicBezTo>
                    <a:cubicBezTo>
                      <a:pt x="10979" y="2630"/>
                      <a:pt x="11280" y="2756"/>
                      <a:pt x="11595" y="2844"/>
                    </a:cubicBezTo>
                    <a:cubicBezTo>
                      <a:pt x="11859" y="2907"/>
                      <a:pt x="12060" y="2907"/>
                      <a:pt x="12060" y="2919"/>
                    </a:cubicBezTo>
                    <a:lnTo>
                      <a:pt x="11922" y="2919"/>
                    </a:lnTo>
                    <a:cubicBezTo>
                      <a:pt x="11796" y="2907"/>
                      <a:pt x="11683" y="2894"/>
                      <a:pt x="11557" y="2869"/>
                    </a:cubicBezTo>
                    <a:cubicBezTo>
                      <a:pt x="11230" y="2794"/>
                      <a:pt x="10916" y="2668"/>
                      <a:pt x="10626" y="2492"/>
                    </a:cubicBezTo>
                    <a:cubicBezTo>
                      <a:pt x="10350" y="2328"/>
                      <a:pt x="10048" y="2215"/>
                      <a:pt x="9746" y="2140"/>
                    </a:cubicBezTo>
                    <a:cubicBezTo>
                      <a:pt x="9621" y="2115"/>
                      <a:pt x="9507" y="2102"/>
                      <a:pt x="9394" y="2090"/>
                    </a:cubicBezTo>
                    <a:cubicBezTo>
                      <a:pt x="9135" y="2178"/>
                      <a:pt x="8865" y="2222"/>
                      <a:pt x="8596" y="2222"/>
                    </a:cubicBezTo>
                    <a:cubicBezTo>
                      <a:pt x="8369" y="2222"/>
                      <a:pt x="8142" y="2191"/>
                      <a:pt x="7923" y="2127"/>
                    </a:cubicBezTo>
                    <a:cubicBezTo>
                      <a:pt x="7357" y="1926"/>
                      <a:pt x="7194" y="1486"/>
                      <a:pt x="7483" y="1084"/>
                    </a:cubicBezTo>
                    <a:lnTo>
                      <a:pt x="7382" y="1084"/>
                    </a:lnTo>
                    <a:cubicBezTo>
                      <a:pt x="7307" y="1071"/>
                      <a:pt x="7231" y="1033"/>
                      <a:pt x="7168" y="983"/>
                    </a:cubicBezTo>
                    <a:cubicBezTo>
                      <a:pt x="7093" y="933"/>
                      <a:pt x="7030" y="845"/>
                      <a:pt x="7005" y="757"/>
                    </a:cubicBezTo>
                    <a:cubicBezTo>
                      <a:pt x="6980" y="656"/>
                      <a:pt x="6942" y="555"/>
                      <a:pt x="6892" y="467"/>
                    </a:cubicBezTo>
                    <a:cubicBezTo>
                      <a:pt x="6766" y="279"/>
                      <a:pt x="6603" y="140"/>
                      <a:pt x="6401" y="52"/>
                    </a:cubicBezTo>
                    <a:lnTo>
                      <a:pt x="6301" y="2"/>
                    </a:lnTo>
                    <a:cubicBezTo>
                      <a:pt x="6243" y="1"/>
                      <a:pt x="6186" y="0"/>
                      <a:pt x="612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590;p27">
                <a:extLst>
                  <a:ext uri="{FF2B5EF4-FFF2-40B4-BE49-F238E27FC236}">
                    <a16:creationId xmlns:a16="http://schemas.microsoft.com/office/drawing/2014/main" id="{9ED02665-EF41-E14B-B272-0FC6AC069F09}"/>
                  </a:ext>
                </a:extLst>
              </p:cNvPr>
              <p:cNvSpPr/>
              <p:nvPr/>
            </p:nvSpPr>
            <p:spPr>
              <a:xfrm>
                <a:off x="3656575" y="3747475"/>
                <a:ext cx="43725" cy="27050"/>
              </a:xfrm>
              <a:custGeom>
                <a:avLst/>
                <a:gdLst/>
                <a:ahLst/>
                <a:cxnLst/>
                <a:rect l="l" t="t" r="r" b="b"/>
                <a:pathLst>
                  <a:path w="1749" h="1082" extrusionOk="0">
                    <a:moveTo>
                      <a:pt x="1" y="0"/>
                    </a:moveTo>
                    <a:cubicBezTo>
                      <a:pt x="10" y="1"/>
                      <a:pt x="20" y="1"/>
                      <a:pt x="30" y="2"/>
                    </a:cubicBezTo>
                    <a:lnTo>
                      <a:pt x="30" y="2"/>
                    </a:lnTo>
                    <a:cubicBezTo>
                      <a:pt x="28" y="1"/>
                      <a:pt x="27" y="1"/>
                      <a:pt x="26" y="0"/>
                    </a:cubicBezTo>
                    <a:close/>
                    <a:moveTo>
                      <a:pt x="30" y="2"/>
                    </a:moveTo>
                    <a:cubicBezTo>
                      <a:pt x="242" y="90"/>
                      <a:pt x="416" y="228"/>
                      <a:pt x="541" y="428"/>
                    </a:cubicBezTo>
                    <a:cubicBezTo>
                      <a:pt x="592" y="528"/>
                      <a:pt x="629" y="629"/>
                      <a:pt x="654" y="729"/>
                    </a:cubicBezTo>
                    <a:cubicBezTo>
                      <a:pt x="680" y="818"/>
                      <a:pt x="717" y="893"/>
                      <a:pt x="780" y="956"/>
                    </a:cubicBezTo>
                    <a:cubicBezTo>
                      <a:pt x="868" y="1019"/>
                      <a:pt x="956" y="1056"/>
                      <a:pt x="1057" y="1082"/>
                    </a:cubicBezTo>
                    <a:cubicBezTo>
                      <a:pt x="1107" y="1006"/>
                      <a:pt x="1170" y="956"/>
                      <a:pt x="1233" y="893"/>
                    </a:cubicBezTo>
                    <a:cubicBezTo>
                      <a:pt x="1409" y="742"/>
                      <a:pt x="1585" y="579"/>
                      <a:pt x="1748" y="428"/>
                    </a:cubicBezTo>
                    <a:lnTo>
                      <a:pt x="1283" y="277"/>
                    </a:lnTo>
                    <a:cubicBezTo>
                      <a:pt x="1283" y="277"/>
                      <a:pt x="902" y="55"/>
                      <a:pt x="30" y="2"/>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591;p27">
                <a:extLst>
                  <a:ext uri="{FF2B5EF4-FFF2-40B4-BE49-F238E27FC236}">
                    <a16:creationId xmlns:a16="http://schemas.microsoft.com/office/drawing/2014/main" id="{EA386383-4C2B-8845-9DA7-3399DF12A537}"/>
                  </a:ext>
                </a:extLst>
              </p:cNvPr>
              <p:cNvSpPr/>
              <p:nvPr/>
            </p:nvSpPr>
            <p:spPr>
              <a:xfrm>
                <a:off x="3790800" y="3893325"/>
                <a:ext cx="7900" cy="17325"/>
              </a:xfrm>
              <a:custGeom>
                <a:avLst/>
                <a:gdLst/>
                <a:ahLst/>
                <a:cxnLst/>
                <a:rect l="l" t="t" r="r" b="b"/>
                <a:pathLst>
                  <a:path w="316" h="693" extrusionOk="0">
                    <a:moveTo>
                      <a:pt x="315" y="1"/>
                    </a:moveTo>
                    <a:lnTo>
                      <a:pt x="303" y="13"/>
                    </a:lnTo>
                    <a:cubicBezTo>
                      <a:pt x="215" y="114"/>
                      <a:pt x="152" y="227"/>
                      <a:pt x="102" y="340"/>
                    </a:cubicBezTo>
                    <a:cubicBezTo>
                      <a:pt x="39" y="454"/>
                      <a:pt x="1" y="567"/>
                      <a:pt x="1" y="692"/>
                    </a:cubicBezTo>
                    <a:cubicBezTo>
                      <a:pt x="64" y="579"/>
                      <a:pt x="114" y="466"/>
                      <a:pt x="164" y="340"/>
                    </a:cubicBezTo>
                    <a:cubicBezTo>
                      <a:pt x="215" y="227"/>
                      <a:pt x="265" y="114"/>
                      <a:pt x="315"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592;p27">
                <a:extLst>
                  <a:ext uri="{FF2B5EF4-FFF2-40B4-BE49-F238E27FC236}">
                    <a16:creationId xmlns:a16="http://schemas.microsoft.com/office/drawing/2014/main" id="{315972E1-DF80-2845-ADF1-981608C53274}"/>
                  </a:ext>
                </a:extLst>
              </p:cNvPr>
              <p:cNvSpPr/>
              <p:nvPr/>
            </p:nvSpPr>
            <p:spPr>
              <a:xfrm>
                <a:off x="3690225" y="3845225"/>
                <a:ext cx="53775" cy="42800"/>
              </a:xfrm>
              <a:custGeom>
                <a:avLst/>
                <a:gdLst/>
                <a:ahLst/>
                <a:cxnLst/>
                <a:rect l="l" t="t" r="r" b="b"/>
                <a:pathLst>
                  <a:path w="2151" h="1712" extrusionOk="0">
                    <a:moveTo>
                      <a:pt x="2150" y="1"/>
                    </a:moveTo>
                    <a:cubicBezTo>
                      <a:pt x="2113" y="13"/>
                      <a:pt x="2087" y="39"/>
                      <a:pt x="2062" y="64"/>
                    </a:cubicBezTo>
                    <a:lnTo>
                      <a:pt x="1836" y="252"/>
                    </a:lnTo>
                    <a:cubicBezTo>
                      <a:pt x="1660" y="403"/>
                      <a:pt x="1396" y="630"/>
                      <a:pt x="1107" y="869"/>
                    </a:cubicBezTo>
                    <a:lnTo>
                      <a:pt x="855" y="1057"/>
                    </a:lnTo>
                    <a:cubicBezTo>
                      <a:pt x="654" y="1221"/>
                      <a:pt x="478" y="1359"/>
                      <a:pt x="327" y="1460"/>
                    </a:cubicBezTo>
                    <a:lnTo>
                      <a:pt x="277" y="1497"/>
                    </a:lnTo>
                    <a:lnTo>
                      <a:pt x="277" y="1522"/>
                    </a:lnTo>
                    <a:lnTo>
                      <a:pt x="264" y="1510"/>
                    </a:lnTo>
                    <a:lnTo>
                      <a:pt x="88" y="1648"/>
                    </a:lnTo>
                    <a:cubicBezTo>
                      <a:pt x="50" y="1661"/>
                      <a:pt x="25" y="1686"/>
                      <a:pt x="0" y="1711"/>
                    </a:cubicBezTo>
                    <a:cubicBezTo>
                      <a:pt x="38" y="1698"/>
                      <a:pt x="75" y="1673"/>
                      <a:pt x="101" y="1648"/>
                    </a:cubicBezTo>
                    <a:cubicBezTo>
                      <a:pt x="163" y="1610"/>
                      <a:pt x="264" y="1548"/>
                      <a:pt x="352" y="1472"/>
                    </a:cubicBezTo>
                    <a:cubicBezTo>
                      <a:pt x="490" y="1384"/>
                      <a:pt x="666" y="1258"/>
                      <a:pt x="843" y="1120"/>
                    </a:cubicBezTo>
                    <a:cubicBezTo>
                      <a:pt x="943" y="1045"/>
                      <a:pt x="1044" y="957"/>
                      <a:pt x="1144" y="881"/>
                    </a:cubicBezTo>
                    <a:cubicBezTo>
                      <a:pt x="1446" y="642"/>
                      <a:pt x="1698" y="428"/>
                      <a:pt x="1874" y="265"/>
                    </a:cubicBezTo>
                    <a:cubicBezTo>
                      <a:pt x="1962" y="190"/>
                      <a:pt x="2037" y="114"/>
                      <a:pt x="2075" y="76"/>
                    </a:cubicBezTo>
                    <a:cubicBezTo>
                      <a:pt x="2100" y="51"/>
                      <a:pt x="2125" y="26"/>
                      <a:pt x="21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593;p27">
                <a:extLst>
                  <a:ext uri="{FF2B5EF4-FFF2-40B4-BE49-F238E27FC236}">
                    <a16:creationId xmlns:a16="http://schemas.microsoft.com/office/drawing/2014/main" id="{7E07C890-5249-C84A-A363-D77747A9E1E0}"/>
                  </a:ext>
                </a:extLst>
              </p:cNvPr>
              <p:cNvSpPr/>
              <p:nvPr/>
            </p:nvSpPr>
            <p:spPr>
              <a:xfrm>
                <a:off x="3683300" y="3644175"/>
                <a:ext cx="191475" cy="131050"/>
              </a:xfrm>
              <a:custGeom>
                <a:avLst/>
                <a:gdLst/>
                <a:ahLst/>
                <a:cxnLst/>
                <a:rect l="l" t="t" r="r" b="b"/>
                <a:pathLst>
                  <a:path w="7659" h="5242" extrusionOk="0">
                    <a:moveTo>
                      <a:pt x="4705" y="0"/>
                    </a:moveTo>
                    <a:cubicBezTo>
                      <a:pt x="4591" y="0"/>
                      <a:pt x="4483" y="7"/>
                      <a:pt x="4389" y="20"/>
                    </a:cubicBezTo>
                    <a:cubicBezTo>
                      <a:pt x="3785" y="96"/>
                      <a:pt x="3232" y="335"/>
                      <a:pt x="2754" y="699"/>
                    </a:cubicBezTo>
                    <a:cubicBezTo>
                      <a:pt x="2465" y="938"/>
                      <a:pt x="2226" y="1215"/>
                      <a:pt x="1849" y="1328"/>
                    </a:cubicBezTo>
                    <a:cubicBezTo>
                      <a:pt x="1560" y="1429"/>
                      <a:pt x="1270" y="1416"/>
                      <a:pt x="981" y="1517"/>
                    </a:cubicBezTo>
                    <a:cubicBezTo>
                      <a:pt x="730" y="1617"/>
                      <a:pt x="516" y="1793"/>
                      <a:pt x="378" y="2032"/>
                    </a:cubicBezTo>
                    <a:cubicBezTo>
                      <a:pt x="151" y="2409"/>
                      <a:pt x="214" y="2787"/>
                      <a:pt x="529" y="3026"/>
                    </a:cubicBezTo>
                    <a:cubicBezTo>
                      <a:pt x="667" y="3114"/>
                      <a:pt x="0" y="3453"/>
                      <a:pt x="76" y="3579"/>
                    </a:cubicBezTo>
                    <a:cubicBezTo>
                      <a:pt x="189" y="3730"/>
                      <a:pt x="617" y="4032"/>
                      <a:pt x="629" y="4208"/>
                    </a:cubicBezTo>
                    <a:cubicBezTo>
                      <a:pt x="642" y="4308"/>
                      <a:pt x="692" y="4396"/>
                      <a:pt x="780" y="4459"/>
                    </a:cubicBezTo>
                    <a:cubicBezTo>
                      <a:pt x="1044" y="4233"/>
                      <a:pt x="1220" y="4057"/>
                      <a:pt x="1220" y="4057"/>
                    </a:cubicBezTo>
                    <a:cubicBezTo>
                      <a:pt x="1220" y="4057"/>
                      <a:pt x="529" y="3692"/>
                      <a:pt x="1245" y="2850"/>
                    </a:cubicBezTo>
                    <a:cubicBezTo>
                      <a:pt x="1648" y="2372"/>
                      <a:pt x="2578" y="1554"/>
                      <a:pt x="3232" y="1001"/>
                    </a:cubicBezTo>
                    <a:lnTo>
                      <a:pt x="3232" y="1014"/>
                    </a:lnTo>
                    <a:cubicBezTo>
                      <a:pt x="3282" y="1240"/>
                      <a:pt x="3760" y="1265"/>
                      <a:pt x="3886" y="1466"/>
                    </a:cubicBezTo>
                    <a:lnTo>
                      <a:pt x="4225" y="1243"/>
                    </a:lnTo>
                    <a:lnTo>
                      <a:pt x="4225" y="1243"/>
                    </a:lnTo>
                    <a:cubicBezTo>
                      <a:pt x="4137" y="1339"/>
                      <a:pt x="4132" y="1495"/>
                      <a:pt x="4238" y="1592"/>
                    </a:cubicBezTo>
                    <a:cubicBezTo>
                      <a:pt x="4389" y="1705"/>
                      <a:pt x="4565" y="1781"/>
                      <a:pt x="4754" y="1818"/>
                    </a:cubicBezTo>
                    <a:cubicBezTo>
                      <a:pt x="4942" y="1881"/>
                      <a:pt x="5131" y="1957"/>
                      <a:pt x="5181" y="2095"/>
                    </a:cubicBezTo>
                    <a:lnTo>
                      <a:pt x="5458" y="1932"/>
                    </a:lnTo>
                    <a:lnTo>
                      <a:pt x="5345" y="2095"/>
                    </a:lnTo>
                    <a:cubicBezTo>
                      <a:pt x="5106" y="2246"/>
                      <a:pt x="4917" y="2472"/>
                      <a:pt x="4804" y="2724"/>
                    </a:cubicBezTo>
                    <a:cubicBezTo>
                      <a:pt x="4779" y="2850"/>
                      <a:pt x="4741" y="2963"/>
                      <a:pt x="4691" y="3063"/>
                    </a:cubicBezTo>
                    <a:cubicBezTo>
                      <a:pt x="4527" y="3252"/>
                      <a:pt x="4326" y="3390"/>
                      <a:pt x="4087" y="3478"/>
                    </a:cubicBezTo>
                    <a:cubicBezTo>
                      <a:pt x="3836" y="3566"/>
                      <a:pt x="3597" y="3667"/>
                      <a:pt x="3370" y="3805"/>
                    </a:cubicBezTo>
                    <a:cubicBezTo>
                      <a:pt x="3182" y="3906"/>
                      <a:pt x="3031" y="4082"/>
                      <a:pt x="2968" y="4283"/>
                    </a:cubicBezTo>
                    <a:cubicBezTo>
                      <a:pt x="2918" y="4409"/>
                      <a:pt x="2943" y="4547"/>
                      <a:pt x="3006" y="4660"/>
                    </a:cubicBezTo>
                    <a:cubicBezTo>
                      <a:pt x="3131" y="4824"/>
                      <a:pt x="3320" y="4924"/>
                      <a:pt x="3509" y="4975"/>
                    </a:cubicBezTo>
                    <a:lnTo>
                      <a:pt x="3458" y="5012"/>
                    </a:lnTo>
                    <a:cubicBezTo>
                      <a:pt x="3776" y="5161"/>
                      <a:pt x="4186" y="5242"/>
                      <a:pt x="4626" y="5242"/>
                    </a:cubicBezTo>
                    <a:cubicBezTo>
                      <a:pt x="4969" y="5242"/>
                      <a:pt x="5332" y="5192"/>
                      <a:pt x="5684" y="5088"/>
                    </a:cubicBezTo>
                    <a:cubicBezTo>
                      <a:pt x="6514" y="4824"/>
                      <a:pt x="7206" y="4208"/>
                      <a:pt x="7143" y="3679"/>
                    </a:cubicBezTo>
                    <a:cubicBezTo>
                      <a:pt x="7118" y="3478"/>
                      <a:pt x="6992" y="3290"/>
                      <a:pt x="7055" y="3076"/>
                    </a:cubicBezTo>
                    <a:cubicBezTo>
                      <a:pt x="7105" y="2887"/>
                      <a:pt x="7281" y="2699"/>
                      <a:pt x="7407" y="2510"/>
                    </a:cubicBezTo>
                    <a:cubicBezTo>
                      <a:pt x="7621" y="2233"/>
                      <a:pt x="7658" y="1869"/>
                      <a:pt x="7520" y="1554"/>
                    </a:cubicBezTo>
                    <a:cubicBezTo>
                      <a:pt x="7470" y="1454"/>
                      <a:pt x="7407" y="1378"/>
                      <a:pt x="7331" y="1315"/>
                    </a:cubicBezTo>
                    <a:lnTo>
                      <a:pt x="7331" y="1303"/>
                    </a:lnTo>
                    <a:cubicBezTo>
                      <a:pt x="7231" y="850"/>
                      <a:pt x="6740" y="511"/>
                      <a:pt x="6087" y="410"/>
                    </a:cubicBezTo>
                    <a:cubicBezTo>
                      <a:pt x="5901" y="141"/>
                      <a:pt x="5231" y="0"/>
                      <a:pt x="47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594;p27">
                <a:extLst>
                  <a:ext uri="{FF2B5EF4-FFF2-40B4-BE49-F238E27FC236}">
                    <a16:creationId xmlns:a16="http://schemas.microsoft.com/office/drawing/2014/main" id="{C8B732A2-13EE-474A-95D9-92FD5DC3CF63}"/>
                  </a:ext>
                </a:extLst>
              </p:cNvPr>
              <p:cNvSpPr/>
              <p:nvPr/>
            </p:nvSpPr>
            <p:spPr>
              <a:xfrm>
                <a:off x="3675750" y="3745900"/>
                <a:ext cx="95275" cy="57200"/>
              </a:xfrm>
              <a:custGeom>
                <a:avLst/>
                <a:gdLst/>
                <a:ahLst/>
                <a:cxnLst/>
                <a:rect l="l" t="t" r="r" b="b"/>
                <a:pathLst>
                  <a:path w="3811" h="2288" extrusionOk="0">
                    <a:moveTo>
                      <a:pt x="1535" y="0"/>
                    </a:moveTo>
                    <a:lnTo>
                      <a:pt x="1535" y="0"/>
                    </a:lnTo>
                    <a:cubicBezTo>
                      <a:pt x="1534" y="0"/>
                      <a:pt x="1346" y="164"/>
                      <a:pt x="1095" y="403"/>
                    </a:cubicBezTo>
                    <a:lnTo>
                      <a:pt x="981" y="491"/>
                    </a:lnTo>
                    <a:cubicBezTo>
                      <a:pt x="831" y="642"/>
                      <a:pt x="642" y="805"/>
                      <a:pt x="466" y="969"/>
                    </a:cubicBezTo>
                    <a:cubicBezTo>
                      <a:pt x="403" y="1019"/>
                      <a:pt x="340" y="1082"/>
                      <a:pt x="290" y="1145"/>
                    </a:cubicBezTo>
                    <a:cubicBezTo>
                      <a:pt x="1" y="1547"/>
                      <a:pt x="151" y="1987"/>
                      <a:pt x="730" y="2188"/>
                    </a:cubicBezTo>
                    <a:cubicBezTo>
                      <a:pt x="954" y="2253"/>
                      <a:pt x="1187" y="2288"/>
                      <a:pt x="1421" y="2288"/>
                    </a:cubicBezTo>
                    <a:cubicBezTo>
                      <a:pt x="1684" y="2288"/>
                      <a:pt x="1948" y="2244"/>
                      <a:pt x="2201" y="2151"/>
                    </a:cubicBezTo>
                    <a:cubicBezTo>
                      <a:pt x="2163" y="2151"/>
                      <a:pt x="2126" y="2151"/>
                      <a:pt x="2088" y="2138"/>
                    </a:cubicBezTo>
                    <a:lnTo>
                      <a:pt x="2251" y="2138"/>
                    </a:lnTo>
                    <a:cubicBezTo>
                      <a:pt x="2453" y="2075"/>
                      <a:pt x="2641" y="1962"/>
                      <a:pt x="2805" y="1824"/>
                    </a:cubicBezTo>
                    <a:lnTo>
                      <a:pt x="3408" y="1283"/>
                    </a:lnTo>
                    <a:lnTo>
                      <a:pt x="3760" y="969"/>
                    </a:lnTo>
                    <a:lnTo>
                      <a:pt x="3811" y="906"/>
                    </a:lnTo>
                    <a:cubicBezTo>
                      <a:pt x="3610" y="855"/>
                      <a:pt x="3433" y="755"/>
                      <a:pt x="3308" y="591"/>
                    </a:cubicBezTo>
                    <a:cubicBezTo>
                      <a:pt x="3245" y="478"/>
                      <a:pt x="3220" y="340"/>
                      <a:pt x="3270" y="214"/>
                    </a:cubicBezTo>
                    <a:lnTo>
                      <a:pt x="3270" y="214"/>
                    </a:lnTo>
                    <a:cubicBezTo>
                      <a:pt x="2968" y="329"/>
                      <a:pt x="2651" y="386"/>
                      <a:pt x="2335" y="386"/>
                    </a:cubicBezTo>
                    <a:cubicBezTo>
                      <a:pt x="1994" y="386"/>
                      <a:pt x="1653" y="319"/>
                      <a:pt x="1333" y="189"/>
                    </a:cubicBezTo>
                    <a:lnTo>
                      <a:pt x="1535"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595;p27">
                <a:extLst>
                  <a:ext uri="{FF2B5EF4-FFF2-40B4-BE49-F238E27FC236}">
                    <a16:creationId xmlns:a16="http://schemas.microsoft.com/office/drawing/2014/main" id="{5BF3C105-2E31-1B44-ACE0-D6342CAE12FE}"/>
                  </a:ext>
                </a:extLst>
              </p:cNvPr>
              <p:cNvSpPr/>
              <p:nvPr/>
            </p:nvSpPr>
            <p:spPr>
              <a:xfrm>
                <a:off x="3696500" y="3669200"/>
                <a:ext cx="123250" cy="82450"/>
              </a:xfrm>
              <a:custGeom>
                <a:avLst/>
                <a:gdLst/>
                <a:ahLst/>
                <a:cxnLst/>
                <a:rect l="l" t="t" r="r" b="b"/>
                <a:pathLst>
                  <a:path w="4930" h="3298" extrusionOk="0">
                    <a:moveTo>
                      <a:pt x="3798" y="176"/>
                    </a:moveTo>
                    <a:lnTo>
                      <a:pt x="3798" y="176"/>
                    </a:lnTo>
                    <a:cubicBezTo>
                      <a:pt x="3761" y="189"/>
                      <a:pt x="3729" y="210"/>
                      <a:pt x="3704" y="235"/>
                    </a:cubicBezTo>
                    <a:lnTo>
                      <a:pt x="3704" y="235"/>
                    </a:lnTo>
                    <a:lnTo>
                      <a:pt x="3798" y="176"/>
                    </a:lnTo>
                    <a:close/>
                    <a:moveTo>
                      <a:pt x="2675" y="473"/>
                    </a:moveTo>
                    <a:cubicBezTo>
                      <a:pt x="2735" y="473"/>
                      <a:pt x="2798" y="487"/>
                      <a:pt x="2855" y="516"/>
                    </a:cubicBezTo>
                    <a:cubicBezTo>
                      <a:pt x="2968" y="553"/>
                      <a:pt x="3044" y="591"/>
                      <a:pt x="3018" y="616"/>
                    </a:cubicBezTo>
                    <a:cubicBezTo>
                      <a:pt x="2996" y="619"/>
                      <a:pt x="2975" y="621"/>
                      <a:pt x="2955" y="621"/>
                    </a:cubicBezTo>
                    <a:cubicBezTo>
                      <a:pt x="2893" y="621"/>
                      <a:pt x="2836" y="607"/>
                      <a:pt x="2780" y="578"/>
                    </a:cubicBezTo>
                    <a:cubicBezTo>
                      <a:pt x="2666" y="541"/>
                      <a:pt x="2591" y="490"/>
                      <a:pt x="2616" y="478"/>
                    </a:cubicBezTo>
                    <a:cubicBezTo>
                      <a:pt x="2635" y="475"/>
                      <a:pt x="2655" y="473"/>
                      <a:pt x="2675" y="473"/>
                    </a:cubicBezTo>
                    <a:close/>
                    <a:moveTo>
                      <a:pt x="2354" y="599"/>
                    </a:moveTo>
                    <a:cubicBezTo>
                      <a:pt x="2417" y="599"/>
                      <a:pt x="2485" y="610"/>
                      <a:pt x="2541" y="629"/>
                    </a:cubicBezTo>
                    <a:cubicBezTo>
                      <a:pt x="2616" y="654"/>
                      <a:pt x="2666" y="692"/>
                      <a:pt x="2704" y="755"/>
                    </a:cubicBezTo>
                    <a:cubicBezTo>
                      <a:pt x="2717" y="792"/>
                      <a:pt x="2717" y="817"/>
                      <a:pt x="2704" y="830"/>
                    </a:cubicBezTo>
                    <a:cubicBezTo>
                      <a:pt x="2692" y="830"/>
                      <a:pt x="2629" y="742"/>
                      <a:pt x="2490" y="692"/>
                    </a:cubicBezTo>
                    <a:cubicBezTo>
                      <a:pt x="2339" y="641"/>
                      <a:pt x="2176" y="666"/>
                      <a:pt x="2176" y="641"/>
                    </a:cubicBezTo>
                    <a:cubicBezTo>
                      <a:pt x="2163" y="629"/>
                      <a:pt x="2214" y="616"/>
                      <a:pt x="2289" y="604"/>
                    </a:cubicBezTo>
                    <a:cubicBezTo>
                      <a:pt x="2309" y="600"/>
                      <a:pt x="2331" y="599"/>
                      <a:pt x="2354" y="599"/>
                    </a:cubicBezTo>
                    <a:close/>
                    <a:moveTo>
                      <a:pt x="2403" y="742"/>
                    </a:moveTo>
                    <a:cubicBezTo>
                      <a:pt x="2429" y="742"/>
                      <a:pt x="2454" y="747"/>
                      <a:pt x="2478" y="755"/>
                    </a:cubicBezTo>
                    <a:cubicBezTo>
                      <a:pt x="2553" y="780"/>
                      <a:pt x="2553" y="855"/>
                      <a:pt x="2503" y="905"/>
                    </a:cubicBezTo>
                    <a:cubicBezTo>
                      <a:pt x="2453" y="939"/>
                      <a:pt x="2397" y="956"/>
                      <a:pt x="2343" y="956"/>
                    </a:cubicBezTo>
                    <a:cubicBezTo>
                      <a:pt x="2316" y="956"/>
                      <a:pt x="2289" y="952"/>
                      <a:pt x="2264" y="943"/>
                    </a:cubicBezTo>
                    <a:cubicBezTo>
                      <a:pt x="2189" y="918"/>
                      <a:pt x="2189" y="855"/>
                      <a:pt x="2251" y="805"/>
                    </a:cubicBezTo>
                    <a:cubicBezTo>
                      <a:pt x="2294" y="762"/>
                      <a:pt x="2349" y="742"/>
                      <a:pt x="2403" y="742"/>
                    </a:cubicBezTo>
                    <a:close/>
                    <a:moveTo>
                      <a:pt x="3985" y="913"/>
                    </a:moveTo>
                    <a:cubicBezTo>
                      <a:pt x="4002" y="913"/>
                      <a:pt x="4024" y="914"/>
                      <a:pt x="4050" y="918"/>
                    </a:cubicBezTo>
                    <a:cubicBezTo>
                      <a:pt x="4125" y="918"/>
                      <a:pt x="4213" y="931"/>
                      <a:pt x="4301" y="968"/>
                    </a:cubicBezTo>
                    <a:cubicBezTo>
                      <a:pt x="4364" y="993"/>
                      <a:pt x="4414" y="1044"/>
                      <a:pt x="4452" y="1119"/>
                    </a:cubicBezTo>
                    <a:cubicBezTo>
                      <a:pt x="4477" y="1157"/>
                      <a:pt x="4452" y="1195"/>
                      <a:pt x="4439" y="1195"/>
                    </a:cubicBezTo>
                    <a:cubicBezTo>
                      <a:pt x="4427" y="1195"/>
                      <a:pt x="4402" y="1169"/>
                      <a:pt x="4377" y="1144"/>
                    </a:cubicBezTo>
                    <a:cubicBezTo>
                      <a:pt x="4326" y="1107"/>
                      <a:pt x="4276" y="1069"/>
                      <a:pt x="4213" y="1044"/>
                    </a:cubicBezTo>
                    <a:cubicBezTo>
                      <a:pt x="4150" y="1006"/>
                      <a:pt x="4087" y="981"/>
                      <a:pt x="4012" y="968"/>
                    </a:cubicBezTo>
                    <a:cubicBezTo>
                      <a:pt x="3962" y="956"/>
                      <a:pt x="3924" y="943"/>
                      <a:pt x="3924" y="931"/>
                    </a:cubicBezTo>
                    <a:cubicBezTo>
                      <a:pt x="3924" y="922"/>
                      <a:pt x="3943" y="913"/>
                      <a:pt x="3985" y="913"/>
                    </a:cubicBezTo>
                    <a:close/>
                    <a:moveTo>
                      <a:pt x="3808" y="1165"/>
                    </a:moveTo>
                    <a:cubicBezTo>
                      <a:pt x="3875" y="1165"/>
                      <a:pt x="3944" y="1176"/>
                      <a:pt x="3999" y="1195"/>
                    </a:cubicBezTo>
                    <a:cubicBezTo>
                      <a:pt x="4075" y="1207"/>
                      <a:pt x="4125" y="1258"/>
                      <a:pt x="4163" y="1320"/>
                    </a:cubicBezTo>
                    <a:cubicBezTo>
                      <a:pt x="4188" y="1358"/>
                      <a:pt x="4175" y="1383"/>
                      <a:pt x="4163" y="1383"/>
                    </a:cubicBezTo>
                    <a:cubicBezTo>
                      <a:pt x="4162" y="1384"/>
                      <a:pt x="4161" y="1384"/>
                      <a:pt x="4160" y="1384"/>
                    </a:cubicBezTo>
                    <a:cubicBezTo>
                      <a:pt x="4142" y="1384"/>
                      <a:pt x="4077" y="1305"/>
                      <a:pt x="3936" y="1258"/>
                    </a:cubicBezTo>
                    <a:cubicBezTo>
                      <a:pt x="3786" y="1207"/>
                      <a:pt x="3622" y="1220"/>
                      <a:pt x="3622" y="1207"/>
                    </a:cubicBezTo>
                    <a:cubicBezTo>
                      <a:pt x="3622" y="1182"/>
                      <a:pt x="3672" y="1182"/>
                      <a:pt x="3735" y="1169"/>
                    </a:cubicBezTo>
                    <a:cubicBezTo>
                      <a:pt x="3759" y="1166"/>
                      <a:pt x="3783" y="1165"/>
                      <a:pt x="3808" y="1165"/>
                    </a:cubicBezTo>
                    <a:close/>
                    <a:moveTo>
                      <a:pt x="3820" y="1283"/>
                    </a:moveTo>
                    <a:cubicBezTo>
                      <a:pt x="3847" y="1283"/>
                      <a:pt x="3874" y="1287"/>
                      <a:pt x="3899" y="1295"/>
                    </a:cubicBezTo>
                    <a:cubicBezTo>
                      <a:pt x="3974" y="1308"/>
                      <a:pt x="3987" y="1396"/>
                      <a:pt x="3924" y="1434"/>
                    </a:cubicBezTo>
                    <a:cubicBezTo>
                      <a:pt x="3881" y="1477"/>
                      <a:pt x="3820" y="1496"/>
                      <a:pt x="3762" y="1496"/>
                    </a:cubicBezTo>
                    <a:cubicBezTo>
                      <a:pt x="3735" y="1496"/>
                      <a:pt x="3709" y="1492"/>
                      <a:pt x="3685" y="1484"/>
                    </a:cubicBezTo>
                    <a:cubicBezTo>
                      <a:pt x="3622" y="1459"/>
                      <a:pt x="3609" y="1371"/>
                      <a:pt x="3660" y="1333"/>
                    </a:cubicBezTo>
                    <a:cubicBezTo>
                      <a:pt x="3710" y="1299"/>
                      <a:pt x="3766" y="1283"/>
                      <a:pt x="3820" y="1283"/>
                    </a:cubicBezTo>
                    <a:close/>
                    <a:moveTo>
                      <a:pt x="3283" y="943"/>
                    </a:moveTo>
                    <a:cubicBezTo>
                      <a:pt x="3006" y="1119"/>
                      <a:pt x="2717" y="1283"/>
                      <a:pt x="2427" y="1421"/>
                    </a:cubicBezTo>
                    <a:lnTo>
                      <a:pt x="2088" y="1597"/>
                    </a:lnTo>
                    <a:cubicBezTo>
                      <a:pt x="2050" y="1610"/>
                      <a:pt x="2012" y="1635"/>
                      <a:pt x="1975" y="1672"/>
                    </a:cubicBezTo>
                    <a:cubicBezTo>
                      <a:pt x="1962" y="1685"/>
                      <a:pt x="1987" y="1710"/>
                      <a:pt x="2025" y="1723"/>
                    </a:cubicBezTo>
                    <a:cubicBezTo>
                      <a:pt x="2100" y="1748"/>
                      <a:pt x="2163" y="1786"/>
                      <a:pt x="2226" y="1836"/>
                    </a:cubicBezTo>
                    <a:cubicBezTo>
                      <a:pt x="2138" y="1811"/>
                      <a:pt x="2063" y="1786"/>
                      <a:pt x="1987" y="1748"/>
                    </a:cubicBezTo>
                    <a:cubicBezTo>
                      <a:pt x="1962" y="1748"/>
                      <a:pt x="1950" y="1735"/>
                      <a:pt x="1937" y="1723"/>
                    </a:cubicBezTo>
                    <a:cubicBezTo>
                      <a:pt x="1912" y="1710"/>
                      <a:pt x="1899" y="1672"/>
                      <a:pt x="1912" y="1660"/>
                    </a:cubicBezTo>
                    <a:cubicBezTo>
                      <a:pt x="1950" y="1610"/>
                      <a:pt x="2000" y="1572"/>
                      <a:pt x="2050" y="1547"/>
                    </a:cubicBezTo>
                    <a:lnTo>
                      <a:pt x="2390" y="1371"/>
                    </a:lnTo>
                    <a:cubicBezTo>
                      <a:pt x="2679" y="1220"/>
                      <a:pt x="2981" y="1081"/>
                      <a:pt x="3283" y="943"/>
                    </a:cubicBezTo>
                    <a:close/>
                    <a:moveTo>
                      <a:pt x="2578" y="2050"/>
                    </a:moveTo>
                    <a:cubicBezTo>
                      <a:pt x="2591" y="2050"/>
                      <a:pt x="2578" y="2087"/>
                      <a:pt x="2515" y="2138"/>
                    </a:cubicBezTo>
                    <a:cubicBezTo>
                      <a:pt x="2478" y="2163"/>
                      <a:pt x="2440" y="2188"/>
                      <a:pt x="2402" y="2201"/>
                    </a:cubicBezTo>
                    <a:cubicBezTo>
                      <a:pt x="2377" y="2289"/>
                      <a:pt x="2314" y="2352"/>
                      <a:pt x="2239" y="2377"/>
                    </a:cubicBezTo>
                    <a:cubicBezTo>
                      <a:pt x="2196" y="2388"/>
                      <a:pt x="2151" y="2394"/>
                      <a:pt x="2108" y="2394"/>
                    </a:cubicBezTo>
                    <a:cubicBezTo>
                      <a:pt x="2013" y="2394"/>
                      <a:pt x="1929" y="2366"/>
                      <a:pt x="1912" y="2314"/>
                    </a:cubicBezTo>
                    <a:cubicBezTo>
                      <a:pt x="1912" y="2289"/>
                      <a:pt x="1912" y="2263"/>
                      <a:pt x="1912" y="2251"/>
                    </a:cubicBezTo>
                    <a:lnTo>
                      <a:pt x="1887" y="2238"/>
                    </a:lnTo>
                    <a:cubicBezTo>
                      <a:pt x="1811" y="2213"/>
                      <a:pt x="1786" y="2175"/>
                      <a:pt x="1799" y="2175"/>
                    </a:cubicBezTo>
                    <a:cubicBezTo>
                      <a:pt x="1811" y="2175"/>
                      <a:pt x="1862" y="2188"/>
                      <a:pt x="1950" y="2201"/>
                    </a:cubicBezTo>
                    <a:cubicBezTo>
                      <a:pt x="1987" y="2150"/>
                      <a:pt x="2050" y="2113"/>
                      <a:pt x="2126" y="2087"/>
                    </a:cubicBezTo>
                    <a:cubicBezTo>
                      <a:pt x="2149" y="2081"/>
                      <a:pt x="2174" y="2078"/>
                      <a:pt x="2198" y="2078"/>
                    </a:cubicBezTo>
                    <a:cubicBezTo>
                      <a:pt x="2265" y="2078"/>
                      <a:pt x="2331" y="2101"/>
                      <a:pt x="2377" y="2138"/>
                    </a:cubicBezTo>
                    <a:cubicBezTo>
                      <a:pt x="2440" y="2113"/>
                      <a:pt x="2503" y="2075"/>
                      <a:pt x="2578" y="2050"/>
                    </a:cubicBezTo>
                    <a:close/>
                    <a:moveTo>
                      <a:pt x="2704" y="0"/>
                    </a:moveTo>
                    <a:cubicBezTo>
                      <a:pt x="2050" y="553"/>
                      <a:pt x="1132" y="1358"/>
                      <a:pt x="717" y="1849"/>
                    </a:cubicBezTo>
                    <a:cubicBezTo>
                      <a:pt x="1" y="2691"/>
                      <a:pt x="705" y="3068"/>
                      <a:pt x="705" y="3068"/>
                    </a:cubicBezTo>
                    <a:cubicBezTo>
                      <a:pt x="1146" y="3219"/>
                      <a:pt x="1612" y="3297"/>
                      <a:pt x="2082" y="3297"/>
                    </a:cubicBezTo>
                    <a:cubicBezTo>
                      <a:pt x="2201" y="3297"/>
                      <a:pt x="2321" y="3292"/>
                      <a:pt x="2440" y="3282"/>
                    </a:cubicBezTo>
                    <a:cubicBezTo>
                      <a:pt x="2503" y="3081"/>
                      <a:pt x="2654" y="2905"/>
                      <a:pt x="2842" y="2792"/>
                    </a:cubicBezTo>
                    <a:cubicBezTo>
                      <a:pt x="3069" y="2666"/>
                      <a:pt x="3308" y="2553"/>
                      <a:pt x="3559" y="2465"/>
                    </a:cubicBezTo>
                    <a:cubicBezTo>
                      <a:pt x="3798" y="2389"/>
                      <a:pt x="3999" y="2251"/>
                      <a:pt x="4163" y="2062"/>
                    </a:cubicBezTo>
                    <a:cubicBezTo>
                      <a:pt x="4213" y="1962"/>
                      <a:pt x="4251" y="1836"/>
                      <a:pt x="4276" y="1723"/>
                    </a:cubicBezTo>
                    <a:cubicBezTo>
                      <a:pt x="4389" y="1471"/>
                      <a:pt x="4578" y="1245"/>
                      <a:pt x="4817" y="1094"/>
                    </a:cubicBezTo>
                    <a:lnTo>
                      <a:pt x="4930" y="931"/>
                    </a:lnTo>
                    <a:lnTo>
                      <a:pt x="4653" y="1094"/>
                    </a:lnTo>
                    <a:cubicBezTo>
                      <a:pt x="4603" y="956"/>
                      <a:pt x="4414" y="880"/>
                      <a:pt x="4226" y="817"/>
                    </a:cubicBezTo>
                    <a:cubicBezTo>
                      <a:pt x="4037" y="780"/>
                      <a:pt x="3861" y="704"/>
                      <a:pt x="3710" y="591"/>
                    </a:cubicBezTo>
                    <a:cubicBezTo>
                      <a:pt x="3601" y="492"/>
                      <a:pt x="3609" y="330"/>
                      <a:pt x="3704" y="235"/>
                    </a:cubicBezTo>
                    <a:lnTo>
                      <a:pt x="3704" y="235"/>
                    </a:lnTo>
                    <a:lnTo>
                      <a:pt x="3358" y="453"/>
                    </a:lnTo>
                    <a:cubicBezTo>
                      <a:pt x="3232" y="252"/>
                      <a:pt x="2754" y="226"/>
                      <a:pt x="2704" y="13"/>
                    </a:cubicBezTo>
                    <a:lnTo>
                      <a:pt x="2704"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596;p27">
                <a:extLst>
                  <a:ext uri="{FF2B5EF4-FFF2-40B4-BE49-F238E27FC236}">
                    <a16:creationId xmlns:a16="http://schemas.microsoft.com/office/drawing/2014/main" id="{895F9BD6-2360-1943-97FA-411B03B96B66}"/>
                  </a:ext>
                </a:extLst>
              </p:cNvPr>
              <p:cNvSpPr/>
              <p:nvPr/>
            </p:nvSpPr>
            <p:spPr>
              <a:xfrm>
                <a:off x="3751200" y="3687750"/>
                <a:ext cx="9150" cy="5350"/>
              </a:xfrm>
              <a:custGeom>
                <a:avLst/>
                <a:gdLst/>
                <a:ahLst/>
                <a:cxnLst/>
                <a:rect l="l" t="t" r="r" b="b"/>
                <a:pathLst>
                  <a:path w="366" h="214" extrusionOk="0">
                    <a:moveTo>
                      <a:pt x="215" y="0"/>
                    </a:moveTo>
                    <a:cubicBezTo>
                      <a:pt x="161" y="0"/>
                      <a:pt x="106" y="20"/>
                      <a:pt x="63" y="63"/>
                    </a:cubicBezTo>
                    <a:cubicBezTo>
                      <a:pt x="1" y="113"/>
                      <a:pt x="1" y="176"/>
                      <a:pt x="76" y="201"/>
                    </a:cubicBezTo>
                    <a:cubicBezTo>
                      <a:pt x="101" y="210"/>
                      <a:pt x="128" y="214"/>
                      <a:pt x="155" y="214"/>
                    </a:cubicBezTo>
                    <a:cubicBezTo>
                      <a:pt x="209" y="214"/>
                      <a:pt x="265" y="197"/>
                      <a:pt x="315" y="163"/>
                    </a:cubicBezTo>
                    <a:cubicBezTo>
                      <a:pt x="365" y="113"/>
                      <a:pt x="365" y="38"/>
                      <a:pt x="290" y="13"/>
                    </a:cubicBezTo>
                    <a:cubicBezTo>
                      <a:pt x="266" y="5"/>
                      <a:pt x="241" y="0"/>
                      <a:pt x="2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597;p27">
                <a:extLst>
                  <a:ext uri="{FF2B5EF4-FFF2-40B4-BE49-F238E27FC236}">
                    <a16:creationId xmlns:a16="http://schemas.microsoft.com/office/drawing/2014/main" id="{718A8DEB-9BD9-CC40-93FF-8C6B7D4B17D1}"/>
                  </a:ext>
                </a:extLst>
              </p:cNvPr>
              <p:cNvSpPr/>
              <p:nvPr/>
            </p:nvSpPr>
            <p:spPr>
              <a:xfrm>
                <a:off x="3750575" y="3684250"/>
                <a:ext cx="13850" cy="5750"/>
              </a:xfrm>
              <a:custGeom>
                <a:avLst/>
                <a:gdLst/>
                <a:ahLst/>
                <a:cxnLst/>
                <a:rect l="l" t="t" r="r" b="b"/>
                <a:pathLst>
                  <a:path w="554" h="230" extrusionOk="0">
                    <a:moveTo>
                      <a:pt x="214" y="0"/>
                    </a:moveTo>
                    <a:cubicBezTo>
                      <a:pt x="181" y="0"/>
                      <a:pt x="147" y="5"/>
                      <a:pt x="114" y="14"/>
                    </a:cubicBezTo>
                    <a:cubicBezTo>
                      <a:pt x="51" y="14"/>
                      <a:pt x="0" y="39"/>
                      <a:pt x="0" y="39"/>
                    </a:cubicBezTo>
                    <a:cubicBezTo>
                      <a:pt x="13" y="52"/>
                      <a:pt x="164" y="39"/>
                      <a:pt x="315" y="90"/>
                    </a:cubicBezTo>
                    <a:cubicBezTo>
                      <a:pt x="469" y="137"/>
                      <a:pt x="500" y="229"/>
                      <a:pt x="535" y="229"/>
                    </a:cubicBezTo>
                    <a:cubicBezTo>
                      <a:pt x="537" y="229"/>
                      <a:pt x="539" y="229"/>
                      <a:pt x="541" y="228"/>
                    </a:cubicBezTo>
                    <a:cubicBezTo>
                      <a:pt x="554" y="228"/>
                      <a:pt x="554" y="190"/>
                      <a:pt x="541" y="153"/>
                    </a:cubicBezTo>
                    <a:cubicBezTo>
                      <a:pt x="503" y="90"/>
                      <a:pt x="440" y="52"/>
                      <a:pt x="378" y="27"/>
                    </a:cubicBezTo>
                    <a:cubicBezTo>
                      <a:pt x="323" y="11"/>
                      <a:pt x="269" y="0"/>
                      <a:pt x="2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598;p27">
                <a:extLst>
                  <a:ext uri="{FF2B5EF4-FFF2-40B4-BE49-F238E27FC236}">
                    <a16:creationId xmlns:a16="http://schemas.microsoft.com/office/drawing/2014/main" id="{DEFD907F-6DED-5040-8A7C-0696B881C5CB}"/>
                  </a:ext>
                </a:extLst>
              </p:cNvPr>
              <p:cNvSpPr/>
              <p:nvPr/>
            </p:nvSpPr>
            <p:spPr>
              <a:xfrm>
                <a:off x="3786725" y="3701250"/>
                <a:ext cx="9450" cy="5350"/>
              </a:xfrm>
              <a:custGeom>
                <a:avLst/>
                <a:gdLst/>
                <a:ahLst/>
                <a:cxnLst/>
                <a:rect l="l" t="t" r="r" b="b"/>
                <a:pathLst>
                  <a:path w="378" h="214" extrusionOk="0">
                    <a:moveTo>
                      <a:pt x="211" y="1"/>
                    </a:moveTo>
                    <a:cubicBezTo>
                      <a:pt x="157" y="1"/>
                      <a:pt x="101" y="17"/>
                      <a:pt x="51" y="51"/>
                    </a:cubicBezTo>
                    <a:cubicBezTo>
                      <a:pt x="0" y="89"/>
                      <a:pt x="13" y="177"/>
                      <a:pt x="76" y="202"/>
                    </a:cubicBezTo>
                    <a:cubicBezTo>
                      <a:pt x="100" y="210"/>
                      <a:pt x="126" y="214"/>
                      <a:pt x="153" y="214"/>
                    </a:cubicBezTo>
                    <a:cubicBezTo>
                      <a:pt x="211" y="214"/>
                      <a:pt x="272" y="195"/>
                      <a:pt x="315" y="152"/>
                    </a:cubicBezTo>
                    <a:cubicBezTo>
                      <a:pt x="378" y="114"/>
                      <a:pt x="365" y="26"/>
                      <a:pt x="290" y="13"/>
                    </a:cubicBezTo>
                    <a:cubicBezTo>
                      <a:pt x="265" y="5"/>
                      <a:pt x="238" y="1"/>
                      <a:pt x="21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599;p27">
                <a:extLst>
                  <a:ext uri="{FF2B5EF4-FFF2-40B4-BE49-F238E27FC236}">
                    <a16:creationId xmlns:a16="http://schemas.microsoft.com/office/drawing/2014/main" id="{7A0F56FF-D279-6542-A1E1-F1057F83B231}"/>
                  </a:ext>
                </a:extLst>
              </p:cNvPr>
              <p:cNvSpPr/>
              <p:nvPr/>
            </p:nvSpPr>
            <p:spPr>
              <a:xfrm>
                <a:off x="3787050" y="3698300"/>
                <a:ext cx="14150" cy="5525"/>
              </a:xfrm>
              <a:custGeom>
                <a:avLst/>
                <a:gdLst/>
                <a:ahLst/>
                <a:cxnLst/>
                <a:rect l="l" t="t" r="r" b="b"/>
                <a:pathLst>
                  <a:path w="566" h="221" extrusionOk="0">
                    <a:moveTo>
                      <a:pt x="186" y="1"/>
                    </a:moveTo>
                    <a:cubicBezTo>
                      <a:pt x="161" y="1"/>
                      <a:pt x="137" y="2"/>
                      <a:pt x="113" y="5"/>
                    </a:cubicBezTo>
                    <a:cubicBezTo>
                      <a:pt x="50" y="18"/>
                      <a:pt x="0" y="31"/>
                      <a:pt x="13" y="43"/>
                    </a:cubicBezTo>
                    <a:cubicBezTo>
                      <a:pt x="13" y="56"/>
                      <a:pt x="176" y="43"/>
                      <a:pt x="327" y="94"/>
                    </a:cubicBezTo>
                    <a:cubicBezTo>
                      <a:pt x="456" y="141"/>
                      <a:pt x="509" y="220"/>
                      <a:pt x="535" y="220"/>
                    </a:cubicBezTo>
                    <a:cubicBezTo>
                      <a:pt x="537" y="220"/>
                      <a:pt x="539" y="220"/>
                      <a:pt x="541" y="219"/>
                    </a:cubicBezTo>
                    <a:cubicBezTo>
                      <a:pt x="553" y="219"/>
                      <a:pt x="566" y="194"/>
                      <a:pt x="541" y="156"/>
                    </a:cubicBezTo>
                    <a:cubicBezTo>
                      <a:pt x="503" y="94"/>
                      <a:pt x="453" y="43"/>
                      <a:pt x="377" y="31"/>
                    </a:cubicBezTo>
                    <a:cubicBezTo>
                      <a:pt x="322" y="12"/>
                      <a:pt x="253" y="1"/>
                      <a:pt x="1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600;p27">
                <a:extLst>
                  <a:ext uri="{FF2B5EF4-FFF2-40B4-BE49-F238E27FC236}">
                    <a16:creationId xmlns:a16="http://schemas.microsoft.com/office/drawing/2014/main" id="{20165092-8BC9-924C-A405-B79EBCAB21BA}"/>
                  </a:ext>
                </a:extLst>
              </p:cNvPr>
              <p:cNvSpPr/>
              <p:nvPr/>
            </p:nvSpPr>
            <p:spPr>
              <a:xfrm>
                <a:off x="3743975" y="3692775"/>
                <a:ext cx="34600" cy="22025"/>
              </a:xfrm>
              <a:custGeom>
                <a:avLst/>
                <a:gdLst/>
                <a:ahLst/>
                <a:cxnLst/>
                <a:rect l="l" t="t" r="r" b="b"/>
                <a:pathLst>
                  <a:path w="1384" h="881" extrusionOk="0">
                    <a:moveTo>
                      <a:pt x="1384" y="0"/>
                    </a:moveTo>
                    <a:lnTo>
                      <a:pt x="1384" y="0"/>
                    </a:lnTo>
                    <a:cubicBezTo>
                      <a:pt x="1082" y="126"/>
                      <a:pt x="780" y="264"/>
                      <a:pt x="491" y="428"/>
                    </a:cubicBezTo>
                    <a:lnTo>
                      <a:pt x="151" y="604"/>
                    </a:lnTo>
                    <a:cubicBezTo>
                      <a:pt x="101" y="629"/>
                      <a:pt x="51" y="654"/>
                      <a:pt x="13" y="704"/>
                    </a:cubicBezTo>
                    <a:cubicBezTo>
                      <a:pt x="0" y="729"/>
                      <a:pt x="13" y="755"/>
                      <a:pt x="38" y="767"/>
                    </a:cubicBezTo>
                    <a:cubicBezTo>
                      <a:pt x="51" y="780"/>
                      <a:pt x="63" y="792"/>
                      <a:pt x="88" y="805"/>
                    </a:cubicBezTo>
                    <a:cubicBezTo>
                      <a:pt x="164" y="843"/>
                      <a:pt x="239" y="868"/>
                      <a:pt x="327" y="880"/>
                    </a:cubicBezTo>
                    <a:cubicBezTo>
                      <a:pt x="264" y="830"/>
                      <a:pt x="201" y="792"/>
                      <a:pt x="126" y="767"/>
                    </a:cubicBezTo>
                    <a:cubicBezTo>
                      <a:pt x="88" y="755"/>
                      <a:pt x="63" y="742"/>
                      <a:pt x="76" y="717"/>
                    </a:cubicBezTo>
                    <a:cubicBezTo>
                      <a:pt x="113" y="679"/>
                      <a:pt x="151" y="654"/>
                      <a:pt x="189" y="641"/>
                    </a:cubicBezTo>
                    <a:lnTo>
                      <a:pt x="528" y="465"/>
                    </a:lnTo>
                    <a:cubicBezTo>
                      <a:pt x="818" y="327"/>
                      <a:pt x="1107" y="176"/>
                      <a:pt x="138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601;p27">
                <a:extLst>
                  <a:ext uri="{FF2B5EF4-FFF2-40B4-BE49-F238E27FC236}">
                    <a16:creationId xmlns:a16="http://schemas.microsoft.com/office/drawing/2014/main" id="{3ED9923C-4592-144D-9DBD-1754E3A5FDE5}"/>
                  </a:ext>
                </a:extLst>
              </p:cNvPr>
              <p:cNvSpPr/>
              <p:nvPr/>
            </p:nvSpPr>
            <p:spPr>
              <a:xfrm>
                <a:off x="3709075" y="3745900"/>
                <a:ext cx="48425" cy="9650"/>
              </a:xfrm>
              <a:custGeom>
                <a:avLst/>
                <a:gdLst/>
                <a:ahLst/>
                <a:cxnLst/>
                <a:rect l="l" t="t" r="r" b="b"/>
                <a:pathLst>
                  <a:path w="1937" h="386" extrusionOk="0">
                    <a:moveTo>
                      <a:pt x="202" y="0"/>
                    </a:moveTo>
                    <a:lnTo>
                      <a:pt x="0" y="189"/>
                    </a:lnTo>
                    <a:cubicBezTo>
                      <a:pt x="320" y="319"/>
                      <a:pt x="661" y="386"/>
                      <a:pt x="1002" y="386"/>
                    </a:cubicBezTo>
                    <a:cubicBezTo>
                      <a:pt x="1318" y="386"/>
                      <a:pt x="1635" y="329"/>
                      <a:pt x="1937" y="214"/>
                    </a:cubicBezTo>
                    <a:lnTo>
                      <a:pt x="1937" y="214"/>
                    </a:lnTo>
                    <a:cubicBezTo>
                      <a:pt x="1818" y="224"/>
                      <a:pt x="1698" y="229"/>
                      <a:pt x="1579" y="229"/>
                    </a:cubicBezTo>
                    <a:cubicBezTo>
                      <a:pt x="1109" y="229"/>
                      <a:pt x="643" y="151"/>
                      <a:pt x="202"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602;p27">
                <a:extLst>
                  <a:ext uri="{FF2B5EF4-FFF2-40B4-BE49-F238E27FC236}">
                    <a16:creationId xmlns:a16="http://schemas.microsoft.com/office/drawing/2014/main" id="{3706732D-C942-2944-B784-7163628C05F2}"/>
                  </a:ext>
                </a:extLst>
              </p:cNvPr>
              <p:cNvSpPr/>
              <p:nvPr/>
            </p:nvSpPr>
            <p:spPr>
              <a:xfrm>
                <a:off x="3794275" y="3692125"/>
                <a:ext cx="13850" cy="6950"/>
              </a:xfrm>
              <a:custGeom>
                <a:avLst/>
                <a:gdLst/>
                <a:ahLst/>
                <a:cxnLst/>
                <a:rect l="l" t="t" r="r" b="b"/>
                <a:pathLst>
                  <a:path w="554" h="278" extrusionOk="0">
                    <a:moveTo>
                      <a:pt x="126" y="1"/>
                    </a:moveTo>
                    <a:cubicBezTo>
                      <a:pt x="51" y="1"/>
                      <a:pt x="0" y="14"/>
                      <a:pt x="0" y="14"/>
                    </a:cubicBezTo>
                    <a:cubicBezTo>
                      <a:pt x="0" y="26"/>
                      <a:pt x="38" y="39"/>
                      <a:pt x="101" y="51"/>
                    </a:cubicBezTo>
                    <a:cubicBezTo>
                      <a:pt x="164" y="64"/>
                      <a:pt x="239" y="89"/>
                      <a:pt x="302" y="127"/>
                    </a:cubicBezTo>
                    <a:cubicBezTo>
                      <a:pt x="352" y="152"/>
                      <a:pt x="403" y="190"/>
                      <a:pt x="453" y="227"/>
                    </a:cubicBezTo>
                    <a:cubicBezTo>
                      <a:pt x="491" y="252"/>
                      <a:pt x="503" y="278"/>
                      <a:pt x="528" y="278"/>
                    </a:cubicBezTo>
                    <a:cubicBezTo>
                      <a:pt x="541" y="278"/>
                      <a:pt x="554" y="240"/>
                      <a:pt x="541" y="202"/>
                    </a:cubicBezTo>
                    <a:cubicBezTo>
                      <a:pt x="503" y="127"/>
                      <a:pt x="440" y="76"/>
                      <a:pt x="378" y="51"/>
                    </a:cubicBezTo>
                    <a:cubicBezTo>
                      <a:pt x="302" y="14"/>
                      <a:pt x="214" y="1"/>
                      <a:pt x="1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603;p27">
                <a:extLst>
                  <a:ext uri="{FF2B5EF4-FFF2-40B4-BE49-F238E27FC236}">
                    <a16:creationId xmlns:a16="http://schemas.microsoft.com/office/drawing/2014/main" id="{F351B0FA-3078-4C4A-BC12-06BFBF8B86F5}"/>
                  </a:ext>
                </a:extLst>
              </p:cNvPr>
              <p:cNvSpPr/>
              <p:nvPr/>
            </p:nvSpPr>
            <p:spPr>
              <a:xfrm>
                <a:off x="3761250" y="3681025"/>
                <a:ext cx="11350" cy="3700"/>
              </a:xfrm>
              <a:custGeom>
                <a:avLst/>
                <a:gdLst/>
                <a:ahLst/>
                <a:cxnLst/>
                <a:rect l="l" t="t" r="r" b="b"/>
                <a:pathLst>
                  <a:path w="454" h="148" extrusionOk="0">
                    <a:moveTo>
                      <a:pt x="85" y="0"/>
                    </a:moveTo>
                    <a:cubicBezTo>
                      <a:pt x="65" y="0"/>
                      <a:pt x="45" y="2"/>
                      <a:pt x="26" y="5"/>
                    </a:cubicBezTo>
                    <a:cubicBezTo>
                      <a:pt x="1" y="30"/>
                      <a:pt x="76" y="68"/>
                      <a:pt x="190" y="105"/>
                    </a:cubicBezTo>
                    <a:cubicBezTo>
                      <a:pt x="246" y="134"/>
                      <a:pt x="303" y="148"/>
                      <a:pt x="365" y="148"/>
                    </a:cubicBezTo>
                    <a:cubicBezTo>
                      <a:pt x="385" y="148"/>
                      <a:pt x="406" y="146"/>
                      <a:pt x="428" y="143"/>
                    </a:cubicBezTo>
                    <a:cubicBezTo>
                      <a:pt x="454" y="131"/>
                      <a:pt x="378" y="80"/>
                      <a:pt x="265" y="43"/>
                    </a:cubicBezTo>
                    <a:cubicBezTo>
                      <a:pt x="208" y="14"/>
                      <a:pt x="145" y="0"/>
                      <a:pt x="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604;p27">
                <a:extLst>
                  <a:ext uri="{FF2B5EF4-FFF2-40B4-BE49-F238E27FC236}">
                    <a16:creationId xmlns:a16="http://schemas.microsoft.com/office/drawing/2014/main" id="{89A28791-D40E-D946-AE54-754E846D8FE2}"/>
                  </a:ext>
                </a:extLst>
              </p:cNvPr>
              <p:cNvSpPr/>
              <p:nvPr/>
            </p:nvSpPr>
            <p:spPr>
              <a:xfrm>
                <a:off x="3743975" y="3724200"/>
                <a:ext cx="12600" cy="4850"/>
              </a:xfrm>
              <a:custGeom>
                <a:avLst/>
                <a:gdLst/>
                <a:ahLst/>
                <a:cxnLst/>
                <a:rect l="l" t="t" r="r" b="b"/>
                <a:pathLst>
                  <a:path w="504" h="194" extrusionOk="0">
                    <a:moveTo>
                      <a:pt x="503" y="1"/>
                    </a:moveTo>
                    <a:lnTo>
                      <a:pt x="503" y="1"/>
                    </a:lnTo>
                    <a:cubicBezTo>
                      <a:pt x="440" y="26"/>
                      <a:pt x="365" y="51"/>
                      <a:pt x="302" y="63"/>
                    </a:cubicBezTo>
                    <a:cubicBezTo>
                      <a:pt x="260" y="69"/>
                      <a:pt x="219" y="72"/>
                      <a:pt x="178" y="72"/>
                    </a:cubicBezTo>
                    <a:cubicBezTo>
                      <a:pt x="120" y="72"/>
                      <a:pt x="64" y="66"/>
                      <a:pt x="13" y="51"/>
                    </a:cubicBezTo>
                    <a:cubicBezTo>
                      <a:pt x="0" y="63"/>
                      <a:pt x="0" y="89"/>
                      <a:pt x="13" y="114"/>
                    </a:cubicBezTo>
                    <a:cubicBezTo>
                      <a:pt x="30" y="166"/>
                      <a:pt x="114" y="194"/>
                      <a:pt x="209" y="194"/>
                    </a:cubicBezTo>
                    <a:cubicBezTo>
                      <a:pt x="252" y="194"/>
                      <a:pt x="297" y="188"/>
                      <a:pt x="340" y="177"/>
                    </a:cubicBezTo>
                    <a:cubicBezTo>
                      <a:pt x="415" y="152"/>
                      <a:pt x="478" y="76"/>
                      <a:pt x="503"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605;p27">
                <a:extLst>
                  <a:ext uri="{FF2B5EF4-FFF2-40B4-BE49-F238E27FC236}">
                    <a16:creationId xmlns:a16="http://schemas.microsoft.com/office/drawing/2014/main" id="{2D2DDF76-ECE3-544B-A7F4-29B7E81BC2C0}"/>
                  </a:ext>
                </a:extLst>
              </p:cNvPr>
              <p:cNvSpPr/>
              <p:nvPr/>
            </p:nvSpPr>
            <p:spPr>
              <a:xfrm>
                <a:off x="3744925" y="3721125"/>
                <a:ext cx="11025" cy="3300"/>
              </a:xfrm>
              <a:custGeom>
                <a:avLst/>
                <a:gdLst/>
                <a:ahLst/>
                <a:cxnLst/>
                <a:rect l="l" t="t" r="r" b="b"/>
                <a:pathLst>
                  <a:path w="441" h="132" extrusionOk="0">
                    <a:moveTo>
                      <a:pt x="249" y="1"/>
                    </a:moveTo>
                    <a:cubicBezTo>
                      <a:pt x="224" y="1"/>
                      <a:pt x="200" y="4"/>
                      <a:pt x="176" y="10"/>
                    </a:cubicBezTo>
                    <a:cubicBezTo>
                      <a:pt x="101" y="36"/>
                      <a:pt x="50" y="73"/>
                      <a:pt x="0" y="124"/>
                    </a:cubicBezTo>
                    <a:cubicBezTo>
                      <a:pt x="36" y="129"/>
                      <a:pt x="71" y="132"/>
                      <a:pt x="105" y="132"/>
                    </a:cubicBezTo>
                    <a:cubicBezTo>
                      <a:pt x="153" y="132"/>
                      <a:pt x="200" y="126"/>
                      <a:pt x="252" y="111"/>
                    </a:cubicBezTo>
                    <a:cubicBezTo>
                      <a:pt x="314" y="111"/>
                      <a:pt x="377" y="86"/>
                      <a:pt x="440" y="61"/>
                    </a:cubicBezTo>
                    <a:cubicBezTo>
                      <a:pt x="385" y="24"/>
                      <a:pt x="316" y="1"/>
                      <a:pt x="249"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606;p27">
                <a:extLst>
                  <a:ext uri="{FF2B5EF4-FFF2-40B4-BE49-F238E27FC236}">
                    <a16:creationId xmlns:a16="http://schemas.microsoft.com/office/drawing/2014/main" id="{72392881-DE89-874F-8420-73436169CA44}"/>
                  </a:ext>
                </a:extLst>
              </p:cNvPr>
              <p:cNvSpPr/>
              <p:nvPr/>
            </p:nvSpPr>
            <p:spPr>
              <a:xfrm>
                <a:off x="3755925" y="3722625"/>
                <a:ext cx="25" cy="25"/>
              </a:xfrm>
              <a:custGeom>
                <a:avLst/>
                <a:gdLst/>
                <a:ahLst/>
                <a:cxnLst/>
                <a:rect l="l" t="t" r="r" b="b"/>
                <a:pathLst>
                  <a:path w="1" h="1" extrusionOk="0">
                    <a:moveTo>
                      <a:pt x="0" y="1"/>
                    </a:moveTo>
                    <a:lnTo>
                      <a:pt x="0" y="1"/>
                    </a:lnTo>
                    <a:lnTo>
                      <a:pt x="0" y="1"/>
                    </a:ln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607;p27">
                <a:extLst>
                  <a:ext uri="{FF2B5EF4-FFF2-40B4-BE49-F238E27FC236}">
                    <a16:creationId xmlns:a16="http://schemas.microsoft.com/office/drawing/2014/main" id="{30944E6B-6A4D-BE40-9513-9F43789174A6}"/>
                  </a:ext>
                </a:extLst>
              </p:cNvPr>
              <p:cNvSpPr/>
              <p:nvPr/>
            </p:nvSpPr>
            <p:spPr>
              <a:xfrm>
                <a:off x="3741150" y="3720425"/>
                <a:ext cx="20125" cy="5500"/>
              </a:xfrm>
              <a:custGeom>
                <a:avLst/>
                <a:gdLst/>
                <a:ahLst/>
                <a:cxnLst/>
                <a:rect l="l" t="t" r="r" b="b"/>
                <a:pathLst>
                  <a:path w="805" h="220" extrusionOk="0">
                    <a:moveTo>
                      <a:pt x="792" y="1"/>
                    </a:moveTo>
                    <a:cubicBezTo>
                      <a:pt x="717" y="26"/>
                      <a:pt x="654" y="51"/>
                      <a:pt x="591" y="89"/>
                    </a:cubicBezTo>
                    <a:cubicBezTo>
                      <a:pt x="541" y="114"/>
                      <a:pt x="478" y="126"/>
                      <a:pt x="415" y="139"/>
                    </a:cubicBezTo>
                    <a:cubicBezTo>
                      <a:pt x="371" y="145"/>
                      <a:pt x="327" y="148"/>
                      <a:pt x="285" y="148"/>
                    </a:cubicBezTo>
                    <a:cubicBezTo>
                      <a:pt x="242" y="148"/>
                      <a:pt x="201" y="145"/>
                      <a:pt x="164" y="139"/>
                    </a:cubicBezTo>
                    <a:cubicBezTo>
                      <a:pt x="101" y="130"/>
                      <a:pt x="58" y="121"/>
                      <a:pt x="33" y="121"/>
                    </a:cubicBezTo>
                    <a:cubicBezTo>
                      <a:pt x="23" y="121"/>
                      <a:pt x="16" y="123"/>
                      <a:pt x="13" y="126"/>
                    </a:cubicBezTo>
                    <a:cubicBezTo>
                      <a:pt x="0" y="126"/>
                      <a:pt x="25" y="152"/>
                      <a:pt x="101" y="177"/>
                    </a:cubicBezTo>
                    <a:lnTo>
                      <a:pt x="126" y="189"/>
                    </a:lnTo>
                    <a:cubicBezTo>
                      <a:pt x="200" y="208"/>
                      <a:pt x="266" y="219"/>
                      <a:pt x="336" y="219"/>
                    </a:cubicBezTo>
                    <a:cubicBezTo>
                      <a:pt x="362" y="219"/>
                      <a:pt x="388" y="218"/>
                      <a:pt x="415" y="214"/>
                    </a:cubicBezTo>
                    <a:cubicBezTo>
                      <a:pt x="478" y="202"/>
                      <a:pt x="553" y="177"/>
                      <a:pt x="616" y="152"/>
                    </a:cubicBezTo>
                    <a:cubicBezTo>
                      <a:pt x="654" y="126"/>
                      <a:pt x="692" y="114"/>
                      <a:pt x="729" y="89"/>
                    </a:cubicBezTo>
                    <a:cubicBezTo>
                      <a:pt x="780" y="38"/>
                      <a:pt x="805" y="1"/>
                      <a:pt x="7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608;p27">
                <a:extLst>
                  <a:ext uri="{FF2B5EF4-FFF2-40B4-BE49-F238E27FC236}">
                    <a16:creationId xmlns:a16="http://schemas.microsoft.com/office/drawing/2014/main" id="{A343036F-F96E-694A-BBFC-A7E4637F1817}"/>
                  </a:ext>
                </a:extLst>
              </p:cNvPr>
              <p:cNvSpPr/>
              <p:nvPr/>
            </p:nvSpPr>
            <p:spPr>
              <a:xfrm>
                <a:off x="3589925" y="3772625"/>
                <a:ext cx="212225" cy="96200"/>
              </a:xfrm>
              <a:custGeom>
                <a:avLst/>
                <a:gdLst/>
                <a:ahLst/>
                <a:cxnLst/>
                <a:rect l="l" t="t" r="r" b="b"/>
                <a:pathLst>
                  <a:path w="8489" h="3848" extrusionOk="0">
                    <a:moveTo>
                      <a:pt x="1" y="0"/>
                    </a:moveTo>
                    <a:cubicBezTo>
                      <a:pt x="139" y="13"/>
                      <a:pt x="277" y="38"/>
                      <a:pt x="416" y="76"/>
                    </a:cubicBezTo>
                    <a:cubicBezTo>
                      <a:pt x="730" y="164"/>
                      <a:pt x="1007" y="315"/>
                      <a:pt x="1233" y="553"/>
                    </a:cubicBezTo>
                    <a:cubicBezTo>
                      <a:pt x="1497" y="792"/>
                      <a:pt x="1661" y="1157"/>
                      <a:pt x="1937" y="1522"/>
                    </a:cubicBezTo>
                    <a:cubicBezTo>
                      <a:pt x="2101" y="1723"/>
                      <a:pt x="2314" y="1899"/>
                      <a:pt x="2553" y="2025"/>
                    </a:cubicBezTo>
                    <a:cubicBezTo>
                      <a:pt x="2880" y="2176"/>
                      <a:pt x="3220" y="2276"/>
                      <a:pt x="3572" y="2339"/>
                    </a:cubicBezTo>
                    <a:cubicBezTo>
                      <a:pt x="4339" y="2465"/>
                      <a:pt x="5144" y="2503"/>
                      <a:pt x="5823" y="2603"/>
                    </a:cubicBezTo>
                    <a:cubicBezTo>
                      <a:pt x="6125" y="2653"/>
                      <a:pt x="6426" y="2716"/>
                      <a:pt x="6716" y="2817"/>
                    </a:cubicBezTo>
                    <a:lnTo>
                      <a:pt x="6904" y="2892"/>
                    </a:lnTo>
                    <a:cubicBezTo>
                      <a:pt x="6967" y="2917"/>
                      <a:pt x="7017" y="2943"/>
                      <a:pt x="7068" y="2968"/>
                    </a:cubicBezTo>
                    <a:cubicBezTo>
                      <a:pt x="7156" y="3018"/>
                      <a:pt x="7244" y="3081"/>
                      <a:pt x="7332" y="3144"/>
                    </a:cubicBezTo>
                    <a:cubicBezTo>
                      <a:pt x="7495" y="3270"/>
                      <a:pt x="7621" y="3383"/>
                      <a:pt x="7734" y="3483"/>
                    </a:cubicBezTo>
                    <a:cubicBezTo>
                      <a:pt x="7847" y="3571"/>
                      <a:pt x="7960" y="3647"/>
                      <a:pt x="8099" y="3710"/>
                    </a:cubicBezTo>
                    <a:cubicBezTo>
                      <a:pt x="8187" y="3760"/>
                      <a:pt x="8275" y="3798"/>
                      <a:pt x="8375" y="3823"/>
                    </a:cubicBezTo>
                    <a:lnTo>
                      <a:pt x="8476" y="3848"/>
                    </a:lnTo>
                    <a:lnTo>
                      <a:pt x="8489" y="3848"/>
                    </a:lnTo>
                    <a:lnTo>
                      <a:pt x="8476" y="3835"/>
                    </a:lnTo>
                    <a:cubicBezTo>
                      <a:pt x="8350" y="3798"/>
                      <a:pt x="8225" y="3747"/>
                      <a:pt x="8111" y="3685"/>
                    </a:cubicBezTo>
                    <a:cubicBezTo>
                      <a:pt x="7986" y="3622"/>
                      <a:pt x="7872" y="3546"/>
                      <a:pt x="7772" y="3446"/>
                    </a:cubicBezTo>
                    <a:cubicBezTo>
                      <a:pt x="7659" y="3358"/>
                      <a:pt x="7533" y="3232"/>
                      <a:pt x="7369" y="3106"/>
                    </a:cubicBezTo>
                    <a:cubicBezTo>
                      <a:pt x="7294" y="3043"/>
                      <a:pt x="7193" y="2980"/>
                      <a:pt x="7105" y="2930"/>
                    </a:cubicBezTo>
                    <a:cubicBezTo>
                      <a:pt x="7055" y="2905"/>
                      <a:pt x="7005" y="2867"/>
                      <a:pt x="6942" y="2842"/>
                    </a:cubicBezTo>
                    <a:lnTo>
                      <a:pt x="6753" y="2767"/>
                    </a:lnTo>
                    <a:cubicBezTo>
                      <a:pt x="6464" y="2666"/>
                      <a:pt x="6162" y="2591"/>
                      <a:pt x="5848" y="2553"/>
                    </a:cubicBezTo>
                    <a:cubicBezTo>
                      <a:pt x="5169" y="2440"/>
                      <a:pt x="4364" y="2402"/>
                      <a:pt x="3597" y="2276"/>
                    </a:cubicBezTo>
                    <a:cubicBezTo>
                      <a:pt x="3258" y="2226"/>
                      <a:pt x="2918" y="2125"/>
                      <a:pt x="2616" y="1974"/>
                    </a:cubicBezTo>
                    <a:cubicBezTo>
                      <a:pt x="2377" y="1849"/>
                      <a:pt x="2164" y="1685"/>
                      <a:pt x="2013" y="1484"/>
                    </a:cubicBezTo>
                    <a:cubicBezTo>
                      <a:pt x="1723" y="1119"/>
                      <a:pt x="1547" y="767"/>
                      <a:pt x="1271" y="516"/>
                    </a:cubicBezTo>
                    <a:cubicBezTo>
                      <a:pt x="1044" y="289"/>
                      <a:pt x="743" y="126"/>
                      <a:pt x="428" y="50"/>
                    </a:cubicBezTo>
                    <a:cubicBezTo>
                      <a:pt x="328" y="25"/>
                      <a:pt x="227" y="13"/>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609;p27">
                <a:extLst>
                  <a:ext uri="{FF2B5EF4-FFF2-40B4-BE49-F238E27FC236}">
                    <a16:creationId xmlns:a16="http://schemas.microsoft.com/office/drawing/2014/main" id="{DA7D0252-CE74-EF4E-8516-381B0C45B01A}"/>
                  </a:ext>
                </a:extLst>
              </p:cNvPr>
              <p:cNvSpPr/>
              <p:nvPr/>
            </p:nvSpPr>
            <p:spPr>
              <a:xfrm>
                <a:off x="3544025" y="3808850"/>
                <a:ext cx="153125" cy="74450"/>
              </a:xfrm>
              <a:custGeom>
                <a:avLst/>
                <a:gdLst/>
                <a:ahLst/>
                <a:cxnLst/>
                <a:rect l="l" t="t" r="r" b="b"/>
                <a:pathLst>
                  <a:path w="6125" h="2978" extrusionOk="0">
                    <a:moveTo>
                      <a:pt x="183" y="0"/>
                    </a:moveTo>
                    <a:cubicBezTo>
                      <a:pt x="123" y="0"/>
                      <a:pt x="64" y="4"/>
                      <a:pt x="1" y="10"/>
                    </a:cubicBezTo>
                    <a:cubicBezTo>
                      <a:pt x="1" y="10"/>
                      <a:pt x="139" y="10"/>
                      <a:pt x="353" y="22"/>
                    </a:cubicBezTo>
                    <a:cubicBezTo>
                      <a:pt x="617" y="48"/>
                      <a:pt x="881" y="123"/>
                      <a:pt x="1120" y="249"/>
                    </a:cubicBezTo>
                    <a:cubicBezTo>
                      <a:pt x="1409" y="412"/>
                      <a:pt x="1648" y="626"/>
                      <a:pt x="1837" y="877"/>
                    </a:cubicBezTo>
                    <a:cubicBezTo>
                      <a:pt x="2050" y="1154"/>
                      <a:pt x="2226" y="1468"/>
                      <a:pt x="2579" y="1745"/>
                    </a:cubicBezTo>
                    <a:cubicBezTo>
                      <a:pt x="2767" y="1883"/>
                      <a:pt x="2981" y="1997"/>
                      <a:pt x="3207" y="2072"/>
                    </a:cubicBezTo>
                    <a:cubicBezTo>
                      <a:pt x="3459" y="2148"/>
                      <a:pt x="3723" y="2198"/>
                      <a:pt x="3987" y="2223"/>
                    </a:cubicBezTo>
                    <a:cubicBezTo>
                      <a:pt x="4427" y="2273"/>
                      <a:pt x="4880" y="2349"/>
                      <a:pt x="5320" y="2449"/>
                    </a:cubicBezTo>
                    <a:cubicBezTo>
                      <a:pt x="5571" y="2512"/>
                      <a:pt x="5798" y="2625"/>
                      <a:pt x="5986" y="2789"/>
                    </a:cubicBezTo>
                    <a:cubicBezTo>
                      <a:pt x="6024" y="2827"/>
                      <a:pt x="6062" y="2877"/>
                      <a:pt x="6087" y="2927"/>
                    </a:cubicBezTo>
                    <a:cubicBezTo>
                      <a:pt x="6100" y="2940"/>
                      <a:pt x="6100" y="2952"/>
                      <a:pt x="6112" y="2965"/>
                    </a:cubicBezTo>
                    <a:lnTo>
                      <a:pt x="6125" y="2977"/>
                    </a:lnTo>
                    <a:lnTo>
                      <a:pt x="6125" y="2952"/>
                    </a:lnTo>
                    <a:cubicBezTo>
                      <a:pt x="6125" y="2940"/>
                      <a:pt x="6112" y="2927"/>
                      <a:pt x="6112" y="2915"/>
                    </a:cubicBezTo>
                    <a:cubicBezTo>
                      <a:pt x="6087" y="2864"/>
                      <a:pt x="6062" y="2814"/>
                      <a:pt x="6024" y="2776"/>
                    </a:cubicBezTo>
                    <a:cubicBezTo>
                      <a:pt x="5835" y="2600"/>
                      <a:pt x="5609" y="2474"/>
                      <a:pt x="5358" y="2412"/>
                    </a:cubicBezTo>
                    <a:cubicBezTo>
                      <a:pt x="4917" y="2311"/>
                      <a:pt x="4477" y="2223"/>
                      <a:pt x="4025" y="2185"/>
                    </a:cubicBezTo>
                    <a:cubicBezTo>
                      <a:pt x="3761" y="2148"/>
                      <a:pt x="3509" y="2097"/>
                      <a:pt x="3270" y="2022"/>
                    </a:cubicBezTo>
                    <a:cubicBezTo>
                      <a:pt x="3044" y="1959"/>
                      <a:pt x="2830" y="1846"/>
                      <a:pt x="2654" y="1707"/>
                    </a:cubicBezTo>
                    <a:cubicBezTo>
                      <a:pt x="2314" y="1443"/>
                      <a:pt x="2126" y="1129"/>
                      <a:pt x="1912" y="852"/>
                    </a:cubicBezTo>
                    <a:cubicBezTo>
                      <a:pt x="1711" y="588"/>
                      <a:pt x="1459" y="374"/>
                      <a:pt x="1170" y="224"/>
                    </a:cubicBezTo>
                    <a:cubicBezTo>
                      <a:pt x="919" y="98"/>
                      <a:pt x="642" y="22"/>
                      <a:pt x="365" y="10"/>
                    </a:cubicBezTo>
                    <a:cubicBezTo>
                      <a:pt x="303" y="4"/>
                      <a:pt x="243"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610;p27">
                <a:extLst>
                  <a:ext uri="{FF2B5EF4-FFF2-40B4-BE49-F238E27FC236}">
                    <a16:creationId xmlns:a16="http://schemas.microsoft.com/office/drawing/2014/main" id="{2F1B4CB9-74A7-4E4A-9DDB-72555BCACACF}"/>
                  </a:ext>
                </a:extLst>
              </p:cNvPr>
              <p:cNvSpPr/>
              <p:nvPr/>
            </p:nvSpPr>
            <p:spPr>
              <a:xfrm>
                <a:off x="3712525" y="3882950"/>
                <a:ext cx="34925" cy="11675"/>
              </a:xfrm>
              <a:custGeom>
                <a:avLst/>
                <a:gdLst/>
                <a:ahLst/>
                <a:cxnLst/>
                <a:rect l="l" t="t" r="r" b="b"/>
                <a:pathLst>
                  <a:path w="1397" h="467" extrusionOk="0">
                    <a:moveTo>
                      <a:pt x="26" y="1"/>
                    </a:moveTo>
                    <a:cubicBezTo>
                      <a:pt x="1" y="1"/>
                      <a:pt x="202" y="202"/>
                      <a:pt x="604" y="315"/>
                    </a:cubicBezTo>
                    <a:cubicBezTo>
                      <a:pt x="793" y="378"/>
                      <a:pt x="994" y="428"/>
                      <a:pt x="1208" y="441"/>
                    </a:cubicBezTo>
                    <a:cubicBezTo>
                      <a:pt x="1271" y="454"/>
                      <a:pt x="1334" y="466"/>
                      <a:pt x="1397" y="466"/>
                    </a:cubicBezTo>
                    <a:cubicBezTo>
                      <a:pt x="1397" y="466"/>
                      <a:pt x="1359" y="441"/>
                      <a:pt x="1296" y="441"/>
                    </a:cubicBezTo>
                    <a:cubicBezTo>
                      <a:pt x="1082" y="403"/>
                      <a:pt x="868" y="353"/>
                      <a:pt x="655" y="278"/>
                    </a:cubicBezTo>
                    <a:cubicBezTo>
                      <a:pt x="441" y="202"/>
                      <a:pt x="227" y="114"/>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611;p27">
                <a:extLst>
                  <a:ext uri="{FF2B5EF4-FFF2-40B4-BE49-F238E27FC236}">
                    <a16:creationId xmlns:a16="http://schemas.microsoft.com/office/drawing/2014/main" id="{3E950337-E405-104C-809C-9AC823F42EBB}"/>
                  </a:ext>
                </a:extLst>
              </p:cNvPr>
              <p:cNvSpPr/>
              <p:nvPr/>
            </p:nvSpPr>
            <p:spPr>
              <a:xfrm>
                <a:off x="3727925" y="3799200"/>
                <a:ext cx="69825" cy="21775"/>
              </a:xfrm>
              <a:custGeom>
                <a:avLst/>
                <a:gdLst/>
                <a:ahLst/>
                <a:cxnLst/>
                <a:rect l="l" t="t" r="r" b="b"/>
                <a:pathLst>
                  <a:path w="2793" h="871" extrusionOk="0">
                    <a:moveTo>
                      <a:pt x="89" y="0"/>
                    </a:moveTo>
                    <a:cubicBezTo>
                      <a:pt x="57" y="0"/>
                      <a:pt x="26" y="6"/>
                      <a:pt x="1" y="6"/>
                    </a:cubicBezTo>
                    <a:cubicBezTo>
                      <a:pt x="39" y="19"/>
                      <a:pt x="76" y="19"/>
                      <a:pt x="114" y="19"/>
                    </a:cubicBezTo>
                    <a:cubicBezTo>
                      <a:pt x="227" y="31"/>
                      <a:pt x="341" y="44"/>
                      <a:pt x="454" y="69"/>
                    </a:cubicBezTo>
                    <a:cubicBezTo>
                      <a:pt x="781" y="144"/>
                      <a:pt x="1082" y="270"/>
                      <a:pt x="1359" y="446"/>
                    </a:cubicBezTo>
                    <a:cubicBezTo>
                      <a:pt x="1648" y="610"/>
                      <a:pt x="1963" y="748"/>
                      <a:pt x="2290" y="823"/>
                    </a:cubicBezTo>
                    <a:cubicBezTo>
                      <a:pt x="2415" y="848"/>
                      <a:pt x="2529" y="861"/>
                      <a:pt x="2654" y="861"/>
                    </a:cubicBezTo>
                    <a:cubicBezTo>
                      <a:pt x="2673" y="867"/>
                      <a:pt x="2695" y="871"/>
                      <a:pt x="2719" y="871"/>
                    </a:cubicBezTo>
                    <a:cubicBezTo>
                      <a:pt x="2742" y="871"/>
                      <a:pt x="2767" y="867"/>
                      <a:pt x="2793" y="861"/>
                    </a:cubicBezTo>
                    <a:cubicBezTo>
                      <a:pt x="2793" y="848"/>
                      <a:pt x="2591" y="861"/>
                      <a:pt x="2327" y="786"/>
                    </a:cubicBezTo>
                    <a:cubicBezTo>
                      <a:pt x="2013" y="698"/>
                      <a:pt x="1699" y="572"/>
                      <a:pt x="1422" y="408"/>
                    </a:cubicBezTo>
                    <a:cubicBezTo>
                      <a:pt x="1133" y="232"/>
                      <a:pt x="818" y="107"/>
                      <a:pt x="491" y="31"/>
                    </a:cubicBezTo>
                    <a:cubicBezTo>
                      <a:pt x="378" y="19"/>
                      <a:pt x="265" y="6"/>
                      <a:pt x="164" y="6"/>
                    </a:cubicBezTo>
                    <a:lnTo>
                      <a:pt x="139" y="6"/>
                    </a:lnTo>
                    <a:cubicBezTo>
                      <a:pt x="123" y="2"/>
                      <a:pt x="106" y="0"/>
                      <a:pt x="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612;p27">
                <a:extLst>
                  <a:ext uri="{FF2B5EF4-FFF2-40B4-BE49-F238E27FC236}">
                    <a16:creationId xmlns:a16="http://schemas.microsoft.com/office/drawing/2014/main" id="{F809C95F-9474-8049-8A47-AD62BA7C464A}"/>
                  </a:ext>
                </a:extLst>
              </p:cNvPr>
              <p:cNvSpPr/>
              <p:nvPr/>
            </p:nvSpPr>
            <p:spPr>
              <a:xfrm>
                <a:off x="3648725" y="3745900"/>
                <a:ext cx="34275" cy="28625"/>
              </a:xfrm>
              <a:custGeom>
                <a:avLst/>
                <a:gdLst/>
                <a:ahLst/>
                <a:cxnLst/>
                <a:rect l="l" t="t" r="r" b="b"/>
                <a:pathLst>
                  <a:path w="1371" h="1145" extrusionOk="0">
                    <a:moveTo>
                      <a:pt x="0" y="0"/>
                    </a:moveTo>
                    <a:cubicBezTo>
                      <a:pt x="63" y="25"/>
                      <a:pt x="126" y="51"/>
                      <a:pt x="189" y="76"/>
                    </a:cubicBezTo>
                    <a:lnTo>
                      <a:pt x="289" y="113"/>
                    </a:lnTo>
                    <a:cubicBezTo>
                      <a:pt x="491" y="201"/>
                      <a:pt x="667" y="340"/>
                      <a:pt x="780" y="528"/>
                    </a:cubicBezTo>
                    <a:cubicBezTo>
                      <a:pt x="830" y="616"/>
                      <a:pt x="868" y="717"/>
                      <a:pt x="893" y="818"/>
                    </a:cubicBezTo>
                    <a:cubicBezTo>
                      <a:pt x="931" y="906"/>
                      <a:pt x="981" y="994"/>
                      <a:pt x="1056" y="1044"/>
                    </a:cubicBezTo>
                    <a:cubicBezTo>
                      <a:pt x="1119" y="1094"/>
                      <a:pt x="1195" y="1132"/>
                      <a:pt x="1270" y="1145"/>
                    </a:cubicBezTo>
                    <a:lnTo>
                      <a:pt x="1371" y="1145"/>
                    </a:lnTo>
                    <a:cubicBezTo>
                      <a:pt x="1270" y="1119"/>
                      <a:pt x="1182" y="1082"/>
                      <a:pt x="1094" y="1019"/>
                    </a:cubicBezTo>
                    <a:cubicBezTo>
                      <a:pt x="1031" y="956"/>
                      <a:pt x="994" y="881"/>
                      <a:pt x="968" y="792"/>
                    </a:cubicBezTo>
                    <a:cubicBezTo>
                      <a:pt x="943" y="692"/>
                      <a:pt x="906" y="591"/>
                      <a:pt x="855" y="491"/>
                    </a:cubicBezTo>
                    <a:cubicBezTo>
                      <a:pt x="729" y="302"/>
                      <a:pt x="553" y="151"/>
                      <a:pt x="327" y="76"/>
                    </a:cubicBezTo>
                    <a:lnTo>
                      <a:pt x="315" y="76"/>
                    </a:lnTo>
                    <a:cubicBezTo>
                      <a:pt x="214" y="38"/>
                      <a:pt x="113"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613;p27">
                <a:extLst>
                  <a:ext uri="{FF2B5EF4-FFF2-40B4-BE49-F238E27FC236}">
                    <a16:creationId xmlns:a16="http://schemas.microsoft.com/office/drawing/2014/main" id="{4D1670F1-7B38-1D4B-8A26-1E15E028F9CF}"/>
                  </a:ext>
                </a:extLst>
              </p:cNvPr>
              <p:cNvSpPr/>
              <p:nvPr/>
            </p:nvSpPr>
            <p:spPr>
              <a:xfrm>
                <a:off x="3477700" y="3613850"/>
                <a:ext cx="913575" cy="476000"/>
              </a:xfrm>
              <a:custGeom>
                <a:avLst/>
                <a:gdLst/>
                <a:ahLst/>
                <a:cxnLst/>
                <a:rect l="l" t="t" r="r" b="b"/>
                <a:pathLst>
                  <a:path w="36543" h="19040" extrusionOk="0">
                    <a:moveTo>
                      <a:pt x="12449" y="1"/>
                    </a:moveTo>
                    <a:lnTo>
                      <a:pt x="12424" y="26"/>
                    </a:lnTo>
                    <a:cubicBezTo>
                      <a:pt x="12085" y="278"/>
                      <a:pt x="11745" y="542"/>
                      <a:pt x="11393" y="806"/>
                    </a:cubicBezTo>
                    <a:lnTo>
                      <a:pt x="63" y="9419"/>
                    </a:lnTo>
                    <a:lnTo>
                      <a:pt x="0" y="9470"/>
                    </a:lnTo>
                    <a:lnTo>
                      <a:pt x="76" y="9495"/>
                    </a:lnTo>
                    <a:lnTo>
                      <a:pt x="18712" y="16373"/>
                    </a:lnTo>
                    <a:lnTo>
                      <a:pt x="24069" y="18347"/>
                    </a:lnTo>
                    <a:lnTo>
                      <a:pt x="25490" y="18863"/>
                    </a:lnTo>
                    <a:lnTo>
                      <a:pt x="25854" y="18989"/>
                    </a:lnTo>
                    <a:lnTo>
                      <a:pt x="25854" y="18989"/>
                    </a:lnTo>
                    <a:lnTo>
                      <a:pt x="25490" y="18850"/>
                    </a:lnTo>
                    <a:lnTo>
                      <a:pt x="24056" y="18322"/>
                    </a:lnTo>
                    <a:lnTo>
                      <a:pt x="18699" y="16323"/>
                    </a:lnTo>
                    <a:lnTo>
                      <a:pt x="187" y="9451"/>
                    </a:lnTo>
                    <a:lnTo>
                      <a:pt x="187" y="9451"/>
                    </a:lnTo>
                    <a:cubicBezTo>
                      <a:pt x="3675" y="6801"/>
                      <a:pt x="7473" y="3915"/>
                      <a:pt x="11444" y="894"/>
                    </a:cubicBezTo>
                    <a:lnTo>
                      <a:pt x="12472" y="113"/>
                    </a:lnTo>
                    <a:lnTo>
                      <a:pt x="12472" y="113"/>
                    </a:lnTo>
                    <a:lnTo>
                      <a:pt x="36412" y="8031"/>
                    </a:lnTo>
                    <a:lnTo>
                      <a:pt x="36412" y="8031"/>
                    </a:lnTo>
                    <a:lnTo>
                      <a:pt x="28809" y="16046"/>
                    </a:lnTo>
                    <a:lnTo>
                      <a:pt x="26709" y="18259"/>
                    </a:lnTo>
                    <a:lnTo>
                      <a:pt x="26169" y="18838"/>
                    </a:lnTo>
                    <a:lnTo>
                      <a:pt x="25980" y="19039"/>
                    </a:lnTo>
                    <a:cubicBezTo>
                      <a:pt x="25980" y="19039"/>
                      <a:pt x="26043" y="18976"/>
                      <a:pt x="26169" y="18850"/>
                    </a:cubicBezTo>
                    <a:lnTo>
                      <a:pt x="26709" y="18285"/>
                    </a:lnTo>
                    <a:lnTo>
                      <a:pt x="28822" y="16084"/>
                    </a:lnTo>
                    <a:cubicBezTo>
                      <a:pt x="30645" y="14160"/>
                      <a:pt x="33273" y="11419"/>
                      <a:pt x="36505" y="8036"/>
                    </a:cubicBezTo>
                    <a:lnTo>
                      <a:pt x="36543" y="7998"/>
                    </a:lnTo>
                    <a:lnTo>
                      <a:pt x="36493" y="7973"/>
                    </a:lnTo>
                    <a:lnTo>
                      <a:pt x="12475" y="13"/>
                    </a:lnTo>
                    <a:lnTo>
                      <a:pt x="12449"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614;p27">
              <a:extLst>
                <a:ext uri="{FF2B5EF4-FFF2-40B4-BE49-F238E27FC236}">
                  <a16:creationId xmlns:a16="http://schemas.microsoft.com/office/drawing/2014/main" id="{6DA57AB9-8804-ED45-B2E4-43FDE03B3C2F}"/>
                </a:ext>
              </a:extLst>
            </p:cNvPr>
            <p:cNvGrpSpPr/>
            <p:nvPr/>
          </p:nvGrpSpPr>
          <p:grpSpPr>
            <a:xfrm rot="6300261">
              <a:off x="3013250" y="1505102"/>
              <a:ext cx="927481" cy="782749"/>
              <a:chOff x="5495733" y="3271125"/>
              <a:chExt cx="1159989" cy="978975"/>
            </a:xfrm>
          </p:grpSpPr>
          <p:sp>
            <p:nvSpPr>
              <p:cNvPr id="295" name="Google Shape;615;p27">
                <a:extLst>
                  <a:ext uri="{FF2B5EF4-FFF2-40B4-BE49-F238E27FC236}">
                    <a16:creationId xmlns:a16="http://schemas.microsoft.com/office/drawing/2014/main" id="{B448968B-C63A-A44B-90D2-4704D52C6996}"/>
                  </a:ext>
                </a:extLst>
              </p:cNvPr>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616;p27">
                <a:extLst>
                  <a:ext uri="{FF2B5EF4-FFF2-40B4-BE49-F238E27FC236}">
                    <a16:creationId xmlns:a16="http://schemas.microsoft.com/office/drawing/2014/main" id="{C92AB0ED-15E3-DF45-B5D4-3368E45DE6A1}"/>
                  </a:ext>
                </a:extLst>
              </p:cNvPr>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617;p27">
                <a:extLst>
                  <a:ext uri="{FF2B5EF4-FFF2-40B4-BE49-F238E27FC236}">
                    <a16:creationId xmlns:a16="http://schemas.microsoft.com/office/drawing/2014/main" id="{23D4B36C-5C0F-E843-AD16-1E0F69710482}"/>
                  </a:ext>
                </a:extLst>
              </p:cNvPr>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618;p27">
                <a:extLst>
                  <a:ext uri="{FF2B5EF4-FFF2-40B4-BE49-F238E27FC236}">
                    <a16:creationId xmlns:a16="http://schemas.microsoft.com/office/drawing/2014/main" id="{168024E7-6794-1640-B557-EB7845D481B8}"/>
                  </a:ext>
                </a:extLst>
              </p:cNvPr>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55" name="Google Shape;2155;p38"/>
          <p:cNvSpPr txBox="1">
            <a:spLocks noGrp="1"/>
          </p:cNvSpPr>
          <p:nvPr>
            <p:ph type="title"/>
          </p:nvPr>
        </p:nvSpPr>
        <p:spPr>
          <a:xfrm>
            <a:off x="3579574"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accent5">
                    <a:lumMod val="60000"/>
                    <a:lumOff val="40000"/>
                  </a:schemeClr>
                </a:solidFill>
              </a:rPr>
              <a:t>List Editors</a:t>
            </a:r>
            <a:endParaRPr dirty="0">
              <a:solidFill>
                <a:schemeClr val="accent5">
                  <a:lumMod val="60000"/>
                  <a:lumOff val="40000"/>
                </a:schemeClr>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92A2E"/>
        </a:solidFill>
        <a:effectLst/>
      </p:bgPr>
    </p:bg>
    <p:spTree>
      <p:nvGrpSpPr>
        <p:cNvPr id="1" name="Shape 627"/>
        <p:cNvGrpSpPr/>
        <p:nvPr/>
      </p:nvGrpSpPr>
      <p:grpSpPr>
        <a:xfrm>
          <a:off x="0" y="0"/>
          <a:ext cx="0" cy="0"/>
          <a:chOff x="0" y="0"/>
          <a:chExt cx="0" cy="0"/>
        </a:xfrm>
      </p:grpSpPr>
      <p:sp>
        <p:nvSpPr>
          <p:cNvPr id="18" name="Rectangle 17">
            <a:extLst>
              <a:ext uri="{FF2B5EF4-FFF2-40B4-BE49-F238E27FC236}">
                <a16:creationId xmlns:a16="http://schemas.microsoft.com/office/drawing/2014/main" id="{B553720B-DBA9-EF47-BFC9-66952672BF97}"/>
              </a:ext>
            </a:extLst>
          </p:cNvPr>
          <p:cNvSpPr/>
          <p:nvPr/>
        </p:nvSpPr>
        <p:spPr>
          <a:xfrm>
            <a:off x="1656692" y="101050"/>
            <a:ext cx="7251404" cy="4666664"/>
          </a:xfrm>
          <a:prstGeom prst="rect">
            <a:avLst/>
          </a:prstGeom>
          <a:solidFill>
            <a:srgbClr val="2A2A2F"/>
          </a:solidFill>
          <a:ln>
            <a:solidFill>
              <a:srgbClr val="2A2A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3" name="Content Placeholder 3">
            <a:extLst>
              <a:ext uri="{FF2B5EF4-FFF2-40B4-BE49-F238E27FC236}">
                <a16:creationId xmlns:a16="http://schemas.microsoft.com/office/drawing/2014/main" id="{E419F4CF-5373-A343-8C7C-1269044A5031}"/>
              </a:ext>
            </a:extLst>
          </p:cNvPr>
          <p:cNvPicPr>
            <a:picLocks noChangeAspect="1"/>
          </p:cNvPicPr>
          <p:nvPr/>
        </p:nvPicPr>
        <p:blipFill rotWithShape="1">
          <a:blip r:embed="rId3"/>
          <a:srcRect r="13777" b="-1"/>
          <a:stretch/>
        </p:blipFill>
        <p:spPr>
          <a:xfrm>
            <a:off x="0" y="542261"/>
            <a:ext cx="5932967" cy="3441261"/>
          </a:xfrm>
          <a:prstGeom prst="rect">
            <a:avLst/>
          </a:prstGeom>
        </p:spPr>
      </p:pic>
      <p:grpSp>
        <p:nvGrpSpPr>
          <p:cNvPr id="637" name="Google Shape;637;p28"/>
          <p:cNvGrpSpPr/>
          <p:nvPr/>
        </p:nvGrpSpPr>
        <p:grpSpPr>
          <a:xfrm>
            <a:off x="4691036" y="1951245"/>
            <a:ext cx="4107090" cy="3127430"/>
            <a:chOff x="288400" y="1997700"/>
            <a:chExt cx="3060425" cy="2330425"/>
          </a:xfrm>
        </p:grpSpPr>
        <p:sp>
          <p:nvSpPr>
            <p:cNvPr id="638" name="Google Shape;638;p28"/>
            <p:cNvSpPr/>
            <p:nvPr/>
          </p:nvSpPr>
          <p:spPr>
            <a:xfrm>
              <a:off x="2937300" y="3352625"/>
              <a:ext cx="263475" cy="35225"/>
            </a:xfrm>
            <a:custGeom>
              <a:avLst/>
              <a:gdLst/>
              <a:ahLst/>
              <a:cxnLst/>
              <a:rect l="l" t="t" r="r" b="b"/>
              <a:pathLst>
                <a:path w="10539" h="1409" extrusionOk="0">
                  <a:moveTo>
                    <a:pt x="0" y="0"/>
                  </a:moveTo>
                  <a:lnTo>
                    <a:pt x="0" y="1409"/>
                  </a:lnTo>
                  <a:lnTo>
                    <a:pt x="10538" y="1409"/>
                  </a:lnTo>
                  <a:lnTo>
                    <a:pt x="1053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8"/>
            <p:cNvSpPr/>
            <p:nvPr/>
          </p:nvSpPr>
          <p:spPr>
            <a:xfrm>
              <a:off x="2971550" y="3353875"/>
              <a:ext cx="3175" cy="33025"/>
            </a:xfrm>
            <a:custGeom>
              <a:avLst/>
              <a:gdLst/>
              <a:ahLst/>
              <a:cxnLst/>
              <a:rect l="l" t="t" r="r" b="b"/>
              <a:pathLst>
                <a:path w="127" h="1321" extrusionOk="0">
                  <a:moveTo>
                    <a:pt x="64" y="1"/>
                  </a:moveTo>
                  <a:cubicBezTo>
                    <a:pt x="26" y="1"/>
                    <a:pt x="1" y="302"/>
                    <a:pt x="1" y="667"/>
                  </a:cubicBezTo>
                  <a:cubicBezTo>
                    <a:pt x="1" y="1032"/>
                    <a:pt x="26" y="1321"/>
                    <a:pt x="64" y="1321"/>
                  </a:cubicBezTo>
                  <a:cubicBezTo>
                    <a:pt x="102" y="1321"/>
                    <a:pt x="127" y="1032"/>
                    <a:pt x="127" y="667"/>
                  </a:cubicBezTo>
                  <a:cubicBezTo>
                    <a:pt x="127" y="302"/>
                    <a:pt x="102" y="1"/>
                    <a:pt x="6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8"/>
            <p:cNvSpPr/>
            <p:nvPr/>
          </p:nvSpPr>
          <p:spPr>
            <a:xfrm>
              <a:off x="2965600" y="3353250"/>
              <a:ext cx="3475" cy="33025"/>
            </a:xfrm>
            <a:custGeom>
              <a:avLst/>
              <a:gdLst/>
              <a:ahLst/>
              <a:cxnLst/>
              <a:rect l="l" t="t" r="r" b="b"/>
              <a:pathLst>
                <a:path w="139" h="1321" extrusionOk="0">
                  <a:moveTo>
                    <a:pt x="76" y="0"/>
                  </a:moveTo>
                  <a:cubicBezTo>
                    <a:pt x="38" y="0"/>
                    <a:pt x="0" y="290"/>
                    <a:pt x="0" y="654"/>
                  </a:cubicBezTo>
                  <a:cubicBezTo>
                    <a:pt x="0" y="1019"/>
                    <a:pt x="38" y="1321"/>
                    <a:pt x="76" y="1321"/>
                  </a:cubicBezTo>
                  <a:cubicBezTo>
                    <a:pt x="113" y="1321"/>
                    <a:pt x="138" y="1019"/>
                    <a:pt x="138" y="654"/>
                  </a:cubicBezTo>
                  <a:cubicBezTo>
                    <a:pt x="138" y="290"/>
                    <a:pt x="113" y="0"/>
                    <a:pt x="7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8"/>
            <p:cNvSpPr/>
            <p:nvPr/>
          </p:nvSpPr>
          <p:spPr>
            <a:xfrm>
              <a:off x="3178725" y="3353875"/>
              <a:ext cx="3500" cy="33025"/>
            </a:xfrm>
            <a:custGeom>
              <a:avLst/>
              <a:gdLst/>
              <a:ahLst/>
              <a:cxnLst/>
              <a:rect l="l" t="t" r="r" b="b"/>
              <a:pathLst>
                <a:path w="140" h="1321" extrusionOk="0">
                  <a:moveTo>
                    <a:pt x="64" y="1"/>
                  </a:moveTo>
                  <a:cubicBezTo>
                    <a:pt x="39" y="1"/>
                    <a:pt x="1" y="302"/>
                    <a:pt x="1" y="667"/>
                  </a:cubicBezTo>
                  <a:cubicBezTo>
                    <a:pt x="1" y="1032"/>
                    <a:pt x="39" y="1321"/>
                    <a:pt x="64" y="1321"/>
                  </a:cubicBezTo>
                  <a:cubicBezTo>
                    <a:pt x="101" y="1321"/>
                    <a:pt x="139" y="1032"/>
                    <a:pt x="139" y="667"/>
                  </a:cubicBezTo>
                  <a:cubicBezTo>
                    <a:pt x="139" y="302"/>
                    <a:pt x="101" y="1"/>
                    <a:pt x="6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8"/>
            <p:cNvSpPr/>
            <p:nvPr/>
          </p:nvSpPr>
          <p:spPr>
            <a:xfrm>
              <a:off x="3173075" y="3353250"/>
              <a:ext cx="3175" cy="33025"/>
            </a:xfrm>
            <a:custGeom>
              <a:avLst/>
              <a:gdLst/>
              <a:ahLst/>
              <a:cxnLst/>
              <a:rect l="l" t="t" r="r" b="b"/>
              <a:pathLst>
                <a:path w="127" h="1321" extrusionOk="0">
                  <a:moveTo>
                    <a:pt x="63" y="0"/>
                  </a:moveTo>
                  <a:cubicBezTo>
                    <a:pt x="26" y="0"/>
                    <a:pt x="0" y="290"/>
                    <a:pt x="0" y="654"/>
                  </a:cubicBezTo>
                  <a:cubicBezTo>
                    <a:pt x="0" y="1019"/>
                    <a:pt x="26" y="1321"/>
                    <a:pt x="63" y="1321"/>
                  </a:cubicBezTo>
                  <a:cubicBezTo>
                    <a:pt x="101" y="1321"/>
                    <a:pt x="126" y="1019"/>
                    <a:pt x="126" y="654"/>
                  </a:cubicBezTo>
                  <a:cubicBezTo>
                    <a:pt x="126" y="290"/>
                    <a:pt x="101" y="0"/>
                    <a:pt x="6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8"/>
            <p:cNvSpPr/>
            <p:nvPr/>
          </p:nvSpPr>
          <p:spPr>
            <a:xfrm>
              <a:off x="3005525" y="3369600"/>
              <a:ext cx="134875" cy="3175"/>
            </a:xfrm>
            <a:custGeom>
              <a:avLst/>
              <a:gdLst/>
              <a:ahLst/>
              <a:cxnLst/>
              <a:rect l="l" t="t" r="r" b="b"/>
              <a:pathLst>
                <a:path w="5395" h="127" extrusionOk="0">
                  <a:moveTo>
                    <a:pt x="2691" y="0"/>
                  </a:moveTo>
                  <a:cubicBezTo>
                    <a:pt x="1207" y="0"/>
                    <a:pt x="0" y="25"/>
                    <a:pt x="0" y="63"/>
                  </a:cubicBezTo>
                  <a:cubicBezTo>
                    <a:pt x="0" y="101"/>
                    <a:pt x="1207" y="126"/>
                    <a:pt x="2691" y="126"/>
                  </a:cubicBezTo>
                  <a:cubicBezTo>
                    <a:pt x="4187" y="126"/>
                    <a:pt x="5395" y="101"/>
                    <a:pt x="5395" y="63"/>
                  </a:cubicBezTo>
                  <a:cubicBezTo>
                    <a:pt x="5395" y="25"/>
                    <a:pt x="4187" y="0"/>
                    <a:pt x="269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8"/>
            <p:cNvSpPr/>
            <p:nvPr/>
          </p:nvSpPr>
          <p:spPr>
            <a:xfrm>
              <a:off x="2936050" y="3511050"/>
              <a:ext cx="263775" cy="70450"/>
            </a:xfrm>
            <a:custGeom>
              <a:avLst/>
              <a:gdLst/>
              <a:ahLst/>
              <a:cxnLst/>
              <a:rect l="l" t="t" r="r" b="b"/>
              <a:pathLst>
                <a:path w="10551" h="2818" extrusionOk="0">
                  <a:moveTo>
                    <a:pt x="0" y="1"/>
                  </a:moveTo>
                  <a:lnTo>
                    <a:pt x="0" y="2818"/>
                  </a:lnTo>
                  <a:lnTo>
                    <a:pt x="10550" y="2818"/>
                  </a:lnTo>
                  <a:lnTo>
                    <a:pt x="1055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8"/>
            <p:cNvSpPr/>
            <p:nvPr/>
          </p:nvSpPr>
          <p:spPr>
            <a:xfrm>
              <a:off x="2936675" y="3517300"/>
              <a:ext cx="266300" cy="60775"/>
            </a:xfrm>
            <a:custGeom>
              <a:avLst/>
              <a:gdLst/>
              <a:ahLst/>
              <a:cxnLst/>
              <a:rect l="l" t="t" r="r" b="b"/>
              <a:pathLst>
                <a:path w="10652" h="2431" extrusionOk="0">
                  <a:moveTo>
                    <a:pt x="5872" y="115"/>
                  </a:moveTo>
                  <a:cubicBezTo>
                    <a:pt x="5954" y="115"/>
                    <a:pt x="6038" y="140"/>
                    <a:pt x="6112" y="191"/>
                  </a:cubicBezTo>
                  <a:cubicBezTo>
                    <a:pt x="6275" y="304"/>
                    <a:pt x="6388" y="480"/>
                    <a:pt x="6438" y="681"/>
                  </a:cubicBezTo>
                  <a:cubicBezTo>
                    <a:pt x="6509" y="1057"/>
                    <a:pt x="6393" y="1454"/>
                    <a:pt x="6122" y="1730"/>
                  </a:cubicBezTo>
                  <a:lnTo>
                    <a:pt x="6122" y="1730"/>
                  </a:lnTo>
                  <a:cubicBezTo>
                    <a:pt x="5933" y="1614"/>
                    <a:pt x="5763" y="1468"/>
                    <a:pt x="5621" y="1298"/>
                  </a:cubicBezTo>
                  <a:cubicBezTo>
                    <a:pt x="5495" y="1134"/>
                    <a:pt x="5420" y="946"/>
                    <a:pt x="5407" y="757"/>
                  </a:cubicBezTo>
                  <a:cubicBezTo>
                    <a:pt x="5382" y="556"/>
                    <a:pt x="5458" y="367"/>
                    <a:pt x="5596" y="229"/>
                  </a:cubicBezTo>
                  <a:cubicBezTo>
                    <a:pt x="5672" y="153"/>
                    <a:pt x="5771" y="115"/>
                    <a:pt x="5872" y="115"/>
                  </a:cubicBezTo>
                  <a:close/>
                  <a:moveTo>
                    <a:pt x="8438" y="90"/>
                  </a:moveTo>
                  <a:cubicBezTo>
                    <a:pt x="8727" y="116"/>
                    <a:pt x="8966" y="405"/>
                    <a:pt x="8991" y="719"/>
                  </a:cubicBezTo>
                  <a:cubicBezTo>
                    <a:pt x="9016" y="1059"/>
                    <a:pt x="8891" y="1398"/>
                    <a:pt x="8652" y="1637"/>
                  </a:cubicBezTo>
                  <a:cubicBezTo>
                    <a:pt x="8598" y="1690"/>
                    <a:pt x="8541" y="1740"/>
                    <a:pt x="8481" y="1785"/>
                  </a:cubicBezTo>
                  <a:lnTo>
                    <a:pt x="8481" y="1785"/>
                  </a:lnTo>
                  <a:cubicBezTo>
                    <a:pt x="8321" y="1677"/>
                    <a:pt x="8176" y="1538"/>
                    <a:pt x="8073" y="1373"/>
                  </a:cubicBezTo>
                  <a:cubicBezTo>
                    <a:pt x="7922" y="1159"/>
                    <a:pt x="7872" y="883"/>
                    <a:pt x="7910" y="631"/>
                  </a:cubicBezTo>
                  <a:cubicBezTo>
                    <a:pt x="7922" y="493"/>
                    <a:pt x="7985" y="355"/>
                    <a:pt x="8073" y="254"/>
                  </a:cubicBezTo>
                  <a:cubicBezTo>
                    <a:pt x="8161" y="141"/>
                    <a:pt x="8300" y="90"/>
                    <a:pt x="8438" y="90"/>
                  </a:cubicBezTo>
                  <a:close/>
                  <a:moveTo>
                    <a:pt x="3225" y="146"/>
                  </a:moveTo>
                  <a:cubicBezTo>
                    <a:pt x="3347" y="146"/>
                    <a:pt x="3471" y="184"/>
                    <a:pt x="3571" y="254"/>
                  </a:cubicBezTo>
                  <a:cubicBezTo>
                    <a:pt x="3798" y="468"/>
                    <a:pt x="3886" y="795"/>
                    <a:pt x="3798" y="1084"/>
                  </a:cubicBezTo>
                  <a:cubicBezTo>
                    <a:pt x="3697" y="1361"/>
                    <a:pt x="3521" y="1612"/>
                    <a:pt x="3295" y="1801"/>
                  </a:cubicBezTo>
                  <a:cubicBezTo>
                    <a:pt x="3278" y="1815"/>
                    <a:pt x="3261" y="1829"/>
                    <a:pt x="3243" y="1843"/>
                  </a:cubicBezTo>
                  <a:lnTo>
                    <a:pt x="3243" y="1843"/>
                  </a:lnTo>
                  <a:cubicBezTo>
                    <a:pt x="3112" y="1735"/>
                    <a:pt x="2998" y="1606"/>
                    <a:pt x="2905" y="1461"/>
                  </a:cubicBezTo>
                  <a:cubicBezTo>
                    <a:pt x="2704" y="1159"/>
                    <a:pt x="2666" y="782"/>
                    <a:pt x="2779" y="455"/>
                  </a:cubicBezTo>
                  <a:cubicBezTo>
                    <a:pt x="2842" y="304"/>
                    <a:pt x="2968" y="191"/>
                    <a:pt x="3131" y="153"/>
                  </a:cubicBezTo>
                  <a:cubicBezTo>
                    <a:pt x="3162" y="148"/>
                    <a:pt x="3193" y="146"/>
                    <a:pt x="3225" y="146"/>
                  </a:cubicBezTo>
                  <a:close/>
                  <a:moveTo>
                    <a:pt x="5879" y="0"/>
                  </a:moveTo>
                  <a:cubicBezTo>
                    <a:pt x="5864" y="0"/>
                    <a:pt x="5850" y="1"/>
                    <a:pt x="5835" y="2"/>
                  </a:cubicBezTo>
                  <a:cubicBezTo>
                    <a:pt x="5709" y="2"/>
                    <a:pt x="5583" y="53"/>
                    <a:pt x="5495" y="141"/>
                  </a:cubicBezTo>
                  <a:cubicBezTo>
                    <a:pt x="5332" y="304"/>
                    <a:pt x="5256" y="543"/>
                    <a:pt x="5282" y="769"/>
                  </a:cubicBezTo>
                  <a:cubicBezTo>
                    <a:pt x="5294" y="996"/>
                    <a:pt x="5370" y="1210"/>
                    <a:pt x="5521" y="1373"/>
                  </a:cubicBezTo>
                  <a:cubicBezTo>
                    <a:pt x="5663" y="1550"/>
                    <a:pt x="5832" y="1701"/>
                    <a:pt x="6020" y="1822"/>
                  </a:cubicBezTo>
                  <a:lnTo>
                    <a:pt x="6020" y="1822"/>
                  </a:lnTo>
                  <a:cubicBezTo>
                    <a:pt x="5713" y="2066"/>
                    <a:pt x="5339" y="2217"/>
                    <a:pt x="4942" y="2241"/>
                  </a:cubicBezTo>
                  <a:cubicBezTo>
                    <a:pt x="4831" y="2255"/>
                    <a:pt x="4718" y="2262"/>
                    <a:pt x="4606" y="2262"/>
                  </a:cubicBezTo>
                  <a:cubicBezTo>
                    <a:pt x="4324" y="2262"/>
                    <a:pt x="4042" y="2217"/>
                    <a:pt x="3773" y="2128"/>
                  </a:cubicBezTo>
                  <a:cubicBezTo>
                    <a:pt x="3607" y="2076"/>
                    <a:pt x="3453" y="1998"/>
                    <a:pt x="3317" y="1899"/>
                  </a:cubicBezTo>
                  <a:lnTo>
                    <a:pt x="3317" y="1899"/>
                  </a:lnTo>
                  <a:cubicBezTo>
                    <a:pt x="3326" y="1892"/>
                    <a:pt x="3336" y="1884"/>
                    <a:pt x="3345" y="1876"/>
                  </a:cubicBezTo>
                  <a:cubicBezTo>
                    <a:pt x="3597" y="1675"/>
                    <a:pt x="3773" y="1423"/>
                    <a:pt x="3886" y="1122"/>
                  </a:cubicBezTo>
                  <a:cubicBezTo>
                    <a:pt x="3999" y="795"/>
                    <a:pt x="3898" y="417"/>
                    <a:pt x="3634" y="178"/>
                  </a:cubicBezTo>
                  <a:cubicBezTo>
                    <a:pt x="3517" y="90"/>
                    <a:pt x="3369" y="40"/>
                    <a:pt x="3220" y="40"/>
                  </a:cubicBezTo>
                  <a:cubicBezTo>
                    <a:pt x="3178" y="40"/>
                    <a:pt x="3135" y="44"/>
                    <a:pt x="3094" y="53"/>
                  </a:cubicBezTo>
                  <a:cubicBezTo>
                    <a:pt x="2905" y="90"/>
                    <a:pt x="2741" y="229"/>
                    <a:pt x="2666" y="417"/>
                  </a:cubicBezTo>
                  <a:cubicBezTo>
                    <a:pt x="2528" y="782"/>
                    <a:pt x="2578" y="1197"/>
                    <a:pt x="2792" y="1537"/>
                  </a:cubicBezTo>
                  <a:cubicBezTo>
                    <a:pt x="2883" y="1687"/>
                    <a:pt x="2995" y="1819"/>
                    <a:pt x="3125" y="1931"/>
                  </a:cubicBezTo>
                  <a:lnTo>
                    <a:pt x="3125" y="1931"/>
                  </a:lnTo>
                  <a:cubicBezTo>
                    <a:pt x="2767" y="2181"/>
                    <a:pt x="2344" y="2332"/>
                    <a:pt x="1912" y="2354"/>
                  </a:cubicBezTo>
                  <a:cubicBezTo>
                    <a:pt x="1884" y="2355"/>
                    <a:pt x="1856" y="2355"/>
                    <a:pt x="1828" y="2355"/>
                  </a:cubicBezTo>
                  <a:cubicBezTo>
                    <a:pt x="1466" y="2355"/>
                    <a:pt x="1108" y="2279"/>
                    <a:pt x="792" y="2128"/>
                  </a:cubicBezTo>
                  <a:cubicBezTo>
                    <a:pt x="491" y="1977"/>
                    <a:pt x="227" y="1775"/>
                    <a:pt x="0" y="1524"/>
                  </a:cubicBezTo>
                  <a:lnTo>
                    <a:pt x="0" y="1524"/>
                  </a:lnTo>
                  <a:cubicBezTo>
                    <a:pt x="13" y="1549"/>
                    <a:pt x="25" y="1562"/>
                    <a:pt x="38" y="1574"/>
                  </a:cubicBezTo>
                  <a:cubicBezTo>
                    <a:pt x="76" y="1625"/>
                    <a:pt x="126" y="1675"/>
                    <a:pt x="164" y="1725"/>
                  </a:cubicBezTo>
                  <a:cubicBezTo>
                    <a:pt x="597" y="2170"/>
                    <a:pt x="1190" y="2431"/>
                    <a:pt x="1813" y="2431"/>
                  </a:cubicBezTo>
                  <a:cubicBezTo>
                    <a:pt x="1842" y="2431"/>
                    <a:pt x="1870" y="2430"/>
                    <a:pt x="1899" y="2429"/>
                  </a:cubicBezTo>
                  <a:cubicBezTo>
                    <a:pt x="2376" y="2418"/>
                    <a:pt x="2823" y="2260"/>
                    <a:pt x="3198" y="1991"/>
                  </a:cubicBezTo>
                  <a:lnTo>
                    <a:pt x="3198" y="1991"/>
                  </a:lnTo>
                  <a:cubicBezTo>
                    <a:pt x="3356" y="2111"/>
                    <a:pt x="3536" y="2204"/>
                    <a:pt x="3735" y="2266"/>
                  </a:cubicBezTo>
                  <a:cubicBezTo>
                    <a:pt x="4029" y="2361"/>
                    <a:pt x="4338" y="2406"/>
                    <a:pt x="4650" y="2406"/>
                  </a:cubicBezTo>
                  <a:cubicBezTo>
                    <a:pt x="4751" y="2406"/>
                    <a:pt x="4853" y="2401"/>
                    <a:pt x="4955" y="2392"/>
                  </a:cubicBezTo>
                  <a:cubicBezTo>
                    <a:pt x="5395" y="2354"/>
                    <a:pt x="5810" y="2178"/>
                    <a:pt x="6149" y="1901"/>
                  </a:cubicBezTo>
                  <a:cubicBezTo>
                    <a:pt x="6150" y="1901"/>
                    <a:pt x="6150" y="1900"/>
                    <a:pt x="6151" y="1900"/>
                  </a:cubicBezTo>
                  <a:lnTo>
                    <a:pt x="6151" y="1900"/>
                  </a:lnTo>
                  <a:cubicBezTo>
                    <a:pt x="6273" y="1967"/>
                    <a:pt x="6403" y="2022"/>
                    <a:pt x="6539" y="2065"/>
                  </a:cubicBezTo>
                  <a:cubicBezTo>
                    <a:pt x="6835" y="2173"/>
                    <a:pt x="7147" y="2228"/>
                    <a:pt x="7463" y="2228"/>
                  </a:cubicBezTo>
                  <a:cubicBezTo>
                    <a:pt x="7549" y="2228"/>
                    <a:pt x="7635" y="2224"/>
                    <a:pt x="7721" y="2216"/>
                  </a:cubicBezTo>
                  <a:cubicBezTo>
                    <a:pt x="8006" y="2187"/>
                    <a:pt x="8285" y="2079"/>
                    <a:pt x="8517" y="1909"/>
                  </a:cubicBezTo>
                  <a:lnTo>
                    <a:pt x="8517" y="1909"/>
                  </a:lnTo>
                  <a:cubicBezTo>
                    <a:pt x="8529" y="1915"/>
                    <a:pt x="8540" y="1921"/>
                    <a:pt x="8551" y="1926"/>
                  </a:cubicBezTo>
                  <a:cubicBezTo>
                    <a:pt x="8805" y="2053"/>
                    <a:pt x="9091" y="2121"/>
                    <a:pt x="9377" y="2121"/>
                  </a:cubicBezTo>
                  <a:cubicBezTo>
                    <a:pt x="9488" y="2121"/>
                    <a:pt x="9599" y="2111"/>
                    <a:pt x="9708" y="2090"/>
                  </a:cubicBezTo>
                  <a:cubicBezTo>
                    <a:pt x="9959" y="2052"/>
                    <a:pt x="10198" y="1977"/>
                    <a:pt x="10425" y="1889"/>
                  </a:cubicBezTo>
                  <a:cubicBezTo>
                    <a:pt x="10500" y="1851"/>
                    <a:pt x="10563" y="1826"/>
                    <a:pt x="10601" y="1801"/>
                  </a:cubicBezTo>
                  <a:cubicBezTo>
                    <a:pt x="10613" y="1801"/>
                    <a:pt x="10638" y="1788"/>
                    <a:pt x="10651" y="1775"/>
                  </a:cubicBezTo>
                  <a:cubicBezTo>
                    <a:pt x="10651" y="1774"/>
                    <a:pt x="10650" y="1773"/>
                    <a:pt x="10647" y="1773"/>
                  </a:cubicBezTo>
                  <a:cubicBezTo>
                    <a:pt x="10630" y="1773"/>
                    <a:pt x="10556" y="1807"/>
                    <a:pt x="10425" y="1851"/>
                  </a:cubicBezTo>
                  <a:cubicBezTo>
                    <a:pt x="10186" y="1939"/>
                    <a:pt x="9947" y="2002"/>
                    <a:pt x="9708" y="2027"/>
                  </a:cubicBezTo>
                  <a:cubicBezTo>
                    <a:pt x="9612" y="2043"/>
                    <a:pt x="9515" y="2051"/>
                    <a:pt x="9418" y="2051"/>
                  </a:cubicBezTo>
                  <a:cubicBezTo>
                    <a:pt x="9132" y="2051"/>
                    <a:pt x="8844" y="1983"/>
                    <a:pt x="8591" y="1852"/>
                  </a:cubicBezTo>
                  <a:lnTo>
                    <a:pt x="8591" y="1852"/>
                  </a:lnTo>
                  <a:cubicBezTo>
                    <a:pt x="8639" y="1812"/>
                    <a:pt x="8684" y="1770"/>
                    <a:pt x="8727" y="1725"/>
                  </a:cubicBezTo>
                  <a:cubicBezTo>
                    <a:pt x="8991" y="1461"/>
                    <a:pt x="9129" y="1096"/>
                    <a:pt x="9092" y="719"/>
                  </a:cubicBezTo>
                  <a:cubicBezTo>
                    <a:pt x="9079" y="543"/>
                    <a:pt x="9004" y="380"/>
                    <a:pt x="8891" y="241"/>
                  </a:cubicBezTo>
                  <a:cubicBezTo>
                    <a:pt x="8777" y="103"/>
                    <a:pt x="8614" y="15"/>
                    <a:pt x="8450" y="2"/>
                  </a:cubicBezTo>
                  <a:cubicBezTo>
                    <a:pt x="8438" y="2"/>
                    <a:pt x="8425" y="1"/>
                    <a:pt x="8413" y="1"/>
                  </a:cubicBezTo>
                  <a:cubicBezTo>
                    <a:pt x="8251" y="1"/>
                    <a:pt x="8103" y="75"/>
                    <a:pt x="7998" y="204"/>
                  </a:cubicBezTo>
                  <a:cubicBezTo>
                    <a:pt x="7897" y="317"/>
                    <a:pt x="7834" y="468"/>
                    <a:pt x="7809" y="619"/>
                  </a:cubicBezTo>
                  <a:cubicBezTo>
                    <a:pt x="7771" y="908"/>
                    <a:pt x="7834" y="1197"/>
                    <a:pt x="7998" y="1436"/>
                  </a:cubicBezTo>
                  <a:cubicBezTo>
                    <a:pt x="8105" y="1591"/>
                    <a:pt x="8241" y="1732"/>
                    <a:pt x="8402" y="1840"/>
                  </a:cubicBezTo>
                  <a:lnTo>
                    <a:pt x="8402" y="1840"/>
                  </a:lnTo>
                  <a:cubicBezTo>
                    <a:pt x="8194" y="1976"/>
                    <a:pt x="7954" y="2063"/>
                    <a:pt x="7709" y="2090"/>
                  </a:cubicBezTo>
                  <a:cubicBezTo>
                    <a:pt x="7646" y="2094"/>
                    <a:pt x="7582" y="2096"/>
                    <a:pt x="7519" y="2096"/>
                  </a:cubicBezTo>
                  <a:cubicBezTo>
                    <a:pt x="7202" y="2096"/>
                    <a:pt x="6883" y="2044"/>
                    <a:pt x="6589" y="1939"/>
                  </a:cubicBezTo>
                  <a:cubicBezTo>
                    <a:pt x="6471" y="1903"/>
                    <a:pt x="6357" y="1857"/>
                    <a:pt x="6248" y="1800"/>
                  </a:cubicBezTo>
                  <a:lnTo>
                    <a:pt x="6248" y="1800"/>
                  </a:lnTo>
                  <a:cubicBezTo>
                    <a:pt x="6520" y="1492"/>
                    <a:pt x="6643" y="1074"/>
                    <a:pt x="6564" y="656"/>
                  </a:cubicBezTo>
                  <a:cubicBezTo>
                    <a:pt x="6514" y="430"/>
                    <a:pt x="6376" y="229"/>
                    <a:pt x="6174" y="90"/>
                  </a:cubicBezTo>
                  <a:cubicBezTo>
                    <a:pt x="6087" y="36"/>
                    <a:pt x="5980" y="0"/>
                    <a:pt x="587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8"/>
            <p:cNvSpPr/>
            <p:nvPr/>
          </p:nvSpPr>
          <p:spPr>
            <a:xfrm>
              <a:off x="2959625" y="3388775"/>
              <a:ext cx="240200" cy="122000"/>
            </a:xfrm>
            <a:custGeom>
              <a:avLst/>
              <a:gdLst/>
              <a:ahLst/>
              <a:cxnLst/>
              <a:rect l="l" t="t" r="r" b="b"/>
              <a:pathLst>
                <a:path w="9608" h="4880" extrusionOk="0">
                  <a:moveTo>
                    <a:pt x="0" y="0"/>
                  </a:moveTo>
                  <a:lnTo>
                    <a:pt x="0" y="4879"/>
                  </a:lnTo>
                  <a:lnTo>
                    <a:pt x="9607" y="4879"/>
                  </a:lnTo>
                  <a:lnTo>
                    <a:pt x="960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8"/>
            <p:cNvSpPr/>
            <p:nvPr/>
          </p:nvSpPr>
          <p:spPr>
            <a:xfrm>
              <a:off x="2997975" y="3392850"/>
              <a:ext cx="3175" cy="118225"/>
            </a:xfrm>
            <a:custGeom>
              <a:avLst/>
              <a:gdLst/>
              <a:ahLst/>
              <a:cxnLst/>
              <a:rect l="l" t="t" r="r" b="b"/>
              <a:pathLst>
                <a:path w="127" h="4729" extrusionOk="0">
                  <a:moveTo>
                    <a:pt x="63" y="1"/>
                  </a:moveTo>
                  <a:cubicBezTo>
                    <a:pt x="25" y="1"/>
                    <a:pt x="0" y="1057"/>
                    <a:pt x="0" y="2365"/>
                  </a:cubicBezTo>
                  <a:cubicBezTo>
                    <a:pt x="0" y="3673"/>
                    <a:pt x="25" y="4729"/>
                    <a:pt x="63" y="4729"/>
                  </a:cubicBezTo>
                  <a:cubicBezTo>
                    <a:pt x="101" y="4729"/>
                    <a:pt x="126" y="3660"/>
                    <a:pt x="126" y="2365"/>
                  </a:cubicBezTo>
                  <a:cubicBezTo>
                    <a:pt x="126" y="1057"/>
                    <a:pt x="101" y="1"/>
                    <a:pt x="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8"/>
            <p:cNvSpPr/>
            <p:nvPr/>
          </p:nvSpPr>
          <p:spPr>
            <a:xfrm>
              <a:off x="3016200" y="3391600"/>
              <a:ext cx="3175" cy="116650"/>
            </a:xfrm>
            <a:custGeom>
              <a:avLst/>
              <a:gdLst/>
              <a:ahLst/>
              <a:cxnLst/>
              <a:rect l="l" t="t" r="r" b="b"/>
              <a:pathLst>
                <a:path w="127" h="4666" extrusionOk="0">
                  <a:moveTo>
                    <a:pt x="63" y="1"/>
                  </a:moveTo>
                  <a:cubicBezTo>
                    <a:pt x="26" y="1"/>
                    <a:pt x="1" y="1044"/>
                    <a:pt x="1" y="2327"/>
                  </a:cubicBezTo>
                  <a:cubicBezTo>
                    <a:pt x="1" y="3622"/>
                    <a:pt x="26" y="4666"/>
                    <a:pt x="63" y="4666"/>
                  </a:cubicBezTo>
                  <a:cubicBezTo>
                    <a:pt x="101" y="4666"/>
                    <a:pt x="126" y="3622"/>
                    <a:pt x="126" y="2327"/>
                  </a:cubicBezTo>
                  <a:cubicBezTo>
                    <a:pt x="126" y="1044"/>
                    <a:pt x="101" y="1"/>
                    <a:pt x="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8"/>
            <p:cNvSpPr/>
            <p:nvPr/>
          </p:nvSpPr>
          <p:spPr>
            <a:xfrm>
              <a:off x="3170875" y="3387525"/>
              <a:ext cx="3475" cy="122925"/>
            </a:xfrm>
            <a:custGeom>
              <a:avLst/>
              <a:gdLst/>
              <a:ahLst/>
              <a:cxnLst/>
              <a:rect l="l" t="t" r="r" b="b"/>
              <a:pathLst>
                <a:path w="139" h="4917" extrusionOk="0">
                  <a:moveTo>
                    <a:pt x="63" y="0"/>
                  </a:moveTo>
                  <a:cubicBezTo>
                    <a:pt x="26" y="0"/>
                    <a:pt x="0" y="1107"/>
                    <a:pt x="0" y="2465"/>
                  </a:cubicBezTo>
                  <a:cubicBezTo>
                    <a:pt x="0" y="3823"/>
                    <a:pt x="26" y="4917"/>
                    <a:pt x="63" y="4917"/>
                  </a:cubicBezTo>
                  <a:cubicBezTo>
                    <a:pt x="101" y="4917"/>
                    <a:pt x="139" y="3823"/>
                    <a:pt x="139" y="2465"/>
                  </a:cubicBezTo>
                  <a:cubicBezTo>
                    <a:pt x="139" y="1107"/>
                    <a:pt x="101" y="0"/>
                    <a:pt x="6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8"/>
            <p:cNvSpPr/>
            <p:nvPr/>
          </p:nvSpPr>
          <p:spPr>
            <a:xfrm>
              <a:off x="3149500" y="3389075"/>
              <a:ext cx="3175" cy="119800"/>
            </a:xfrm>
            <a:custGeom>
              <a:avLst/>
              <a:gdLst/>
              <a:ahLst/>
              <a:cxnLst/>
              <a:rect l="l" t="t" r="r" b="b"/>
              <a:pathLst>
                <a:path w="127" h="4792" extrusionOk="0">
                  <a:moveTo>
                    <a:pt x="63" y="1"/>
                  </a:moveTo>
                  <a:cubicBezTo>
                    <a:pt x="25" y="1"/>
                    <a:pt x="0" y="1070"/>
                    <a:pt x="0" y="2403"/>
                  </a:cubicBezTo>
                  <a:cubicBezTo>
                    <a:pt x="0" y="3723"/>
                    <a:pt x="25" y="4792"/>
                    <a:pt x="63" y="4792"/>
                  </a:cubicBezTo>
                  <a:cubicBezTo>
                    <a:pt x="101" y="4792"/>
                    <a:pt x="126" y="3723"/>
                    <a:pt x="126" y="2403"/>
                  </a:cubicBezTo>
                  <a:cubicBezTo>
                    <a:pt x="126" y="1070"/>
                    <a:pt x="101" y="1"/>
                    <a:pt x="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8"/>
            <p:cNvSpPr/>
            <p:nvPr/>
          </p:nvSpPr>
          <p:spPr>
            <a:xfrm>
              <a:off x="1530500" y="1997700"/>
              <a:ext cx="1618400" cy="1073275"/>
            </a:xfrm>
            <a:custGeom>
              <a:avLst/>
              <a:gdLst/>
              <a:ahLst/>
              <a:cxnLst/>
              <a:rect l="l" t="t" r="r" b="b"/>
              <a:pathLst>
                <a:path w="64736" h="42931" extrusionOk="0">
                  <a:moveTo>
                    <a:pt x="0" y="0"/>
                  </a:moveTo>
                  <a:lnTo>
                    <a:pt x="0" y="42930"/>
                  </a:lnTo>
                  <a:lnTo>
                    <a:pt x="64735" y="42930"/>
                  </a:lnTo>
                  <a:lnTo>
                    <a:pt x="64735"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8"/>
            <p:cNvSpPr/>
            <p:nvPr/>
          </p:nvSpPr>
          <p:spPr>
            <a:xfrm>
              <a:off x="1527025" y="4134400"/>
              <a:ext cx="194000" cy="152850"/>
            </a:xfrm>
            <a:custGeom>
              <a:avLst/>
              <a:gdLst/>
              <a:ahLst/>
              <a:cxnLst/>
              <a:rect l="l" t="t" r="r" b="b"/>
              <a:pathLst>
                <a:path w="7760" h="6114" extrusionOk="0">
                  <a:moveTo>
                    <a:pt x="5276" y="1"/>
                  </a:moveTo>
                  <a:cubicBezTo>
                    <a:pt x="4513" y="1"/>
                    <a:pt x="3784" y="505"/>
                    <a:pt x="3396" y="1185"/>
                  </a:cubicBezTo>
                  <a:cubicBezTo>
                    <a:pt x="3044" y="1788"/>
                    <a:pt x="2893" y="2543"/>
                    <a:pt x="2365" y="2995"/>
                  </a:cubicBezTo>
                  <a:cubicBezTo>
                    <a:pt x="2076" y="3234"/>
                    <a:pt x="1723" y="3360"/>
                    <a:pt x="1384" y="3498"/>
                  </a:cubicBezTo>
                  <a:cubicBezTo>
                    <a:pt x="1044" y="3637"/>
                    <a:pt x="667" y="3800"/>
                    <a:pt x="479" y="4127"/>
                  </a:cubicBezTo>
                  <a:cubicBezTo>
                    <a:pt x="1" y="5020"/>
                    <a:pt x="629" y="5787"/>
                    <a:pt x="906" y="6026"/>
                  </a:cubicBezTo>
                  <a:lnTo>
                    <a:pt x="1019" y="5951"/>
                  </a:lnTo>
                  <a:lnTo>
                    <a:pt x="6037" y="6114"/>
                  </a:lnTo>
                  <a:cubicBezTo>
                    <a:pt x="6502" y="6114"/>
                    <a:pt x="7017" y="6114"/>
                    <a:pt x="7370" y="5800"/>
                  </a:cubicBezTo>
                  <a:cubicBezTo>
                    <a:pt x="7747" y="5460"/>
                    <a:pt x="7759" y="4882"/>
                    <a:pt x="7759" y="4379"/>
                  </a:cubicBezTo>
                  <a:cubicBezTo>
                    <a:pt x="7747" y="3448"/>
                    <a:pt x="7747" y="2505"/>
                    <a:pt x="7395" y="1650"/>
                  </a:cubicBezTo>
                  <a:cubicBezTo>
                    <a:pt x="7043" y="782"/>
                    <a:pt x="6276" y="40"/>
                    <a:pt x="5358" y="3"/>
                  </a:cubicBezTo>
                  <a:cubicBezTo>
                    <a:pt x="5330" y="1"/>
                    <a:pt x="5303" y="1"/>
                    <a:pt x="527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8"/>
            <p:cNvSpPr/>
            <p:nvPr/>
          </p:nvSpPr>
          <p:spPr>
            <a:xfrm>
              <a:off x="1459750" y="3940500"/>
              <a:ext cx="329800" cy="387625"/>
            </a:xfrm>
            <a:custGeom>
              <a:avLst/>
              <a:gdLst/>
              <a:ahLst/>
              <a:cxnLst/>
              <a:rect l="l" t="t" r="r" b="b"/>
              <a:pathLst>
                <a:path w="13192" h="15505" extrusionOk="0">
                  <a:moveTo>
                    <a:pt x="1497" y="126"/>
                  </a:moveTo>
                  <a:cubicBezTo>
                    <a:pt x="1547" y="402"/>
                    <a:pt x="1786" y="1899"/>
                    <a:pt x="2113" y="3936"/>
                  </a:cubicBezTo>
                  <a:lnTo>
                    <a:pt x="793" y="3936"/>
                  </a:lnTo>
                  <a:lnTo>
                    <a:pt x="152" y="126"/>
                  </a:lnTo>
                  <a:close/>
                  <a:moveTo>
                    <a:pt x="4301" y="126"/>
                  </a:moveTo>
                  <a:lnTo>
                    <a:pt x="4603" y="3936"/>
                  </a:lnTo>
                  <a:lnTo>
                    <a:pt x="2252" y="3936"/>
                  </a:lnTo>
                  <a:cubicBezTo>
                    <a:pt x="2164" y="3408"/>
                    <a:pt x="2088" y="2917"/>
                    <a:pt x="2013" y="2465"/>
                  </a:cubicBezTo>
                  <a:cubicBezTo>
                    <a:pt x="1761" y="931"/>
                    <a:pt x="1673" y="340"/>
                    <a:pt x="1623" y="126"/>
                  </a:cubicBezTo>
                  <a:close/>
                  <a:moveTo>
                    <a:pt x="6879" y="126"/>
                  </a:moveTo>
                  <a:lnTo>
                    <a:pt x="6967" y="3936"/>
                  </a:lnTo>
                  <a:lnTo>
                    <a:pt x="4741" y="3936"/>
                  </a:lnTo>
                  <a:lnTo>
                    <a:pt x="4440" y="126"/>
                  </a:lnTo>
                  <a:close/>
                  <a:moveTo>
                    <a:pt x="9507" y="126"/>
                  </a:moveTo>
                  <a:lnTo>
                    <a:pt x="9382" y="3936"/>
                  </a:lnTo>
                  <a:lnTo>
                    <a:pt x="7093" y="3936"/>
                  </a:lnTo>
                  <a:lnTo>
                    <a:pt x="7005" y="126"/>
                  </a:lnTo>
                  <a:close/>
                  <a:moveTo>
                    <a:pt x="11456" y="126"/>
                  </a:moveTo>
                  <a:lnTo>
                    <a:pt x="11129" y="3936"/>
                  </a:lnTo>
                  <a:lnTo>
                    <a:pt x="9507" y="3936"/>
                  </a:lnTo>
                  <a:lnTo>
                    <a:pt x="9633" y="126"/>
                  </a:lnTo>
                  <a:close/>
                  <a:moveTo>
                    <a:pt x="13041" y="126"/>
                  </a:moveTo>
                  <a:lnTo>
                    <a:pt x="12601" y="3936"/>
                  </a:lnTo>
                  <a:lnTo>
                    <a:pt x="11268" y="3936"/>
                  </a:lnTo>
                  <a:lnTo>
                    <a:pt x="11595" y="126"/>
                  </a:lnTo>
                  <a:close/>
                  <a:moveTo>
                    <a:pt x="2277" y="4917"/>
                  </a:moveTo>
                  <a:cubicBezTo>
                    <a:pt x="2478" y="6187"/>
                    <a:pt x="2704" y="7608"/>
                    <a:pt x="2931" y="9029"/>
                  </a:cubicBezTo>
                  <a:lnTo>
                    <a:pt x="1648" y="9029"/>
                  </a:lnTo>
                  <a:lnTo>
                    <a:pt x="969" y="4917"/>
                  </a:lnTo>
                  <a:close/>
                  <a:moveTo>
                    <a:pt x="4679" y="4917"/>
                  </a:moveTo>
                  <a:lnTo>
                    <a:pt x="4993" y="9029"/>
                  </a:lnTo>
                  <a:lnTo>
                    <a:pt x="3056" y="9029"/>
                  </a:lnTo>
                  <a:lnTo>
                    <a:pt x="2855" y="7771"/>
                  </a:lnTo>
                  <a:cubicBezTo>
                    <a:pt x="2704" y="6803"/>
                    <a:pt x="2553" y="5835"/>
                    <a:pt x="2415" y="4929"/>
                  </a:cubicBezTo>
                  <a:lnTo>
                    <a:pt x="4679" y="4917"/>
                  </a:lnTo>
                  <a:close/>
                  <a:moveTo>
                    <a:pt x="6992" y="4917"/>
                  </a:moveTo>
                  <a:lnTo>
                    <a:pt x="7080" y="9029"/>
                  </a:lnTo>
                  <a:lnTo>
                    <a:pt x="5131" y="9029"/>
                  </a:lnTo>
                  <a:lnTo>
                    <a:pt x="4817" y="4917"/>
                  </a:lnTo>
                  <a:close/>
                  <a:moveTo>
                    <a:pt x="9356" y="4917"/>
                  </a:moveTo>
                  <a:lnTo>
                    <a:pt x="9218" y="9029"/>
                  </a:lnTo>
                  <a:lnTo>
                    <a:pt x="7206" y="9029"/>
                  </a:lnTo>
                  <a:lnTo>
                    <a:pt x="7118" y="4917"/>
                  </a:lnTo>
                  <a:close/>
                  <a:moveTo>
                    <a:pt x="11067" y="4917"/>
                  </a:moveTo>
                  <a:lnTo>
                    <a:pt x="10714" y="9029"/>
                  </a:lnTo>
                  <a:lnTo>
                    <a:pt x="9356" y="9029"/>
                  </a:lnTo>
                  <a:lnTo>
                    <a:pt x="9495" y="4917"/>
                  </a:lnTo>
                  <a:close/>
                  <a:moveTo>
                    <a:pt x="12475" y="4917"/>
                  </a:moveTo>
                  <a:lnTo>
                    <a:pt x="11997" y="9029"/>
                  </a:lnTo>
                  <a:lnTo>
                    <a:pt x="10828" y="9029"/>
                  </a:lnTo>
                  <a:lnTo>
                    <a:pt x="11180" y="4917"/>
                  </a:lnTo>
                  <a:close/>
                  <a:moveTo>
                    <a:pt x="9180" y="10010"/>
                  </a:moveTo>
                  <a:lnTo>
                    <a:pt x="9067" y="13581"/>
                  </a:lnTo>
                  <a:lnTo>
                    <a:pt x="7319" y="13581"/>
                  </a:lnTo>
                  <a:lnTo>
                    <a:pt x="7231" y="10010"/>
                  </a:lnTo>
                  <a:close/>
                  <a:moveTo>
                    <a:pt x="3082" y="10022"/>
                  </a:moveTo>
                  <a:cubicBezTo>
                    <a:pt x="3270" y="11254"/>
                    <a:pt x="3459" y="12474"/>
                    <a:pt x="3635" y="13593"/>
                  </a:cubicBezTo>
                  <a:lnTo>
                    <a:pt x="2415" y="13593"/>
                  </a:lnTo>
                  <a:lnTo>
                    <a:pt x="1811" y="10022"/>
                  </a:lnTo>
                  <a:close/>
                  <a:moveTo>
                    <a:pt x="5081" y="10022"/>
                  </a:moveTo>
                  <a:lnTo>
                    <a:pt x="5358" y="13593"/>
                  </a:lnTo>
                  <a:lnTo>
                    <a:pt x="3761" y="13593"/>
                  </a:lnTo>
                  <a:lnTo>
                    <a:pt x="3207" y="10022"/>
                  </a:lnTo>
                  <a:close/>
                  <a:moveTo>
                    <a:pt x="7093" y="10022"/>
                  </a:moveTo>
                  <a:lnTo>
                    <a:pt x="7181" y="13593"/>
                  </a:lnTo>
                  <a:lnTo>
                    <a:pt x="5496" y="13593"/>
                  </a:lnTo>
                  <a:lnTo>
                    <a:pt x="5207" y="10022"/>
                  </a:lnTo>
                  <a:close/>
                  <a:moveTo>
                    <a:pt x="10614" y="10022"/>
                  </a:moveTo>
                  <a:lnTo>
                    <a:pt x="10312" y="13593"/>
                  </a:lnTo>
                  <a:lnTo>
                    <a:pt x="9193" y="13593"/>
                  </a:lnTo>
                  <a:lnTo>
                    <a:pt x="9319" y="10022"/>
                  </a:lnTo>
                  <a:close/>
                  <a:moveTo>
                    <a:pt x="11871" y="10022"/>
                  </a:moveTo>
                  <a:lnTo>
                    <a:pt x="11456" y="13593"/>
                  </a:lnTo>
                  <a:lnTo>
                    <a:pt x="10438" y="13593"/>
                  </a:lnTo>
                  <a:lnTo>
                    <a:pt x="10740" y="10022"/>
                  </a:lnTo>
                  <a:close/>
                  <a:moveTo>
                    <a:pt x="1" y="0"/>
                  </a:moveTo>
                  <a:lnTo>
                    <a:pt x="2377" y="14159"/>
                  </a:lnTo>
                  <a:cubicBezTo>
                    <a:pt x="2478" y="14763"/>
                    <a:pt x="2918" y="15253"/>
                    <a:pt x="3509" y="15417"/>
                  </a:cubicBezTo>
                  <a:lnTo>
                    <a:pt x="3547" y="15429"/>
                  </a:lnTo>
                  <a:cubicBezTo>
                    <a:pt x="3585" y="15442"/>
                    <a:pt x="3622" y="15454"/>
                    <a:pt x="3673" y="15467"/>
                  </a:cubicBezTo>
                  <a:cubicBezTo>
                    <a:pt x="3761" y="15480"/>
                    <a:pt x="3849" y="15492"/>
                    <a:pt x="3937" y="15492"/>
                  </a:cubicBezTo>
                  <a:lnTo>
                    <a:pt x="3937" y="15505"/>
                  </a:lnTo>
                  <a:lnTo>
                    <a:pt x="4000" y="15492"/>
                  </a:lnTo>
                  <a:lnTo>
                    <a:pt x="9885" y="15492"/>
                  </a:lnTo>
                  <a:cubicBezTo>
                    <a:pt x="10702" y="15492"/>
                    <a:pt x="11406" y="14889"/>
                    <a:pt x="11532" y="14084"/>
                  </a:cubicBezTo>
                  <a:lnTo>
                    <a:pt x="12676" y="4326"/>
                  </a:lnTo>
                  <a:lnTo>
                    <a:pt x="12739" y="3936"/>
                  </a:lnTo>
                  <a:lnTo>
                    <a:pt x="13192" y="63"/>
                  </a:lnTo>
                  <a:lnTo>
                    <a:pt x="1319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8"/>
            <p:cNvSpPr/>
            <p:nvPr/>
          </p:nvSpPr>
          <p:spPr>
            <a:xfrm>
              <a:off x="1047925" y="3202975"/>
              <a:ext cx="692275" cy="194950"/>
            </a:xfrm>
            <a:custGeom>
              <a:avLst/>
              <a:gdLst/>
              <a:ahLst/>
              <a:cxnLst/>
              <a:rect l="l" t="t" r="r" b="b"/>
              <a:pathLst>
                <a:path w="27691" h="7798" extrusionOk="0">
                  <a:moveTo>
                    <a:pt x="806" y="1"/>
                  </a:moveTo>
                  <a:cubicBezTo>
                    <a:pt x="365" y="1"/>
                    <a:pt x="1" y="365"/>
                    <a:pt x="1" y="805"/>
                  </a:cubicBezTo>
                  <a:lnTo>
                    <a:pt x="1" y="6992"/>
                  </a:lnTo>
                  <a:cubicBezTo>
                    <a:pt x="1" y="7445"/>
                    <a:pt x="365" y="7797"/>
                    <a:pt x="806" y="7797"/>
                  </a:cubicBezTo>
                  <a:lnTo>
                    <a:pt x="26886" y="7797"/>
                  </a:lnTo>
                  <a:cubicBezTo>
                    <a:pt x="27338" y="7797"/>
                    <a:pt x="27690" y="7445"/>
                    <a:pt x="27690" y="6992"/>
                  </a:cubicBezTo>
                  <a:lnTo>
                    <a:pt x="27690" y="805"/>
                  </a:lnTo>
                  <a:cubicBezTo>
                    <a:pt x="27690" y="365"/>
                    <a:pt x="27338" y="1"/>
                    <a:pt x="26886" y="1"/>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8"/>
            <p:cNvSpPr/>
            <p:nvPr/>
          </p:nvSpPr>
          <p:spPr>
            <a:xfrm>
              <a:off x="1113325" y="3264250"/>
              <a:ext cx="94950" cy="84650"/>
            </a:xfrm>
            <a:custGeom>
              <a:avLst/>
              <a:gdLst/>
              <a:ahLst/>
              <a:cxnLst/>
              <a:rect l="l" t="t" r="r" b="b"/>
              <a:pathLst>
                <a:path w="3798" h="3386" extrusionOk="0">
                  <a:moveTo>
                    <a:pt x="1899" y="0"/>
                  </a:moveTo>
                  <a:cubicBezTo>
                    <a:pt x="1408" y="0"/>
                    <a:pt x="920" y="216"/>
                    <a:pt x="591" y="630"/>
                  </a:cubicBezTo>
                  <a:cubicBezTo>
                    <a:pt x="0" y="1360"/>
                    <a:pt x="126" y="2429"/>
                    <a:pt x="855" y="3007"/>
                  </a:cubicBezTo>
                  <a:cubicBezTo>
                    <a:pt x="1164" y="3262"/>
                    <a:pt x="1539" y="3386"/>
                    <a:pt x="1912" y="3386"/>
                  </a:cubicBezTo>
                  <a:cubicBezTo>
                    <a:pt x="2403" y="3386"/>
                    <a:pt x="2890" y="3170"/>
                    <a:pt x="3219" y="2756"/>
                  </a:cubicBezTo>
                  <a:cubicBezTo>
                    <a:pt x="3798" y="2026"/>
                    <a:pt x="3685" y="957"/>
                    <a:pt x="2955" y="379"/>
                  </a:cubicBezTo>
                  <a:cubicBezTo>
                    <a:pt x="2646" y="124"/>
                    <a:pt x="2272" y="0"/>
                    <a:pt x="189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8"/>
            <p:cNvSpPr/>
            <p:nvPr/>
          </p:nvSpPr>
          <p:spPr>
            <a:xfrm>
              <a:off x="1136575" y="3292225"/>
              <a:ext cx="48750" cy="30875"/>
            </a:xfrm>
            <a:custGeom>
              <a:avLst/>
              <a:gdLst/>
              <a:ahLst/>
              <a:cxnLst/>
              <a:rect l="l" t="t" r="r" b="b"/>
              <a:pathLst>
                <a:path w="1950" h="1235" extrusionOk="0">
                  <a:moveTo>
                    <a:pt x="1921" y="1"/>
                  </a:moveTo>
                  <a:cubicBezTo>
                    <a:pt x="1872" y="1"/>
                    <a:pt x="1431" y="382"/>
                    <a:pt x="931" y="882"/>
                  </a:cubicBezTo>
                  <a:lnTo>
                    <a:pt x="749" y="1065"/>
                  </a:lnTo>
                  <a:lnTo>
                    <a:pt x="749" y="1065"/>
                  </a:lnTo>
                  <a:cubicBezTo>
                    <a:pt x="364" y="682"/>
                    <a:pt x="64" y="416"/>
                    <a:pt x="28" y="416"/>
                  </a:cubicBezTo>
                  <a:cubicBezTo>
                    <a:pt x="27" y="416"/>
                    <a:pt x="26" y="417"/>
                    <a:pt x="26" y="417"/>
                  </a:cubicBezTo>
                  <a:cubicBezTo>
                    <a:pt x="1" y="442"/>
                    <a:pt x="290" y="769"/>
                    <a:pt x="705" y="1197"/>
                  </a:cubicBezTo>
                  <a:lnTo>
                    <a:pt x="743" y="1234"/>
                  </a:lnTo>
                  <a:lnTo>
                    <a:pt x="793" y="1197"/>
                  </a:lnTo>
                  <a:lnTo>
                    <a:pt x="1019" y="983"/>
                  </a:lnTo>
                  <a:cubicBezTo>
                    <a:pt x="1548" y="467"/>
                    <a:pt x="1950" y="27"/>
                    <a:pt x="1925" y="2"/>
                  </a:cubicBezTo>
                  <a:cubicBezTo>
                    <a:pt x="1924" y="1"/>
                    <a:pt x="1923" y="1"/>
                    <a:pt x="192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8"/>
            <p:cNvSpPr/>
            <p:nvPr/>
          </p:nvSpPr>
          <p:spPr>
            <a:xfrm>
              <a:off x="1256975" y="3284075"/>
              <a:ext cx="415325" cy="3175"/>
            </a:xfrm>
            <a:custGeom>
              <a:avLst/>
              <a:gdLst/>
              <a:ahLst/>
              <a:cxnLst/>
              <a:rect l="l" t="t" r="r" b="b"/>
              <a:pathLst>
                <a:path w="16613" h="127" extrusionOk="0">
                  <a:moveTo>
                    <a:pt x="8300" y="1"/>
                  </a:moveTo>
                  <a:cubicBezTo>
                    <a:pt x="3723" y="1"/>
                    <a:pt x="1" y="26"/>
                    <a:pt x="1" y="64"/>
                  </a:cubicBezTo>
                  <a:cubicBezTo>
                    <a:pt x="1" y="102"/>
                    <a:pt x="3723" y="127"/>
                    <a:pt x="8300" y="127"/>
                  </a:cubicBezTo>
                  <a:cubicBezTo>
                    <a:pt x="12890" y="127"/>
                    <a:pt x="16612" y="102"/>
                    <a:pt x="16612" y="64"/>
                  </a:cubicBezTo>
                  <a:cubicBezTo>
                    <a:pt x="16612" y="26"/>
                    <a:pt x="12890" y="1"/>
                    <a:pt x="830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8"/>
            <p:cNvSpPr/>
            <p:nvPr/>
          </p:nvSpPr>
          <p:spPr>
            <a:xfrm>
              <a:off x="1258875" y="3319300"/>
              <a:ext cx="415000" cy="3175"/>
            </a:xfrm>
            <a:custGeom>
              <a:avLst/>
              <a:gdLst/>
              <a:ahLst/>
              <a:cxnLst/>
              <a:rect l="l" t="t" r="r" b="b"/>
              <a:pathLst>
                <a:path w="16600" h="127" extrusionOk="0">
                  <a:moveTo>
                    <a:pt x="8300" y="0"/>
                  </a:moveTo>
                  <a:cubicBezTo>
                    <a:pt x="3710" y="0"/>
                    <a:pt x="0" y="25"/>
                    <a:pt x="0" y="63"/>
                  </a:cubicBezTo>
                  <a:cubicBezTo>
                    <a:pt x="0" y="101"/>
                    <a:pt x="3710" y="126"/>
                    <a:pt x="8300" y="126"/>
                  </a:cubicBezTo>
                  <a:cubicBezTo>
                    <a:pt x="12890" y="126"/>
                    <a:pt x="16599" y="101"/>
                    <a:pt x="16599" y="63"/>
                  </a:cubicBezTo>
                  <a:cubicBezTo>
                    <a:pt x="16599" y="25"/>
                    <a:pt x="12890" y="0"/>
                    <a:pt x="83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8"/>
            <p:cNvSpPr/>
            <p:nvPr/>
          </p:nvSpPr>
          <p:spPr>
            <a:xfrm>
              <a:off x="288400" y="4321825"/>
              <a:ext cx="3060425" cy="1900"/>
            </a:xfrm>
            <a:custGeom>
              <a:avLst/>
              <a:gdLst/>
              <a:ahLst/>
              <a:cxnLst/>
              <a:rect l="l" t="t" r="r" b="b"/>
              <a:pathLst>
                <a:path w="122417" h="76" extrusionOk="0">
                  <a:moveTo>
                    <a:pt x="61203" y="0"/>
                  </a:moveTo>
                  <a:cubicBezTo>
                    <a:pt x="27401" y="0"/>
                    <a:pt x="1" y="25"/>
                    <a:pt x="1" y="38"/>
                  </a:cubicBezTo>
                  <a:cubicBezTo>
                    <a:pt x="1" y="51"/>
                    <a:pt x="27414" y="76"/>
                    <a:pt x="61203" y="76"/>
                  </a:cubicBezTo>
                  <a:cubicBezTo>
                    <a:pt x="95004" y="76"/>
                    <a:pt x="122417" y="63"/>
                    <a:pt x="122417" y="38"/>
                  </a:cubicBezTo>
                  <a:cubicBezTo>
                    <a:pt x="122417" y="13"/>
                    <a:pt x="95016" y="0"/>
                    <a:pt x="612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8"/>
            <p:cNvSpPr/>
            <p:nvPr/>
          </p:nvSpPr>
          <p:spPr>
            <a:xfrm>
              <a:off x="1433675" y="2024725"/>
              <a:ext cx="1675600" cy="1099050"/>
            </a:xfrm>
            <a:custGeom>
              <a:avLst/>
              <a:gdLst/>
              <a:ahLst/>
              <a:cxnLst/>
              <a:rect l="l" t="t" r="r" b="b"/>
              <a:pathLst>
                <a:path w="67024" h="43962" extrusionOk="0">
                  <a:moveTo>
                    <a:pt x="0" y="0"/>
                  </a:moveTo>
                  <a:lnTo>
                    <a:pt x="0" y="43962"/>
                  </a:lnTo>
                  <a:lnTo>
                    <a:pt x="67024" y="43962"/>
                  </a:lnTo>
                  <a:lnTo>
                    <a:pt x="67024"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8"/>
            <p:cNvSpPr/>
            <p:nvPr/>
          </p:nvSpPr>
          <p:spPr>
            <a:xfrm>
              <a:off x="1432400" y="2022850"/>
              <a:ext cx="1678450" cy="1102500"/>
            </a:xfrm>
            <a:custGeom>
              <a:avLst/>
              <a:gdLst/>
              <a:ahLst/>
              <a:cxnLst/>
              <a:rect l="l" t="t" r="r" b="b"/>
              <a:pathLst>
                <a:path w="67138" h="44100" extrusionOk="0">
                  <a:moveTo>
                    <a:pt x="1" y="0"/>
                  </a:moveTo>
                  <a:lnTo>
                    <a:pt x="1" y="75"/>
                  </a:lnTo>
                  <a:lnTo>
                    <a:pt x="1" y="44037"/>
                  </a:lnTo>
                  <a:lnTo>
                    <a:pt x="1" y="44100"/>
                  </a:lnTo>
                  <a:lnTo>
                    <a:pt x="64" y="44100"/>
                  </a:lnTo>
                  <a:lnTo>
                    <a:pt x="67087" y="44037"/>
                  </a:lnTo>
                  <a:lnTo>
                    <a:pt x="114" y="43974"/>
                  </a:lnTo>
                  <a:lnTo>
                    <a:pt x="114" y="43974"/>
                  </a:lnTo>
                  <a:lnTo>
                    <a:pt x="114" y="138"/>
                  </a:lnTo>
                  <a:lnTo>
                    <a:pt x="114" y="138"/>
                  </a:lnTo>
                  <a:lnTo>
                    <a:pt x="67025" y="126"/>
                  </a:lnTo>
                  <a:lnTo>
                    <a:pt x="67025" y="126"/>
                  </a:lnTo>
                  <a:cubicBezTo>
                    <a:pt x="67062" y="26906"/>
                    <a:pt x="67075" y="43609"/>
                    <a:pt x="67075" y="44037"/>
                  </a:cubicBezTo>
                  <a:lnTo>
                    <a:pt x="67075" y="44037"/>
                  </a:lnTo>
                  <a:cubicBezTo>
                    <a:pt x="67075" y="43609"/>
                    <a:pt x="67100" y="26885"/>
                    <a:pt x="67138" y="75"/>
                  </a:cubicBezTo>
                  <a:lnTo>
                    <a:pt x="67138" y="25"/>
                  </a:lnTo>
                  <a:lnTo>
                    <a:pt x="67100" y="25"/>
                  </a:lnTo>
                  <a:lnTo>
                    <a:pt x="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8"/>
            <p:cNvSpPr/>
            <p:nvPr/>
          </p:nvSpPr>
          <p:spPr>
            <a:xfrm>
              <a:off x="1944825" y="2631450"/>
              <a:ext cx="165700" cy="161925"/>
            </a:xfrm>
            <a:custGeom>
              <a:avLst/>
              <a:gdLst/>
              <a:ahLst/>
              <a:cxnLst/>
              <a:rect l="l" t="t" r="r" b="b"/>
              <a:pathLst>
                <a:path w="6628" h="6477" extrusionOk="0">
                  <a:moveTo>
                    <a:pt x="38" y="1"/>
                  </a:moveTo>
                  <a:lnTo>
                    <a:pt x="1" y="6477"/>
                  </a:lnTo>
                  <a:lnTo>
                    <a:pt x="38" y="6477"/>
                  </a:lnTo>
                  <a:cubicBezTo>
                    <a:pt x="3622" y="6477"/>
                    <a:pt x="6577" y="3610"/>
                    <a:pt x="6628" y="101"/>
                  </a:cubicBezTo>
                  <a:lnTo>
                    <a:pt x="3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8"/>
            <p:cNvSpPr/>
            <p:nvPr/>
          </p:nvSpPr>
          <p:spPr>
            <a:xfrm>
              <a:off x="2002675" y="2729225"/>
              <a:ext cx="215675" cy="126400"/>
            </a:xfrm>
            <a:custGeom>
              <a:avLst/>
              <a:gdLst/>
              <a:ahLst/>
              <a:cxnLst/>
              <a:rect l="l" t="t" r="r" b="b"/>
              <a:pathLst>
                <a:path w="8627" h="5056" extrusionOk="0">
                  <a:moveTo>
                    <a:pt x="2679" y="1"/>
                  </a:moveTo>
                  <a:lnTo>
                    <a:pt x="742" y="13"/>
                  </a:lnTo>
                  <a:lnTo>
                    <a:pt x="189" y="26"/>
                  </a:lnTo>
                  <a:cubicBezTo>
                    <a:pt x="126" y="26"/>
                    <a:pt x="63" y="38"/>
                    <a:pt x="0" y="38"/>
                  </a:cubicBezTo>
                  <a:cubicBezTo>
                    <a:pt x="45" y="47"/>
                    <a:pt x="89" y="56"/>
                    <a:pt x="134" y="56"/>
                  </a:cubicBezTo>
                  <a:cubicBezTo>
                    <a:pt x="152" y="56"/>
                    <a:pt x="171" y="54"/>
                    <a:pt x="189" y="51"/>
                  </a:cubicBezTo>
                  <a:lnTo>
                    <a:pt x="742" y="63"/>
                  </a:lnTo>
                  <a:lnTo>
                    <a:pt x="2661" y="88"/>
                  </a:lnTo>
                  <a:lnTo>
                    <a:pt x="2661" y="88"/>
                  </a:lnTo>
                  <a:lnTo>
                    <a:pt x="4402" y="2302"/>
                  </a:lnTo>
                  <a:lnTo>
                    <a:pt x="6577" y="5043"/>
                  </a:lnTo>
                  <a:lnTo>
                    <a:pt x="6590" y="5056"/>
                  </a:lnTo>
                  <a:lnTo>
                    <a:pt x="6602" y="5056"/>
                  </a:lnTo>
                  <a:lnTo>
                    <a:pt x="8073" y="5043"/>
                  </a:lnTo>
                  <a:lnTo>
                    <a:pt x="8488" y="5030"/>
                  </a:lnTo>
                  <a:cubicBezTo>
                    <a:pt x="8526" y="5030"/>
                    <a:pt x="8576" y="5030"/>
                    <a:pt x="8627" y="5018"/>
                  </a:cubicBezTo>
                  <a:cubicBezTo>
                    <a:pt x="8576" y="5018"/>
                    <a:pt x="8526" y="5005"/>
                    <a:pt x="8476" y="5005"/>
                  </a:cubicBezTo>
                  <a:lnTo>
                    <a:pt x="8073" y="5005"/>
                  </a:lnTo>
                  <a:lnTo>
                    <a:pt x="6618" y="4980"/>
                  </a:lnTo>
                  <a:lnTo>
                    <a:pt x="6618" y="4980"/>
                  </a:lnTo>
                  <a:lnTo>
                    <a:pt x="4477" y="2239"/>
                  </a:lnTo>
                  <a:lnTo>
                    <a:pt x="2717" y="13"/>
                  </a:lnTo>
                  <a:lnTo>
                    <a:pt x="269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8"/>
            <p:cNvSpPr/>
            <p:nvPr/>
          </p:nvSpPr>
          <p:spPr>
            <a:xfrm>
              <a:off x="2170850" y="2872575"/>
              <a:ext cx="106600" cy="2550"/>
            </a:xfrm>
            <a:custGeom>
              <a:avLst/>
              <a:gdLst/>
              <a:ahLst/>
              <a:cxnLst/>
              <a:rect l="l" t="t" r="r" b="b"/>
              <a:pathLst>
                <a:path w="4264" h="102" extrusionOk="0">
                  <a:moveTo>
                    <a:pt x="2126" y="1"/>
                  </a:moveTo>
                  <a:cubicBezTo>
                    <a:pt x="944" y="1"/>
                    <a:pt x="1" y="26"/>
                    <a:pt x="1" y="51"/>
                  </a:cubicBezTo>
                  <a:cubicBezTo>
                    <a:pt x="1" y="76"/>
                    <a:pt x="957" y="101"/>
                    <a:pt x="2126" y="101"/>
                  </a:cubicBezTo>
                  <a:cubicBezTo>
                    <a:pt x="3308" y="101"/>
                    <a:pt x="4264" y="76"/>
                    <a:pt x="4264" y="51"/>
                  </a:cubicBezTo>
                  <a:cubicBezTo>
                    <a:pt x="4264" y="26"/>
                    <a:pt x="3308" y="1"/>
                    <a:pt x="21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8"/>
            <p:cNvSpPr/>
            <p:nvPr/>
          </p:nvSpPr>
          <p:spPr>
            <a:xfrm>
              <a:off x="2170850" y="2892375"/>
              <a:ext cx="106600" cy="2550"/>
            </a:xfrm>
            <a:custGeom>
              <a:avLst/>
              <a:gdLst/>
              <a:ahLst/>
              <a:cxnLst/>
              <a:rect l="l" t="t" r="r" b="b"/>
              <a:pathLst>
                <a:path w="4264" h="102" extrusionOk="0">
                  <a:moveTo>
                    <a:pt x="2126" y="1"/>
                  </a:moveTo>
                  <a:cubicBezTo>
                    <a:pt x="944" y="1"/>
                    <a:pt x="1" y="13"/>
                    <a:pt x="1" y="51"/>
                  </a:cubicBezTo>
                  <a:cubicBezTo>
                    <a:pt x="1" y="76"/>
                    <a:pt x="957" y="101"/>
                    <a:pt x="2126" y="101"/>
                  </a:cubicBezTo>
                  <a:cubicBezTo>
                    <a:pt x="3308" y="101"/>
                    <a:pt x="4264" y="76"/>
                    <a:pt x="4264" y="51"/>
                  </a:cubicBezTo>
                  <a:cubicBezTo>
                    <a:pt x="4264" y="13"/>
                    <a:pt x="3308" y="1"/>
                    <a:pt x="21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p:nvPr/>
          </p:nvSpPr>
          <p:spPr>
            <a:xfrm>
              <a:off x="1754950" y="2446300"/>
              <a:ext cx="329800" cy="323500"/>
            </a:xfrm>
            <a:custGeom>
              <a:avLst/>
              <a:gdLst/>
              <a:ahLst/>
              <a:cxnLst/>
              <a:rect l="l" t="t" r="r" b="b"/>
              <a:pathLst>
                <a:path w="13192" h="12940" extrusionOk="0">
                  <a:moveTo>
                    <a:pt x="6602" y="0"/>
                  </a:moveTo>
                  <a:cubicBezTo>
                    <a:pt x="2981" y="0"/>
                    <a:pt x="0" y="2930"/>
                    <a:pt x="0" y="6476"/>
                  </a:cubicBezTo>
                  <a:cubicBezTo>
                    <a:pt x="0" y="9985"/>
                    <a:pt x="2918" y="12889"/>
                    <a:pt x="6502" y="12940"/>
                  </a:cubicBezTo>
                  <a:lnTo>
                    <a:pt x="6590" y="6476"/>
                  </a:lnTo>
                  <a:lnTo>
                    <a:pt x="13191" y="6476"/>
                  </a:lnTo>
                  <a:cubicBezTo>
                    <a:pt x="13191" y="2930"/>
                    <a:pt x="10224" y="0"/>
                    <a:pt x="660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8"/>
            <p:cNvSpPr/>
            <p:nvPr/>
          </p:nvSpPr>
          <p:spPr>
            <a:xfrm>
              <a:off x="1706525" y="2454475"/>
              <a:ext cx="148725" cy="106900"/>
            </a:xfrm>
            <a:custGeom>
              <a:avLst/>
              <a:gdLst/>
              <a:ahLst/>
              <a:cxnLst/>
              <a:rect l="l" t="t" r="r" b="b"/>
              <a:pathLst>
                <a:path w="5949" h="4276" extrusionOk="0">
                  <a:moveTo>
                    <a:pt x="1" y="0"/>
                  </a:moveTo>
                  <a:lnTo>
                    <a:pt x="1" y="0"/>
                  </a:lnTo>
                  <a:cubicBezTo>
                    <a:pt x="51" y="88"/>
                    <a:pt x="127" y="164"/>
                    <a:pt x="202" y="227"/>
                  </a:cubicBezTo>
                  <a:lnTo>
                    <a:pt x="781" y="805"/>
                  </a:lnTo>
                  <a:cubicBezTo>
                    <a:pt x="1271" y="1308"/>
                    <a:pt x="1963" y="1987"/>
                    <a:pt x="2717" y="2729"/>
                  </a:cubicBezTo>
                  <a:lnTo>
                    <a:pt x="4289" y="4263"/>
                  </a:lnTo>
                  <a:lnTo>
                    <a:pt x="4302" y="4276"/>
                  </a:lnTo>
                  <a:lnTo>
                    <a:pt x="4327" y="4276"/>
                  </a:lnTo>
                  <a:lnTo>
                    <a:pt x="5509" y="4112"/>
                  </a:lnTo>
                  <a:lnTo>
                    <a:pt x="5836" y="4062"/>
                  </a:lnTo>
                  <a:cubicBezTo>
                    <a:pt x="5873" y="4049"/>
                    <a:pt x="5911" y="4049"/>
                    <a:pt x="5949" y="4037"/>
                  </a:cubicBezTo>
                  <a:cubicBezTo>
                    <a:pt x="5936" y="4032"/>
                    <a:pt x="5924" y="4031"/>
                    <a:pt x="5911" y="4031"/>
                  </a:cubicBezTo>
                  <a:cubicBezTo>
                    <a:pt x="5886" y="4031"/>
                    <a:pt x="5861" y="4037"/>
                    <a:pt x="5836" y="4037"/>
                  </a:cubicBezTo>
                  <a:lnTo>
                    <a:pt x="5509" y="4074"/>
                  </a:lnTo>
                  <a:lnTo>
                    <a:pt x="4337" y="4198"/>
                  </a:lnTo>
                  <a:lnTo>
                    <a:pt x="4337" y="4198"/>
                  </a:lnTo>
                  <a:cubicBezTo>
                    <a:pt x="3887" y="3748"/>
                    <a:pt x="3352" y="3226"/>
                    <a:pt x="2780" y="2666"/>
                  </a:cubicBezTo>
                  <a:cubicBezTo>
                    <a:pt x="2025" y="1912"/>
                    <a:pt x="1334" y="1245"/>
                    <a:pt x="831" y="767"/>
                  </a:cubicBezTo>
                  <a:lnTo>
                    <a:pt x="227" y="201"/>
                  </a:lnTo>
                  <a:cubicBezTo>
                    <a:pt x="152" y="126"/>
                    <a:pt x="76" y="63"/>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a:off x="1557850" y="2445975"/>
              <a:ext cx="106900" cy="2550"/>
            </a:xfrm>
            <a:custGeom>
              <a:avLst/>
              <a:gdLst/>
              <a:ahLst/>
              <a:cxnLst/>
              <a:rect l="l" t="t" r="r" b="b"/>
              <a:pathLst>
                <a:path w="4276" h="102" extrusionOk="0">
                  <a:moveTo>
                    <a:pt x="2138" y="1"/>
                  </a:moveTo>
                  <a:cubicBezTo>
                    <a:pt x="956" y="1"/>
                    <a:pt x="0" y="26"/>
                    <a:pt x="0" y="51"/>
                  </a:cubicBezTo>
                  <a:cubicBezTo>
                    <a:pt x="0" y="76"/>
                    <a:pt x="956" y="101"/>
                    <a:pt x="2138" y="101"/>
                  </a:cubicBezTo>
                  <a:cubicBezTo>
                    <a:pt x="3320" y="101"/>
                    <a:pt x="4275" y="76"/>
                    <a:pt x="4275" y="51"/>
                  </a:cubicBezTo>
                  <a:cubicBezTo>
                    <a:pt x="4275" y="26"/>
                    <a:pt x="3320" y="1"/>
                    <a:pt x="21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a:off x="1557850" y="2465775"/>
              <a:ext cx="106900" cy="2550"/>
            </a:xfrm>
            <a:custGeom>
              <a:avLst/>
              <a:gdLst/>
              <a:ahLst/>
              <a:cxnLst/>
              <a:rect l="l" t="t" r="r" b="b"/>
              <a:pathLst>
                <a:path w="4276" h="102" extrusionOk="0">
                  <a:moveTo>
                    <a:pt x="2138" y="1"/>
                  </a:moveTo>
                  <a:cubicBezTo>
                    <a:pt x="956" y="1"/>
                    <a:pt x="0" y="26"/>
                    <a:pt x="0" y="51"/>
                  </a:cubicBezTo>
                  <a:cubicBezTo>
                    <a:pt x="0" y="76"/>
                    <a:pt x="956" y="101"/>
                    <a:pt x="2138" y="101"/>
                  </a:cubicBezTo>
                  <a:cubicBezTo>
                    <a:pt x="3320" y="101"/>
                    <a:pt x="4275" y="76"/>
                    <a:pt x="4275" y="51"/>
                  </a:cubicBezTo>
                  <a:cubicBezTo>
                    <a:pt x="4275" y="26"/>
                    <a:pt x="3320" y="1"/>
                    <a:pt x="21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8"/>
            <p:cNvSpPr/>
            <p:nvPr/>
          </p:nvSpPr>
          <p:spPr>
            <a:xfrm>
              <a:off x="2367975" y="2188200"/>
              <a:ext cx="128275" cy="151225"/>
            </a:xfrm>
            <a:custGeom>
              <a:avLst/>
              <a:gdLst/>
              <a:ahLst/>
              <a:cxnLst/>
              <a:rect l="l" t="t" r="r" b="b"/>
              <a:pathLst>
                <a:path w="5131" h="6049" extrusionOk="0">
                  <a:moveTo>
                    <a:pt x="5106" y="0"/>
                  </a:moveTo>
                  <a:cubicBezTo>
                    <a:pt x="3886" y="25"/>
                    <a:pt x="2704" y="478"/>
                    <a:pt x="1786" y="1296"/>
                  </a:cubicBezTo>
                  <a:cubicBezTo>
                    <a:pt x="604" y="2327"/>
                    <a:pt x="0" y="3886"/>
                    <a:pt x="189" y="5458"/>
                  </a:cubicBezTo>
                  <a:cubicBezTo>
                    <a:pt x="214" y="5646"/>
                    <a:pt x="239" y="5835"/>
                    <a:pt x="290" y="6036"/>
                  </a:cubicBezTo>
                  <a:lnTo>
                    <a:pt x="290" y="6049"/>
                  </a:lnTo>
                  <a:lnTo>
                    <a:pt x="5131" y="4955"/>
                  </a:lnTo>
                  <a:lnTo>
                    <a:pt x="5131" y="4024"/>
                  </a:lnTo>
                  <a:lnTo>
                    <a:pt x="510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8"/>
            <p:cNvSpPr/>
            <p:nvPr/>
          </p:nvSpPr>
          <p:spPr>
            <a:xfrm>
              <a:off x="2371750" y="2188200"/>
              <a:ext cx="124500" cy="151225"/>
            </a:xfrm>
            <a:custGeom>
              <a:avLst/>
              <a:gdLst/>
              <a:ahLst/>
              <a:cxnLst/>
              <a:rect l="l" t="t" r="r" b="b"/>
              <a:pathLst>
                <a:path w="4980" h="6049" extrusionOk="0">
                  <a:moveTo>
                    <a:pt x="4942" y="0"/>
                  </a:moveTo>
                  <a:lnTo>
                    <a:pt x="4942" y="1"/>
                  </a:lnTo>
                  <a:lnTo>
                    <a:pt x="4942" y="1"/>
                  </a:lnTo>
                  <a:cubicBezTo>
                    <a:pt x="4946" y="1"/>
                    <a:pt x="4951" y="0"/>
                    <a:pt x="4955" y="0"/>
                  </a:cubicBezTo>
                  <a:close/>
                  <a:moveTo>
                    <a:pt x="4942" y="1"/>
                  </a:moveTo>
                  <a:lnTo>
                    <a:pt x="4942" y="1"/>
                  </a:lnTo>
                  <a:cubicBezTo>
                    <a:pt x="3727" y="29"/>
                    <a:pt x="2550" y="481"/>
                    <a:pt x="1635" y="1296"/>
                  </a:cubicBezTo>
                  <a:cubicBezTo>
                    <a:pt x="591" y="2188"/>
                    <a:pt x="0" y="3509"/>
                    <a:pt x="13" y="4892"/>
                  </a:cubicBezTo>
                  <a:cubicBezTo>
                    <a:pt x="0" y="5081"/>
                    <a:pt x="13" y="5269"/>
                    <a:pt x="38" y="5458"/>
                  </a:cubicBezTo>
                  <a:cubicBezTo>
                    <a:pt x="63" y="5646"/>
                    <a:pt x="88" y="5835"/>
                    <a:pt x="126" y="6036"/>
                  </a:cubicBezTo>
                  <a:lnTo>
                    <a:pt x="126" y="6049"/>
                  </a:lnTo>
                  <a:lnTo>
                    <a:pt x="4980" y="4967"/>
                  </a:lnTo>
                  <a:lnTo>
                    <a:pt x="4980" y="4024"/>
                  </a:lnTo>
                  <a:lnTo>
                    <a:pt x="4942"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p:nvPr/>
          </p:nvSpPr>
          <p:spPr>
            <a:xfrm>
              <a:off x="2509125" y="2188825"/>
              <a:ext cx="124525" cy="150600"/>
            </a:xfrm>
            <a:custGeom>
              <a:avLst/>
              <a:gdLst/>
              <a:ahLst/>
              <a:cxnLst/>
              <a:rect l="l" t="t" r="r" b="b"/>
              <a:pathLst>
                <a:path w="4981" h="6024" extrusionOk="0">
                  <a:moveTo>
                    <a:pt x="0" y="0"/>
                  </a:moveTo>
                  <a:lnTo>
                    <a:pt x="26" y="4024"/>
                  </a:lnTo>
                  <a:lnTo>
                    <a:pt x="26" y="4968"/>
                  </a:lnTo>
                  <a:lnTo>
                    <a:pt x="4867" y="6024"/>
                  </a:lnTo>
                  <a:cubicBezTo>
                    <a:pt x="4942" y="5672"/>
                    <a:pt x="4980" y="5332"/>
                    <a:pt x="4980" y="4980"/>
                  </a:cubicBezTo>
                  <a:cubicBezTo>
                    <a:pt x="4967" y="4213"/>
                    <a:pt x="4791" y="3459"/>
                    <a:pt x="4464" y="2767"/>
                  </a:cubicBezTo>
                  <a:lnTo>
                    <a:pt x="4477" y="2754"/>
                  </a:lnTo>
                  <a:cubicBezTo>
                    <a:pt x="3760" y="1208"/>
                    <a:pt x="2264" y="164"/>
                    <a:pt x="566" y="26"/>
                  </a:cubicBezTo>
                  <a:lnTo>
                    <a:pt x="415" y="13"/>
                  </a:lnTo>
                  <a:lnTo>
                    <a:pt x="315" y="13"/>
                  </a:lnTo>
                  <a:cubicBezTo>
                    <a:pt x="214" y="13"/>
                    <a:pt x="126" y="0"/>
                    <a:pt x="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8"/>
            <p:cNvSpPr/>
            <p:nvPr/>
          </p:nvSpPr>
          <p:spPr>
            <a:xfrm>
              <a:off x="2508800" y="2188500"/>
              <a:ext cx="124850" cy="150625"/>
            </a:xfrm>
            <a:custGeom>
              <a:avLst/>
              <a:gdLst/>
              <a:ahLst/>
              <a:cxnLst/>
              <a:rect l="l" t="t" r="r" b="b"/>
              <a:pathLst>
                <a:path w="4994" h="6025" extrusionOk="0">
                  <a:moveTo>
                    <a:pt x="13" y="1"/>
                  </a:moveTo>
                  <a:lnTo>
                    <a:pt x="1" y="13"/>
                  </a:lnTo>
                  <a:lnTo>
                    <a:pt x="14" y="13"/>
                  </a:lnTo>
                  <a:lnTo>
                    <a:pt x="13" y="1"/>
                  </a:lnTo>
                  <a:close/>
                  <a:moveTo>
                    <a:pt x="14" y="13"/>
                  </a:moveTo>
                  <a:lnTo>
                    <a:pt x="39" y="4025"/>
                  </a:lnTo>
                  <a:lnTo>
                    <a:pt x="39" y="4968"/>
                  </a:lnTo>
                  <a:lnTo>
                    <a:pt x="4880" y="6024"/>
                  </a:lnTo>
                  <a:cubicBezTo>
                    <a:pt x="4955" y="5697"/>
                    <a:pt x="4993" y="5358"/>
                    <a:pt x="4993" y="5018"/>
                  </a:cubicBezTo>
                  <a:lnTo>
                    <a:pt x="4993" y="4981"/>
                  </a:lnTo>
                  <a:cubicBezTo>
                    <a:pt x="4980" y="4213"/>
                    <a:pt x="4817" y="3459"/>
                    <a:pt x="4477" y="2767"/>
                  </a:cubicBezTo>
                  <a:cubicBezTo>
                    <a:pt x="3761" y="1221"/>
                    <a:pt x="2264" y="177"/>
                    <a:pt x="567" y="39"/>
                  </a:cubicBezTo>
                  <a:lnTo>
                    <a:pt x="416" y="13"/>
                  </a:ln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8"/>
            <p:cNvSpPr/>
            <p:nvPr/>
          </p:nvSpPr>
          <p:spPr>
            <a:xfrm>
              <a:off x="2381800" y="2324950"/>
              <a:ext cx="242400" cy="124200"/>
            </a:xfrm>
            <a:custGeom>
              <a:avLst/>
              <a:gdLst/>
              <a:ahLst/>
              <a:cxnLst/>
              <a:rect l="l" t="t" r="r" b="b"/>
              <a:pathLst>
                <a:path w="9696" h="4968" extrusionOk="0">
                  <a:moveTo>
                    <a:pt x="4842" y="0"/>
                  </a:moveTo>
                  <a:lnTo>
                    <a:pt x="1" y="1082"/>
                  </a:lnTo>
                  <a:cubicBezTo>
                    <a:pt x="504" y="3358"/>
                    <a:pt x="2528" y="4967"/>
                    <a:pt x="4855" y="4967"/>
                  </a:cubicBezTo>
                  <a:cubicBezTo>
                    <a:pt x="7181" y="4955"/>
                    <a:pt x="9193" y="3333"/>
                    <a:pt x="9696" y="1057"/>
                  </a:cubicBezTo>
                  <a:lnTo>
                    <a:pt x="484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8"/>
            <p:cNvSpPr/>
            <p:nvPr/>
          </p:nvSpPr>
          <p:spPr>
            <a:xfrm>
              <a:off x="2694300" y="2305150"/>
              <a:ext cx="279800" cy="3475"/>
            </a:xfrm>
            <a:custGeom>
              <a:avLst/>
              <a:gdLst/>
              <a:ahLst/>
              <a:cxnLst/>
              <a:rect l="l" t="t" r="r" b="b"/>
              <a:pathLst>
                <a:path w="11192" h="139" extrusionOk="0">
                  <a:moveTo>
                    <a:pt x="5596" y="0"/>
                  </a:moveTo>
                  <a:cubicBezTo>
                    <a:pt x="2502" y="0"/>
                    <a:pt x="0" y="38"/>
                    <a:pt x="0" y="76"/>
                  </a:cubicBezTo>
                  <a:cubicBezTo>
                    <a:pt x="0" y="101"/>
                    <a:pt x="2502" y="138"/>
                    <a:pt x="5596" y="138"/>
                  </a:cubicBezTo>
                  <a:cubicBezTo>
                    <a:pt x="8689" y="138"/>
                    <a:pt x="11192" y="101"/>
                    <a:pt x="11192" y="76"/>
                  </a:cubicBezTo>
                  <a:cubicBezTo>
                    <a:pt x="11192" y="25"/>
                    <a:pt x="8689" y="0"/>
                    <a:pt x="55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8"/>
            <p:cNvSpPr/>
            <p:nvPr/>
          </p:nvSpPr>
          <p:spPr>
            <a:xfrm>
              <a:off x="2694300" y="2273400"/>
              <a:ext cx="279800" cy="3150"/>
            </a:xfrm>
            <a:custGeom>
              <a:avLst/>
              <a:gdLst/>
              <a:ahLst/>
              <a:cxnLst/>
              <a:rect l="l" t="t" r="r" b="b"/>
              <a:pathLst>
                <a:path w="11192" h="126" extrusionOk="0">
                  <a:moveTo>
                    <a:pt x="5596" y="0"/>
                  </a:moveTo>
                  <a:cubicBezTo>
                    <a:pt x="2502" y="0"/>
                    <a:pt x="0" y="25"/>
                    <a:pt x="0" y="63"/>
                  </a:cubicBezTo>
                  <a:cubicBezTo>
                    <a:pt x="0" y="101"/>
                    <a:pt x="2502" y="126"/>
                    <a:pt x="5596" y="126"/>
                  </a:cubicBezTo>
                  <a:cubicBezTo>
                    <a:pt x="8689" y="126"/>
                    <a:pt x="11192" y="101"/>
                    <a:pt x="11192" y="63"/>
                  </a:cubicBezTo>
                  <a:cubicBezTo>
                    <a:pt x="11192" y="25"/>
                    <a:pt x="8689" y="0"/>
                    <a:pt x="55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8"/>
            <p:cNvSpPr/>
            <p:nvPr/>
          </p:nvSpPr>
          <p:spPr>
            <a:xfrm>
              <a:off x="2694300" y="2241325"/>
              <a:ext cx="279800" cy="3475"/>
            </a:xfrm>
            <a:custGeom>
              <a:avLst/>
              <a:gdLst/>
              <a:ahLst/>
              <a:cxnLst/>
              <a:rect l="l" t="t" r="r" b="b"/>
              <a:pathLst>
                <a:path w="11192" h="139" extrusionOk="0">
                  <a:moveTo>
                    <a:pt x="5596" y="0"/>
                  </a:moveTo>
                  <a:cubicBezTo>
                    <a:pt x="2502" y="0"/>
                    <a:pt x="0" y="38"/>
                    <a:pt x="0" y="63"/>
                  </a:cubicBezTo>
                  <a:cubicBezTo>
                    <a:pt x="0" y="101"/>
                    <a:pt x="2502" y="139"/>
                    <a:pt x="5596" y="139"/>
                  </a:cubicBezTo>
                  <a:cubicBezTo>
                    <a:pt x="8689" y="139"/>
                    <a:pt x="11192" y="101"/>
                    <a:pt x="11192" y="63"/>
                  </a:cubicBezTo>
                  <a:cubicBezTo>
                    <a:pt x="11192" y="38"/>
                    <a:pt x="8689" y="0"/>
                    <a:pt x="55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8"/>
            <p:cNvSpPr/>
            <p:nvPr/>
          </p:nvSpPr>
          <p:spPr>
            <a:xfrm>
              <a:off x="2694300" y="2334700"/>
              <a:ext cx="279800" cy="3475"/>
            </a:xfrm>
            <a:custGeom>
              <a:avLst/>
              <a:gdLst/>
              <a:ahLst/>
              <a:cxnLst/>
              <a:rect l="l" t="t" r="r" b="b"/>
              <a:pathLst>
                <a:path w="11192" h="139" extrusionOk="0">
                  <a:moveTo>
                    <a:pt x="5596" y="0"/>
                  </a:moveTo>
                  <a:cubicBezTo>
                    <a:pt x="2502" y="0"/>
                    <a:pt x="0" y="25"/>
                    <a:pt x="0" y="63"/>
                  </a:cubicBezTo>
                  <a:cubicBezTo>
                    <a:pt x="0" y="101"/>
                    <a:pt x="2502" y="139"/>
                    <a:pt x="5596" y="139"/>
                  </a:cubicBezTo>
                  <a:cubicBezTo>
                    <a:pt x="8689" y="139"/>
                    <a:pt x="11192" y="101"/>
                    <a:pt x="11192" y="63"/>
                  </a:cubicBezTo>
                  <a:cubicBezTo>
                    <a:pt x="11192" y="25"/>
                    <a:pt x="8689" y="0"/>
                    <a:pt x="55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8"/>
            <p:cNvSpPr/>
            <p:nvPr/>
          </p:nvSpPr>
          <p:spPr>
            <a:xfrm>
              <a:off x="2695550" y="2367075"/>
              <a:ext cx="192100" cy="3175"/>
            </a:xfrm>
            <a:custGeom>
              <a:avLst/>
              <a:gdLst/>
              <a:ahLst/>
              <a:cxnLst/>
              <a:rect l="l" t="t" r="r" b="b"/>
              <a:pathLst>
                <a:path w="7684" h="127" extrusionOk="0">
                  <a:moveTo>
                    <a:pt x="3836" y="0"/>
                  </a:moveTo>
                  <a:cubicBezTo>
                    <a:pt x="1710" y="0"/>
                    <a:pt x="0" y="26"/>
                    <a:pt x="0" y="63"/>
                  </a:cubicBezTo>
                  <a:cubicBezTo>
                    <a:pt x="0" y="101"/>
                    <a:pt x="1710" y="126"/>
                    <a:pt x="3836" y="126"/>
                  </a:cubicBezTo>
                  <a:cubicBezTo>
                    <a:pt x="5961" y="126"/>
                    <a:pt x="7684" y="101"/>
                    <a:pt x="7684" y="63"/>
                  </a:cubicBezTo>
                  <a:cubicBezTo>
                    <a:pt x="7684" y="26"/>
                    <a:pt x="5961" y="0"/>
                    <a:pt x="38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8"/>
            <p:cNvSpPr/>
            <p:nvPr/>
          </p:nvSpPr>
          <p:spPr>
            <a:xfrm>
              <a:off x="2401300" y="2599400"/>
              <a:ext cx="28625" cy="321625"/>
            </a:xfrm>
            <a:custGeom>
              <a:avLst/>
              <a:gdLst/>
              <a:ahLst/>
              <a:cxnLst/>
              <a:rect l="l" t="t" r="r" b="b"/>
              <a:pathLst>
                <a:path w="1145" h="12865" extrusionOk="0">
                  <a:moveTo>
                    <a:pt x="0" y="0"/>
                  </a:moveTo>
                  <a:lnTo>
                    <a:pt x="0" y="12864"/>
                  </a:lnTo>
                  <a:lnTo>
                    <a:pt x="1145" y="12864"/>
                  </a:lnTo>
                  <a:lnTo>
                    <a:pt x="114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8"/>
            <p:cNvSpPr/>
            <p:nvPr/>
          </p:nvSpPr>
          <p:spPr>
            <a:xfrm>
              <a:off x="2456950" y="2708475"/>
              <a:ext cx="28625" cy="212550"/>
            </a:xfrm>
            <a:custGeom>
              <a:avLst/>
              <a:gdLst/>
              <a:ahLst/>
              <a:cxnLst/>
              <a:rect l="l" t="t" r="r" b="b"/>
              <a:pathLst>
                <a:path w="1145" h="8502" extrusionOk="0">
                  <a:moveTo>
                    <a:pt x="0" y="1"/>
                  </a:moveTo>
                  <a:lnTo>
                    <a:pt x="0" y="8501"/>
                  </a:lnTo>
                  <a:lnTo>
                    <a:pt x="1144" y="8501"/>
                  </a:lnTo>
                  <a:lnTo>
                    <a:pt x="114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8"/>
            <p:cNvSpPr/>
            <p:nvPr/>
          </p:nvSpPr>
          <p:spPr>
            <a:xfrm>
              <a:off x="2512575" y="2639325"/>
              <a:ext cx="28650" cy="283250"/>
            </a:xfrm>
            <a:custGeom>
              <a:avLst/>
              <a:gdLst/>
              <a:ahLst/>
              <a:cxnLst/>
              <a:rect l="l" t="t" r="r" b="b"/>
              <a:pathLst>
                <a:path w="1146" h="11330" extrusionOk="0">
                  <a:moveTo>
                    <a:pt x="1" y="0"/>
                  </a:moveTo>
                  <a:lnTo>
                    <a:pt x="1" y="11330"/>
                  </a:lnTo>
                  <a:lnTo>
                    <a:pt x="1145" y="11330"/>
                  </a:lnTo>
                  <a:lnTo>
                    <a:pt x="114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8"/>
            <p:cNvSpPr/>
            <p:nvPr/>
          </p:nvSpPr>
          <p:spPr>
            <a:xfrm>
              <a:off x="2567900" y="2611650"/>
              <a:ext cx="28950" cy="309375"/>
            </a:xfrm>
            <a:custGeom>
              <a:avLst/>
              <a:gdLst/>
              <a:ahLst/>
              <a:cxnLst/>
              <a:rect l="l" t="t" r="r" b="b"/>
              <a:pathLst>
                <a:path w="1158" h="12375" extrusionOk="0">
                  <a:moveTo>
                    <a:pt x="1" y="1"/>
                  </a:moveTo>
                  <a:lnTo>
                    <a:pt x="1" y="12374"/>
                  </a:lnTo>
                  <a:lnTo>
                    <a:pt x="1158" y="12374"/>
                  </a:lnTo>
                  <a:lnTo>
                    <a:pt x="115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8"/>
            <p:cNvSpPr/>
            <p:nvPr/>
          </p:nvSpPr>
          <p:spPr>
            <a:xfrm>
              <a:off x="2623550" y="2715075"/>
              <a:ext cx="28950" cy="205950"/>
            </a:xfrm>
            <a:custGeom>
              <a:avLst/>
              <a:gdLst/>
              <a:ahLst/>
              <a:cxnLst/>
              <a:rect l="l" t="t" r="r" b="b"/>
              <a:pathLst>
                <a:path w="1158" h="8238" extrusionOk="0">
                  <a:moveTo>
                    <a:pt x="1" y="1"/>
                  </a:moveTo>
                  <a:lnTo>
                    <a:pt x="1" y="8237"/>
                  </a:lnTo>
                  <a:lnTo>
                    <a:pt x="1158" y="8237"/>
                  </a:lnTo>
                  <a:lnTo>
                    <a:pt x="115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8"/>
            <p:cNvSpPr/>
            <p:nvPr/>
          </p:nvSpPr>
          <p:spPr>
            <a:xfrm>
              <a:off x="2679200" y="2755625"/>
              <a:ext cx="28950" cy="165400"/>
            </a:xfrm>
            <a:custGeom>
              <a:avLst/>
              <a:gdLst/>
              <a:ahLst/>
              <a:cxnLst/>
              <a:rect l="l" t="t" r="r" b="b"/>
              <a:pathLst>
                <a:path w="1158" h="6616" extrusionOk="0">
                  <a:moveTo>
                    <a:pt x="0" y="1"/>
                  </a:moveTo>
                  <a:lnTo>
                    <a:pt x="0" y="6615"/>
                  </a:lnTo>
                  <a:lnTo>
                    <a:pt x="1157" y="6615"/>
                  </a:lnTo>
                  <a:lnTo>
                    <a:pt x="115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8"/>
            <p:cNvSpPr/>
            <p:nvPr/>
          </p:nvSpPr>
          <p:spPr>
            <a:xfrm>
              <a:off x="2734850" y="2632400"/>
              <a:ext cx="28625" cy="288625"/>
            </a:xfrm>
            <a:custGeom>
              <a:avLst/>
              <a:gdLst/>
              <a:ahLst/>
              <a:cxnLst/>
              <a:rect l="l" t="t" r="r" b="b"/>
              <a:pathLst>
                <a:path w="1145" h="11545" extrusionOk="0">
                  <a:moveTo>
                    <a:pt x="0" y="0"/>
                  </a:moveTo>
                  <a:lnTo>
                    <a:pt x="0" y="11544"/>
                  </a:lnTo>
                  <a:lnTo>
                    <a:pt x="1144" y="11544"/>
                  </a:lnTo>
                  <a:lnTo>
                    <a:pt x="114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8"/>
            <p:cNvSpPr/>
            <p:nvPr/>
          </p:nvSpPr>
          <p:spPr>
            <a:xfrm>
              <a:off x="2790475" y="2684275"/>
              <a:ext cx="28650" cy="236750"/>
            </a:xfrm>
            <a:custGeom>
              <a:avLst/>
              <a:gdLst/>
              <a:ahLst/>
              <a:cxnLst/>
              <a:rect l="l" t="t" r="r" b="b"/>
              <a:pathLst>
                <a:path w="1146" h="9470" extrusionOk="0">
                  <a:moveTo>
                    <a:pt x="1" y="0"/>
                  </a:moveTo>
                  <a:lnTo>
                    <a:pt x="1" y="9469"/>
                  </a:lnTo>
                  <a:lnTo>
                    <a:pt x="1145" y="9469"/>
                  </a:lnTo>
                  <a:lnTo>
                    <a:pt x="114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8"/>
            <p:cNvSpPr/>
            <p:nvPr/>
          </p:nvSpPr>
          <p:spPr>
            <a:xfrm>
              <a:off x="2846125" y="2642775"/>
              <a:ext cx="28625" cy="278250"/>
            </a:xfrm>
            <a:custGeom>
              <a:avLst/>
              <a:gdLst/>
              <a:ahLst/>
              <a:cxnLst/>
              <a:rect l="l" t="t" r="r" b="b"/>
              <a:pathLst>
                <a:path w="1145" h="11130" extrusionOk="0">
                  <a:moveTo>
                    <a:pt x="1" y="0"/>
                  </a:moveTo>
                  <a:lnTo>
                    <a:pt x="1" y="11129"/>
                  </a:lnTo>
                  <a:lnTo>
                    <a:pt x="1145" y="11129"/>
                  </a:lnTo>
                  <a:lnTo>
                    <a:pt x="114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8"/>
            <p:cNvSpPr/>
            <p:nvPr/>
          </p:nvSpPr>
          <p:spPr>
            <a:xfrm>
              <a:off x="2901775" y="2731425"/>
              <a:ext cx="28625" cy="189600"/>
            </a:xfrm>
            <a:custGeom>
              <a:avLst/>
              <a:gdLst/>
              <a:ahLst/>
              <a:cxnLst/>
              <a:rect l="l" t="t" r="r" b="b"/>
              <a:pathLst>
                <a:path w="1145" h="7584" extrusionOk="0">
                  <a:moveTo>
                    <a:pt x="0" y="1"/>
                  </a:moveTo>
                  <a:lnTo>
                    <a:pt x="0" y="7583"/>
                  </a:lnTo>
                  <a:lnTo>
                    <a:pt x="1145" y="7583"/>
                  </a:lnTo>
                  <a:lnTo>
                    <a:pt x="114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8"/>
            <p:cNvSpPr/>
            <p:nvPr/>
          </p:nvSpPr>
          <p:spPr>
            <a:xfrm>
              <a:off x="2957100" y="2695600"/>
              <a:ext cx="28950" cy="225425"/>
            </a:xfrm>
            <a:custGeom>
              <a:avLst/>
              <a:gdLst/>
              <a:ahLst/>
              <a:cxnLst/>
              <a:rect l="l" t="t" r="r" b="b"/>
              <a:pathLst>
                <a:path w="1158" h="9017" extrusionOk="0">
                  <a:moveTo>
                    <a:pt x="1" y="0"/>
                  </a:moveTo>
                  <a:lnTo>
                    <a:pt x="1" y="9016"/>
                  </a:lnTo>
                  <a:lnTo>
                    <a:pt x="1157" y="9016"/>
                  </a:lnTo>
                  <a:lnTo>
                    <a:pt x="115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8"/>
            <p:cNvSpPr/>
            <p:nvPr/>
          </p:nvSpPr>
          <p:spPr>
            <a:xfrm>
              <a:off x="2387775" y="2942375"/>
              <a:ext cx="609900" cy="2225"/>
            </a:xfrm>
            <a:custGeom>
              <a:avLst/>
              <a:gdLst/>
              <a:ahLst/>
              <a:cxnLst/>
              <a:rect l="l" t="t" r="r" b="b"/>
              <a:pathLst>
                <a:path w="24396" h="89" extrusionOk="0">
                  <a:moveTo>
                    <a:pt x="12198" y="0"/>
                  </a:moveTo>
                  <a:cubicBezTo>
                    <a:pt x="5458" y="0"/>
                    <a:pt x="1" y="25"/>
                    <a:pt x="1" y="50"/>
                  </a:cubicBezTo>
                  <a:cubicBezTo>
                    <a:pt x="1" y="63"/>
                    <a:pt x="5458" y="88"/>
                    <a:pt x="12198" y="88"/>
                  </a:cubicBezTo>
                  <a:cubicBezTo>
                    <a:pt x="18938" y="88"/>
                    <a:pt x="24396" y="76"/>
                    <a:pt x="24396" y="50"/>
                  </a:cubicBezTo>
                  <a:cubicBezTo>
                    <a:pt x="24396" y="13"/>
                    <a:pt x="18938" y="0"/>
                    <a:pt x="1219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8"/>
            <p:cNvSpPr/>
            <p:nvPr/>
          </p:nvSpPr>
          <p:spPr>
            <a:xfrm>
              <a:off x="2399725" y="2967600"/>
              <a:ext cx="42450" cy="2450"/>
            </a:xfrm>
            <a:custGeom>
              <a:avLst/>
              <a:gdLst/>
              <a:ahLst/>
              <a:cxnLst/>
              <a:rect l="l" t="t" r="r" b="b"/>
              <a:pathLst>
                <a:path w="1698" h="98" extrusionOk="0">
                  <a:moveTo>
                    <a:pt x="849" y="0"/>
                  </a:moveTo>
                  <a:cubicBezTo>
                    <a:pt x="566" y="0"/>
                    <a:pt x="283" y="16"/>
                    <a:pt x="0" y="47"/>
                  </a:cubicBezTo>
                  <a:cubicBezTo>
                    <a:pt x="0" y="73"/>
                    <a:pt x="378" y="98"/>
                    <a:pt x="843" y="98"/>
                  </a:cubicBezTo>
                  <a:cubicBezTo>
                    <a:pt x="1321" y="98"/>
                    <a:pt x="1698" y="73"/>
                    <a:pt x="1698" y="47"/>
                  </a:cubicBezTo>
                  <a:cubicBezTo>
                    <a:pt x="1415" y="16"/>
                    <a:pt x="1132" y="0"/>
                    <a:pt x="8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8"/>
            <p:cNvSpPr/>
            <p:nvPr/>
          </p:nvSpPr>
          <p:spPr>
            <a:xfrm>
              <a:off x="2462275" y="2968775"/>
              <a:ext cx="51275" cy="2550"/>
            </a:xfrm>
            <a:custGeom>
              <a:avLst/>
              <a:gdLst/>
              <a:ahLst/>
              <a:cxnLst/>
              <a:rect l="l" t="t" r="r" b="b"/>
              <a:pathLst>
                <a:path w="2051" h="102" extrusionOk="0">
                  <a:moveTo>
                    <a:pt x="1019" y="0"/>
                  </a:moveTo>
                  <a:cubicBezTo>
                    <a:pt x="453" y="0"/>
                    <a:pt x="1" y="26"/>
                    <a:pt x="1" y="51"/>
                  </a:cubicBezTo>
                  <a:cubicBezTo>
                    <a:pt x="1" y="76"/>
                    <a:pt x="453" y="101"/>
                    <a:pt x="1019" y="101"/>
                  </a:cubicBezTo>
                  <a:cubicBezTo>
                    <a:pt x="1585" y="101"/>
                    <a:pt x="2050" y="76"/>
                    <a:pt x="2050" y="51"/>
                  </a:cubicBezTo>
                  <a:cubicBezTo>
                    <a:pt x="2050"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8"/>
            <p:cNvSpPr/>
            <p:nvPr/>
          </p:nvSpPr>
          <p:spPr>
            <a:xfrm>
              <a:off x="2522650" y="2968775"/>
              <a:ext cx="50950" cy="2550"/>
            </a:xfrm>
            <a:custGeom>
              <a:avLst/>
              <a:gdLst/>
              <a:ahLst/>
              <a:cxnLst/>
              <a:rect l="l" t="t" r="r" b="b"/>
              <a:pathLst>
                <a:path w="2038" h="102" extrusionOk="0">
                  <a:moveTo>
                    <a:pt x="1019" y="0"/>
                  </a:moveTo>
                  <a:cubicBezTo>
                    <a:pt x="453" y="0"/>
                    <a:pt x="0" y="26"/>
                    <a:pt x="0" y="51"/>
                  </a:cubicBezTo>
                  <a:cubicBezTo>
                    <a:pt x="0" y="76"/>
                    <a:pt x="453" y="101"/>
                    <a:pt x="1019" y="101"/>
                  </a:cubicBezTo>
                  <a:cubicBezTo>
                    <a:pt x="1585" y="101"/>
                    <a:pt x="2037" y="76"/>
                    <a:pt x="2037" y="51"/>
                  </a:cubicBezTo>
                  <a:cubicBezTo>
                    <a:pt x="2037"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8"/>
            <p:cNvSpPr/>
            <p:nvPr/>
          </p:nvSpPr>
          <p:spPr>
            <a:xfrm>
              <a:off x="2583000" y="2968775"/>
              <a:ext cx="51275" cy="2550"/>
            </a:xfrm>
            <a:custGeom>
              <a:avLst/>
              <a:gdLst/>
              <a:ahLst/>
              <a:cxnLst/>
              <a:rect l="l" t="t" r="r" b="b"/>
              <a:pathLst>
                <a:path w="2051" h="102" extrusionOk="0">
                  <a:moveTo>
                    <a:pt x="1019" y="0"/>
                  </a:moveTo>
                  <a:cubicBezTo>
                    <a:pt x="466" y="0"/>
                    <a:pt x="1" y="26"/>
                    <a:pt x="1" y="51"/>
                  </a:cubicBezTo>
                  <a:cubicBezTo>
                    <a:pt x="1" y="76"/>
                    <a:pt x="466" y="101"/>
                    <a:pt x="1019" y="101"/>
                  </a:cubicBezTo>
                  <a:cubicBezTo>
                    <a:pt x="1585" y="101"/>
                    <a:pt x="2050" y="76"/>
                    <a:pt x="2050" y="51"/>
                  </a:cubicBezTo>
                  <a:cubicBezTo>
                    <a:pt x="2050"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8"/>
            <p:cNvSpPr/>
            <p:nvPr/>
          </p:nvSpPr>
          <p:spPr>
            <a:xfrm>
              <a:off x="2643675" y="2968775"/>
              <a:ext cx="50950" cy="2550"/>
            </a:xfrm>
            <a:custGeom>
              <a:avLst/>
              <a:gdLst/>
              <a:ahLst/>
              <a:cxnLst/>
              <a:rect l="l" t="t" r="r" b="b"/>
              <a:pathLst>
                <a:path w="2038" h="102" extrusionOk="0">
                  <a:moveTo>
                    <a:pt x="1019" y="0"/>
                  </a:moveTo>
                  <a:cubicBezTo>
                    <a:pt x="453" y="0"/>
                    <a:pt x="0" y="26"/>
                    <a:pt x="0" y="51"/>
                  </a:cubicBezTo>
                  <a:cubicBezTo>
                    <a:pt x="0" y="76"/>
                    <a:pt x="453" y="101"/>
                    <a:pt x="1019" y="101"/>
                  </a:cubicBezTo>
                  <a:cubicBezTo>
                    <a:pt x="1585" y="101"/>
                    <a:pt x="2038" y="76"/>
                    <a:pt x="2038" y="51"/>
                  </a:cubicBezTo>
                  <a:cubicBezTo>
                    <a:pt x="2038"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8"/>
            <p:cNvSpPr/>
            <p:nvPr/>
          </p:nvSpPr>
          <p:spPr>
            <a:xfrm>
              <a:off x="2704025" y="2968775"/>
              <a:ext cx="50950" cy="2550"/>
            </a:xfrm>
            <a:custGeom>
              <a:avLst/>
              <a:gdLst/>
              <a:ahLst/>
              <a:cxnLst/>
              <a:rect l="l" t="t" r="r" b="b"/>
              <a:pathLst>
                <a:path w="2038" h="102" extrusionOk="0">
                  <a:moveTo>
                    <a:pt x="1019" y="0"/>
                  </a:moveTo>
                  <a:cubicBezTo>
                    <a:pt x="454" y="0"/>
                    <a:pt x="1" y="26"/>
                    <a:pt x="1" y="51"/>
                  </a:cubicBezTo>
                  <a:cubicBezTo>
                    <a:pt x="1" y="76"/>
                    <a:pt x="454" y="101"/>
                    <a:pt x="1019" y="101"/>
                  </a:cubicBezTo>
                  <a:cubicBezTo>
                    <a:pt x="1585" y="101"/>
                    <a:pt x="2038" y="76"/>
                    <a:pt x="2038" y="51"/>
                  </a:cubicBezTo>
                  <a:cubicBezTo>
                    <a:pt x="2038"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8"/>
            <p:cNvSpPr/>
            <p:nvPr/>
          </p:nvSpPr>
          <p:spPr>
            <a:xfrm>
              <a:off x="2764400" y="2968775"/>
              <a:ext cx="51250" cy="2550"/>
            </a:xfrm>
            <a:custGeom>
              <a:avLst/>
              <a:gdLst/>
              <a:ahLst/>
              <a:cxnLst/>
              <a:rect l="l" t="t" r="r" b="b"/>
              <a:pathLst>
                <a:path w="2050" h="102" extrusionOk="0">
                  <a:moveTo>
                    <a:pt x="1019" y="0"/>
                  </a:moveTo>
                  <a:cubicBezTo>
                    <a:pt x="453" y="0"/>
                    <a:pt x="0" y="26"/>
                    <a:pt x="0" y="51"/>
                  </a:cubicBezTo>
                  <a:cubicBezTo>
                    <a:pt x="0" y="76"/>
                    <a:pt x="453" y="101"/>
                    <a:pt x="1019" y="101"/>
                  </a:cubicBezTo>
                  <a:cubicBezTo>
                    <a:pt x="1585" y="101"/>
                    <a:pt x="2050" y="76"/>
                    <a:pt x="2050" y="51"/>
                  </a:cubicBezTo>
                  <a:cubicBezTo>
                    <a:pt x="2050"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8"/>
            <p:cNvSpPr/>
            <p:nvPr/>
          </p:nvSpPr>
          <p:spPr>
            <a:xfrm>
              <a:off x="2825075" y="2968775"/>
              <a:ext cx="50950" cy="2550"/>
            </a:xfrm>
            <a:custGeom>
              <a:avLst/>
              <a:gdLst/>
              <a:ahLst/>
              <a:cxnLst/>
              <a:rect l="l" t="t" r="r" b="b"/>
              <a:pathLst>
                <a:path w="2038" h="102" extrusionOk="0">
                  <a:moveTo>
                    <a:pt x="1019" y="0"/>
                  </a:moveTo>
                  <a:cubicBezTo>
                    <a:pt x="453" y="0"/>
                    <a:pt x="0" y="26"/>
                    <a:pt x="0" y="51"/>
                  </a:cubicBezTo>
                  <a:cubicBezTo>
                    <a:pt x="0" y="76"/>
                    <a:pt x="453" y="101"/>
                    <a:pt x="1019" y="101"/>
                  </a:cubicBezTo>
                  <a:cubicBezTo>
                    <a:pt x="1585" y="101"/>
                    <a:pt x="2037" y="76"/>
                    <a:pt x="2037" y="51"/>
                  </a:cubicBezTo>
                  <a:cubicBezTo>
                    <a:pt x="2037"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8"/>
            <p:cNvSpPr/>
            <p:nvPr/>
          </p:nvSpPr>
          <p:spPr>
            <a:xfrm>
              <a:off x="2885425" y="2968775"/>
              <a:ext cx="50950" cy="2550"/>
            </a:xfrm>
            <a:custGeom>
              <a:avLst/>
              <a:gdLst/>
              <a:ahLst/>
              <a:cxnLst/>
              <a:rect l="l" t="t" r="r" b="b"/>
              <a:pathLst>
                <a:path w="2038" h="102" extrusionOk="0">
                  <a:moveTo>
                    <a:pt x="1019" y="0"/>
                  </a:moveTo>
                  <a:cubicBezTo>
                    <a:pt x="453" y="0"/>
                    <a:pt x="0" y="26"/>
                    <a:pt x="0" y="51"/>
                  </a:cubicBezTo>
                  <a:cubicBezTo>
                    <a:pt x="0" y="76"/>
                    <a:pt x="453" y="101"/>
                    <a:pt x="1019" y="101"/>
                  </a:cubicBezTo>
                  <a:cubicBezTo>
                    <a:pt x="1585" y="101"/>
                    <a:pt x="2038" y="76"/>
                    <a:pt x="2038" y="51"/>
                  </a:cubicBezTo>
                  <a:cubicBezTo>
                    <a:pt x="2038"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8"/>
            <p:cNvSpPr/>
            <p:nvPr/>
          </p:nvSpPr>
          <p:spPr>
            <a:xfrm>
              <a:off x="2945775" y="2968775"/>
              <a:ext cx="51275" cy="2550"/>
            </a:xfrm>
            <a:custGeom>
              <a:avLst/>
              <a:gdLst/>
              <a:ahLst/>
              <a:cxnLst/>
              <a:rect l="l" t="t" r="r" b="b"/>
              <a:pathLst>
                <a:path w="2051" h="102" extrusionOk="0">
                  <a:moveTo>
                    <a:pt x="1019" y="0"/>
                  </a:moveTo>
                  <a:cubicBezTo>
                    <a:pt x="454" y="0"/>
                    <a:pt x="1" y="26"/>
                    <a:pt x="1" y="51"/>
                  </a:cubicBezTo>
                  <a:cubicBezTo>
                    <a:pt x="1" y="76"/>
                    <a:pt x="454" y="101"/>
                    <a:pt x="1019" y="101"/>
                  </a:cubicBezTo>
                  <a:cubicBezTo>
                    <a:pt x="1585" y="101"/>
                    <a:pt x="2051" y="76"/>
                    <a:pt x="2051" y="51"/>
                  </a:cubicBezTo>
                  <a:cubicBezTo>
                    <a:pt x="2051"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8"/>
            <p:cNvSpPr/>
            <p:nvPr/>
          </p:nvSpPr>
          <p:spPr>
            <a:xfrm>
              <a:off x="2456950" y="2708475"/>
              <a:ext cx="28625" cy="212550"/>
            </a:xfrm>
            <a:custGeom>
              <a:avLst/>
              <a:gdLst/>
              <a:ahLst/>
              <a:cxnLst/>
              <a:rect l="l" t="t" r="r" b="b"/>
              <a:pathLst>
                <a:path w="1145" h="8502" extrusionOk="0">
                  <a:moveTo>
                    <a:pt x="0" y="1"/>
                  </a:moveTo>
                  <a:lnTo>
                    <a:pt x="0" y="8501"/>
                  </a:lnTo>
                  <a:lnTo>
                    <a:pt x="1144" y="8501"/>
                  </a:lnTo>
                  <a:lnTo>
                    <a:pt x="1144"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8"/>
            <p:cNvSpPr/>
            <p:nvPr/>
          </p:nvSpPr>
          <p:spPr>
            <a:xfrm>
              <a:off x="2567900" y="2611650"/>
              <a:ext cx="28950" cy="309375"/>
            </a:xfrm>
            <a:custGeom>
              <a:avLst/>
              <a:gdLst/>
              <a:ahLst/>
              <a:cxnLst/>
              <a:rect l="l" t="t" r="r" b="b"/>
              <a:pathLst>
                <a:path w="1158" h="12375" extrusionOk="0">
                  <a:moveTo>
                    <a:pt x="1" y="1"/>
                  </a:moveTo>
                  <a:lnTo>
                    <a:pt x="1" y="12374"/>
                  </a:lnTo>
                  <a:lnTo>
                    <a:pt x="1158" y="12374"/>
                  </a:lnTo>
                  <a:lnTo>
                    <a:pt x="1158"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8"/>
            <p:cNvSpPr/>
            <p:nvPr/>
          </p:nvSpPr>
          <p:spPr>
            <a:xfrm>
              <a:off x="2679200" y="2755625"/>
              <a:ext cx="28950" cy="165400"/>
            </a:xfrm>
            <a:custGeom>
              <a:avLst/>
              <a:gdLst/>
              <a:ahLst/>
              <a:cxnLst/>
              <a:rect l="l" t="t" r="r" b="b"/>
              <a:pathLst>
                <a:path w="1158" h="6616" extrusionOk="0">
                  <a:moveTo>
                    <a:pt x="0" y="1"/>
                  </a:moveTo>
                  <a:lnTo>
                    <a:pt x="0" y="6615"/>
                  </a:lnTo>
                  <a:lnTo>
                    <a:pt x="1157" y="6615"/>
                  </a:lnTo>
                  <a:lnTo>
                    <a:pt x="1157"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8"/>
            <p:cNvSpPr/>
            <p:nvPr/>
          </p:nvSpPr>
          <p:spPr>
            <a:xfrm>
              <a:off x="2790475" y="2684275"/>
              <a:ext cx="28650" cy="236750"/>
            </a:xfrm>
            <a:custGeom>
              <a:avLst/>
              <a:gdLst/>
              <a:ahLst/>
              <a:cxnLst/>
              <a:rect l="l" t="t" r="r" b="b"/>
              <a:pathLst>
                <a:path w="1146" h="9470" extrusionOk="0">
                  <a:moveTo>
                    <a:pt x="1" y="0"/>
                  </a:moveTo>
                  <a:lnTo>
                    <a:pt x="1" y="9469"/>
                  </a:lnTo>
                  <a:lnTo>
                    <a:pt x="1145" y="9469"/>
                  </a:lnTo>
                  <a:lnTo>
                    <a:pt x="1145" y="0"/>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8"/>
            <p:cNvSpPr/>
            <p:nvPr/>
          </p:nvSpPr>
          <p:spPr>
            <a:xfrm>
              <a:off x="2901775" y="2731425"/>
              <a:ext cx="28625" cy="189600"/>
            </a:xfrm>
            <a:custGeom>
              <a:avLst/>
              <a:gdLst/>
              <a:ahLst/>
              <a:cxnLst/>
              <a:rect l="l" t="t" r="r" b="b"/>
              <a:pathLst>
                <a:path w="1145" h="7584" extrusionOk="0">
                  <a:moveTo>
                    <a:pt x="0" y="1"/>
                  </a:moveTo>
                  <a:lnTo>
                    <a:pt x="0" y="7583"/>
                  </a:lnTo>
                  <a:lnTo>
                    <a:pt x="1145" y="7583"/>
                  </a:lnTo>
                  <a:lnTo>
                    <a:pt x="1145"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8"/>
            <p:cNvSpPr/>
            <p:nvPr/>
          </p:nvSpPr>
          <p:spPr>
            <a:xfrm>
              <a:off x="1572400" y="2203600"/>
              <a:ext cx="64675" cy="55475"/>
            </a:xfrm>
            <a:custGeom>
              <a:avLst/>
              <a:gdLst/>
              <a:ahLst/>
              <a:cxnLst/>
              <a:rect l="l" t="t" r="r" b="b"/>
              <a:pathLst>
                <a:path w="2587" h="2219" extrusionOk="0">
                  <a:moveTo>
                    <a:pt x="1477" y="0"/>
                  </a:moveTo>
                  <a:cubicBezTo>
                    <a:pt x="494" y="0"/>
                    <a:pt x="0" y="1186"/>
                    <a:pt x="688" y="1887"/>
                  </a:cubicBezTo>
                  <a:cubicBezTo>
                    <a:pt x="917" y="2116"/>
                    <a:pt x="1198" y="2219"/>
                    <a:pt x="1473" y="2219"/>
                  </a:cubicBezTo>
                  <a:cubicBezTo>
                    <a:pt x="2043" y="2219"/>
                    <a:pt x="2587" y="1777"/>
                    <a:pt x="2587" y="1107"/>
                  </a:cubicBezTo>
                  <a:cubicBezTo>
                    <a:pt x="2587" y="491"/>
                    <a:pt x="2096" y="1"/>
                    <a:pt x="1493" y="1"/>
                  </a:cubicBezTo>
                  <a:cubicBezTo>
                    <a:pt x="1488" y="0"/>
                    <a:pt x="1483" y="0"/>
                    <a:pt x="14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8"/>
            <p:cNvSpPr/>
            <p:nvPr/>
          </p:nvSpPr>
          <p:spPr>
            <a:xfrm>
              <a:off x="1696150" y="2207675"/>
              <a:ext cx="417525" cy="3175"/>
            </a:xfrm>
            <a:custGeom>
              <a:avLst/>
              <a:gdLst/>
              <a:ahLst/>
              <a:cxnLst/>
              <a:rect l="l" t="t" r="r" b="b"/>
              <a:pathLst>
                <a:path w="16701" h="127" extrusionOk="0">
                  <a:moveTo>
                    <a:pt x="8351" y="1"/>
                  </a:moveTo>
                  <a:cubicBezTo>
                    <a:pt x="3748" y="1"/>
                    <a:pt x="1" y="26"/>
                    <a:pt x="1" y="64"/>
                  </a:cubicBezTo>
                  <a:cubicBezTo>
                    <a:pt x="1" y="102"/>
                    <a:pt x="3748" y="127"/>
                    <a:pt x="8351" y="127"/>
                  </a:cubicBezTo>
                  <a:cubicBezTo>
                    <a:pt x="12966" y="127"/>
                    <a:pt x="16700" y="102"/>
                    <a:pt x="16700" y="64"/>
                  </a:cubicBezTo>
                  <a:cubicBezTo>
                    <a:pt x="16700" y="39"/>
                    <a:pt x="12966" y="1"/>
                    <a:pt x="835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8"/>
            <p:cNvSpPr/>
            <p:nvPr/>
          </p:nvSpPr>
          <p:spPr>
            <a:xfrm>
              <a:off x="1699300" y="2241325"/>
              <a:ext cx="164450" cy="3175"/>
            </a:xfrm>
            <a:custGeom>
              <a:avLst/>
              <a:gdLst/>
              <a:ahLst/>
              <a:cxnLst/>
              <a:rect l="l" t="t" r="r" b="b"/>
              <a:pathLst>
                <a:path w="6578" h="127" extrusionOk="0">
                  <a:moveTo>
                    <a:pt x="3295" y="0"/>
                  </a:moveTo>
                  <a:cubicBezTo>
                    <a:pt x="2377" y="0"/>
                    <a:pt x="1560" y="0"/>
                    <a:pt x="969" y="13"/>
                  </a:cubicBezTo>
                  <a:cubicBezTo>
                    <a:pt x="667" y="26"/>
                    <a:pt x="428" y="38"/>
                    <a:pt x="252" y="38"/>
                  </a:cubicBezTo>
                  <a:cubicBezTo>
                    <a:pt x="232" y="35"/>
                    <a:pt x="211" y="33"/>
                    <a:pt x="189" y="33"/>
                  </a:cubicBezTo>
                  <a:cubicBezTo>
                    <a:pt x="130" y="33"/>
                    <a:pt x="65" y="45"/>
                    <a:pt x="1" y="63"/>
                  </a:cubicBezTo>
                  <a:cubicBezTo>
                    <a:pt x="89" y="76"/>
                    <a:pt x="177" y="88"/>
                    <a:pt x="252" y="88"/>
                  </a:cubicBezTo>
                  <a:cubicBezTo>
                    <a:pt x="428" y="101"/>
                    <a:pt x="667" y="114"/>
                    <a:pt x="969" y="114"/>
                  </a:cubicBezTo>
                  <a:cubicBezTo>
                    <a:pt x="1560" y="126"/>
                    <a:pt x="2377" y="126"/>
                    <a:pt x="3295" y="126"/>
                  </a:cubicBezTo>
                  <a:cubicBezTo>
                    <a:pt x="4201" y="126"/>
                    <a:pt x="5018" y="126"/>
                    <a:pt x="5622" y="114"/>
                  </a:cubicBezTo>
                  <a:cubicBezTo>
                    <a:pt x="5911" y="101"/>
                    <a:pt x="6162" y="88"/>
                    <a:pt x="6326" y="88"/>
                  </a:cubicBezTo>
                  <a:cubicBezTo>
                    <a:pt x="6414" y="88"/>
                    <a:pt x="6502" y="76"/>
                    <a:pt x="6577" y="63"/>
                  </a:cubicBezTo>
                  <a:cubicBezTo>
                    <a:pt x="6522" y="45"/>
                    <a:pt x="6460" y="33"/>
                    <a:pt x="6396" y="33"/>
                  </a:cubicBezTo>
                  <a:cubicBezTo>
                    <a:pt x="6373" y="33"/>
                    <a:pt x="6349" y="35"/>
                    <a:pt x="6326" y="38"/>
                  </a:cubicBezTo>
                  <a:cubicBezTo>
                    <a:pt x="6162" y="26"/>
                    <a:pt x="5911" y="13"/>
                    <a:pt x="5622" y="13"/>
                  </a:cubicBezTo>
                  <a:cubicBezTo>
                    <a:pt x="5018" y="0"/>
                    <a:pt x="4201" y="0"/>
                    <a:pt x="32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8"/>
            <p:cNvSpPr/>
            <p:nvPr/>
          </p:nvSpPr>
          <p:spPr>
            <a:xfrm>
              <a:off x="522300" y="2124075"/>
              <a:ext cx="877125" cy="1000975"/>
            </a:xfrm>
            <a:custGeom>
              <a:avLst/>
              <a:gdLst/>
              <a:ahLst/>
              <a:cxnLst/>
              <a:rect l="l" t="t" r="r" b="b"/>
              <a:pathLst>
                <a:path w="35085" h="40039" extrusionOk="0">
                  <a:moveTo>
                    <a:pt x="1" y="0"/>
                  </a:moveTo>
                  <a:lnTo>
                    <a:pt x="1" y="40038"/>
                  </a:lnTo>
                  <a:lnTo>
                    <a:pt x="35084" y="40038"/>
                  </a:lnTo>
                  <a:lnTo>
                    <a:pt x="35084"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8"/>
            <p:cNvSpPr/>
            <p:nvPr/>
          </p:nvSpPr>
          <p:spPr>
            <a:xfrm>
              <a:off x="629825" y="2612700"/>
              <a:ext cx="694150" cy="149575"/>
            </a:xfrm>
            <a:custGeom>
              <a:avLst/>
              <a:gdLst/>
              <a:ahLst/>
              <a:cxnLst/>
              <a:rect l="l" t="t" r="r" b="b"/>
              <a:pathLst>
                <a:path w="27766" h="5983" extrusionOk="0">
                  <a:moveTo>
                    <a:pt x="24351" y="0"/>
                  </a:moveTo>
                  <a:cubicBezTo>
                    <a:pt x="23262" y="0"/>
                    <a:pt x="22176" y="248"/>
                    <a:pt x="21189" y="738"/>
                  </a:cubicBezTo>
                  <a:cubicBezTo>
                    <a:pt x="20397" y="1153"/>
                    <a:pt x="19680" y="1656"/>
                    <a:pt x="19026" y="2260"/>
                  </a:cubicBezTo>
                  <a:cubicBezTo>
                    <a:pt x="18334" y="2863"/>
                    <a:pt x="17655" y="3567"/>
                    <a:pt x="16876" y="4171"/>
                  </a:cubicBezTo>
                  <a:cubicBezTo>
                    <a:pt x="16083" y="4787"/>
                    <a:pt x="15203" y="5366"/>
                    <a:pt x="14197" y="5617"/>
                  </a:cubicBezTo>
                  <a:cubicBezTo>
                    <a:pt x="13860" y="5698"/>
                    <a:pt x="13517" y="5739"/>
                    <a:pt x="13176" y="5739"/>
                  </a:cubicBezTo>
                  <a:cubicBezTo>
                    <a:pt x="12511" y="5739"/>
                    <a:pt x="11853" y="5585"/>
                    <a:pt x="11255" y="5278"/>
                  </a:cubicBezTo>
                  <a:cubicBezTo>
                    <a:pt x="10362" y="4863"/>
                    <a:pt x="9570" y="4284"/>
                    <a:pt x="8777" y="3819"/>
                  </a:cubicBezTo>
                  <a:cubicBezTo>
                    <a:pt x="8036" y="3329"/>
                    <a:pt x="7218" y="2976"/>
                    <a:pt x="6363" y="2763"/>
                  </a:cubicBezTo>
                  <a:cubicBezTo>
                    <a:pt x="5835" y="2638"/>
                    <a:pt x="5300" y="2577"/>
                    <a:pt x="4766" y="2577"/>
                  </a:cubicBezTo>
                  <a:cubicBezTo>
                    <a:pt x="3419" y="2577"/>
                    <a:pt x="2088" y="2967"/>
                    <a:pt x="943" y="3706"/>
                  </a:cubicBezTo>
                  <a:cubicBezTo>
                    <a:pt x="692" y="3869"/>
                    <a:pt x="453" y="4045"/>
                    <a:pt x="227" y="4247"/>
                  </a:cubicBezTo>
                  <a:cubicBezTo>
                    <a:pt x="139" y="4309"/>
                    <a:pt x="63" y="4385"/>
                    <a:pt x="0" y="4473"/>
                  </a:cubicBezTo>
                  <a:cubicBezTo>
                    <a:pt x="1" y="4473"/>
                    <a:pt x="1" y="4473"/>
                    <a:pt x="2" y="4473"/>
                  </a:cubicBezTo>
                  <a:cubicBezTo>
                    <a:pt x="38" y="4473"/>
                    <a:pt x="341" y="4176"/>
                    <a:pt x="994" y="3781"/>
                  </a:cubicBezTo>
                  <a:cubicBezTo>
                    <a:pt x="1937" y="3215"/>
                    <a:pt x="2993" y="2876"/>
                    <a:pt x="4087" y="2775"/>
                  </a:cubicBezTo>
                  <a:cubicBezTo>
                    <a:pt x="4275" y="2759"/>
                    <a:pt x="4464" y="2752"/>
                    <a:pt x="4652" y="2752"/>
                  </a:cubicBezTo>
                  <a:cubicBezTo>
                    <a:pt x="5209" y="2752"/>
                    <a:pt x="5768" y="2820"/>
                    <a:pt x="6313" y="2951"/>
                  </a:cubicBezTo>
                  <a:cubicBezTo>
                    <a:pt x="7155" y="3165"/>
                    <a:pt x="7947" y="3530"/>
                    <a:pt x="8664" y="4008"/>
                  </a:cubicBezTo>
                  <a:cubicBezTo>
                    <a:pt x="9444" y="4485"/>
                    <a:pt x="10236" y="5051"/>
                    <a:pt x="11154" y="5491"/>
                  </a:cubicBezTo>
                  <a:cubicBezTo>
                    <a:pt x="11632" y="5718"/>
                    <a:pt x="12135" y="5869"/>
                    <a:pt x="12650" y="5944"/>
                  </a:cubicBezTo>
                  <a:cubicBezTo>
                    <a:pt x="12838" y="5970"/>
                    <a:pt x="13025" y="5983"/>
                    <a:pt x="13212" y="5983"/>
                  </a:cubicBezTo>
                  <a:cubicBezTo>
                    <a:pt x="13565" y="5983"/>
                    <a:pt x="13915" y="5938"/>
                    <a:pt x="14260" y="5856"/>
                  </a:cubicBezTo>
                  <a:cubicBezTo>
                    <a:pt x="15316" y="5579"/>
                    <a:pt x="16222" y="5001"/>
                    <a:pt x="17014" y="4360"/>
                  </a:cubicBezTo>
                  <a:cubicBezTo>
                    <a:pt x="17806" y="3718"/>
                    <a:pt x="18485" y="3039"/>
                    <a:pt x="19177" y="2423"/>
                  </a:cubicBezTo>
                  <a:cubicBezTo>
                    <a:pt x="19806" y="1832"/>
                    <a:pt x="20510" y="1329"/>
                    <a:pt x="21277" y="914"/>
                  </a:cubicBezTo>
                  <a:cubicBezTo>
                    <a:pt x="21943" y="575"/>
                    <a:pt x="22660" y="348"/>
                    <a:pt x="23402" y="235"/>
                  </a:cubicBezTo>
                  <a:cubicBezTo>
                    <a:pt x="23769" y="180"/>
                    <a:pt x="24138" y="152"/>
                    <a:pt x="24508" y="152"/>
                  </a:cubicBezTo>
                  <a:cubicBezTo>
                    <a:pt x="25228" y="152"/>
                    <a:pt x="25948" y="258"/>
                    <a:pt x="26646" y="474"/>
                  </a:cubicBezTo>
                  <a:cubicBezTo>
                    <a:pt x="27338" y="689"/>
                    <a:pt x="27713" y="904"/>
                    <a:pt x="27761" y="904"/>
                  </a:cubicBezTo>
                  <a:cubicBezTo>
                    <a:pt x="27763" y="904"/>
                    <a:pt x="27765" y="903"/>
                    <a:pt x="27765" y="902"/>
                  </a:cubicBezTo>
                  <a:cubicBezTo>
                    <a:pt x="27690" y="839"/>
                    <a:pt x="27589" y="788"/>
                    <a:pt x="27501" y="738"/>
                  </a:cubicBezTo>
                  <a:cubicBezTo>
                    <a:pt x="27237" y="600"/>
                    <a:pt x="26961" y="474"/>
                    <a:pt x="26671" y="386"/>
                  </a:cubicBezTo>
                  <a:cubicBezTo>
                    <a:pt x="25919" y="128"/>
                    <a:pt x="25134" y="0"/>
                    <a:pt x="2435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8"/>
            <p:cNvSpPr/>
            <p:nvPr/>
          </p:nvSpPr>
          <p:spPr>
            <a:xfrm>
              <a:off x="763750" y="2769775"/>
              <a:ext cx="74525" cy="201550"/>
            </a:xfrm>
            <a:custGeom>
              <a:avLst/>
              <a:gdLst/>
              <a:ahLst/>
              <a:cxnLst/>
              <a:rect l="l" t="t" r="r" b="b"/>
              <a:pathLst>
                <a:path w="2981" h="8062" extrusionOk="0">
                  <a:moveTo>
                    <a:pt x="0" y="1"/>
                  </a:moveTo>
                  <a:lnTo>
                    <a:pt x="0" y="8061"/>
                  </a:lnTo>
                  <a:lnTo>
                    <a:pt x="2980" y="8061"/>
                  </a:lnTo>
                  <a:lnTo>
                    <a:pt x="298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8"/>
            <p:cNvSpPr/>
            <p:nvPr/>
          </p:nvSpPr>
          <p:spPr>
            <a:xfrm>
              <a:off x="1080300" y="2769775"/>
              <a:ext cx="74550" cy="201550"/>
            </a:xfrm>
            <a:custGeom>
              <a:avLst/>
              <a:gdLst/>
              <a:ahLst/>
              <a:cxnLst/>
              <a:rect l="l" t="t" r="r" b="b"/>
              <a:pathLst>
                <a:path w="2982" h="8062" extrusionOk="0">
                  <a:moveTo>
                    <a:pt x="1" y="1"/>
                  </a:moveTo>
                  <a:lnTo>
                    <a:pt x="1" y="8061"/>
                  </a:lnTo>
                  <a:lnTo>
                    <a:pt x="2981" y="8061"/>
                  </a:lnTo>
                  <a:lnTo>
                    <a:pt x="298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8"/>
            <p:cNvSpPr/>
            <p:nvPr/>
          </p:nvSpPr>
          <p:spPr>
            <a:xfrm>
              <a:off x="1185625" y="2651250"/>
              <a:ext cx="74525" cy="320075"/>
            </a:xfrm>
            <a:custGeom>
              <a:avLst/>
              <a:gdLst/>
              <a:ahLst/>
              <a:cxnLst/>
              <a:rect l="l" t="t" r="r" b="b"/>
              <a:pathLst>
                <a:path w="2981" h="12803" extrusionOk="0">
                  <a:moveTo>
                    <a:pt x="0" y="1"/>
                  </a:moveTo>
                  <a:lnTo>
                    <a:pt x="0" y="12802"/>
                  </a:lnTo>
                  <a:lnTo>
                    <a:pt x="2981" y="12802"/>
                  </a:lnTo>
                  <a:lnTo>
                    <a:pt x="298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8"/>
            <p:cNvSpPr/>
            <p:nvPr/>
          </p:nvSpPr>
          <p:spPr>
            <a:xfrm>
              <a:off x="667225" y="2907775"/>
              <a:ext cx="74525" cy="67950"/>
            </a:xfrm>
            <a:custGeom>
              <a:avLst/>
              <a:gdLst/>
              <a:ahLst/>
              <a:cxnLst/>
              <a:rect l="l" t="t" r="r" b="b"/>
              <a:pathLst>
                <a:path w="2981" h="2718" extrusionOk="0">
                  <a:moveTo>
                    <a:pt x="1" y="1"/>
                  </a:moveTo>
                  <a:lnTo>
                    <a:pt x="1" y="2717"/>
                  </a:lnTo>
                  <a:lnTo>
                    <a:pt x="2981" y="2717"/>
                  </a:lnTo>
                  <a:lnTo>
                    <a:pt x="298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8"/>
            <p:cNvSpPr/>
            <p:nvPr/>
          </p:nvSpPr>
          <p:spPr>
            <a:xfrm>
              <a:off x="869375" y="2860625"/>
              <a:ext cx="74525" cy="110700"/>
            </a:xfrm>
            <a:custGeom>
              <a:avLst/>
              <a:gdLst/>
              <a:ahLst/>
              <a:cxnLst/>
              <a:rect l="l" t="t" r="r" b="b"/>
              <a:pathLst>
                <a:path w="2981" h="4428" extrusionOk="0">
                  <a:moveTo>
                    <a:pt x="0" y="1"/>
                  </a:moveTo>
                  <a:lnTo>
                    <a:pt x="0" y="4427"/>
                  </a:lnTo>
                  <a:lnTo>
                    <a:pt x="2980" y="4427"/>
                  </a:lnTo>
                  <a:lnTo>
                    <a:pt x="298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8"/>
            <p:cNvSpPr/>
            <p:nvPr/>
          </p:nvSpPr>
          <p:spPr>
            <a:xfrm>
              <a:off x="974675" y="2835175"/>
              <a:ext cx="74550" cy="136150"/>
            </a:xfrm>
            <a:custGeom>
              <a:avLst/>
              <a:gdLst/>
              <a:ahLst/>
              <a:cxnLst/>
              <a:rect l="l" t="t" r="r" b="b"/>
              <a:pathLst>
                <a:path w="2982" h="5446" extrusionOk="0">
                  <a:moveTo>
                    <a:pt x="1" y="0"/>
                  </a:moveTo>
                  <a:lnTo>
                    <a:pt x="1" y="5445"/>
                  </a:lnTo>
                  <a:lnTo>
                    <a:pt x="2981" y="5445"/>
                  </a:lnTo>
                  <a:lnTo>
                    <a:pt x="298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8"/>
            <p:cNvSpPr/>
            <p:nvPr/>
          </p:nvSpPr>
          <p:spPr>
            <a:xfrm>
              <a:off x="760900" y="2992050"/>
              <a:ext cx="80525" cy="5975"/>
            </a:xfrm>
            <a:custGeom>
              <a:avLst/>
              <a:gdLst/>
              <a:ahLst/>
              <a:cxnLst/>
              <a:rect l="l" t="t" r="r" b="b"/>
              <a:pathLst>
                <a:path w="3221" h="239" extrusionOk="0">
                  <a:moveTo>
                    <a:pt x="1610" y="0"/>
                  </a:moveTo>
                  <a:cubicBezTo>
                    <a:pt x="718" y="0"/>
                    <a:pt x="1" y="50"/>
                    <a:pt x="1" y="126"/>
                  </a:cubicBezTo>
                  <a:cubicBezTo>
                    <a:pt x="1" y="189"/>
                    <a:pt x="718" y="239"/>
                    <a:pt x="1610" y="239"/>
                  </a:cubicBezTo>
                  <a:cubicBezTo>
                    <a:pt x="2491" y="239"/>
                    <a:pt x="3220" y="189"/>
                    <a:pt x="3220" y="126"/>
                  </a:cubicBezTo>
                  <a:cubicBezTo>
                    <a:pt x="3220" y="50"/>
                    <a:pt x="2491" y="0"/>
                    <a:pt x="16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8"/>
            <p:cNvSpPr/>
            <p:nvPr/>
          </p:nvSpPr>
          <p:spPr>
            <a:xfrm>
              <a:off x="668175" y="2992050"/>
              <a:ext cx="80500" cy="5975"/>
            </a:xfrm>
            <a:custGeom>
              <a:avLst/>
              <a:gdLst/>
              <a:ahLst/>
              <a:cxnLst/>
              <a:rect l="l" t="t" r="r" b="b"/>
              <a:pathLst>
                <a:path w="3220" h="239" extrusionOk="0">
                  <a:moveTo>
                    <a:pt x="1610" y="0"/>
                  </a:moveTo>
                  <a:cubicBezTo>
                    <a:pt x="717" y="0"/>
                    <a:pt x="0" y="50"/>
                    <a:pt x="0" y="126"/>
                  </a:cubicBezTo>
                  <a:cubicBezTo>
                    <a:pt x="0" y="189"/>
                    <a:pt x="717" y="239"/>
                    <a:pt x="1610" y="239"/>
                  </a:cubicBezTo>
                  <a:cubicBezTo>
                    <a:pt x="2490" y="239"/>
                    <a:pt x="3219" y="189"/>
                    <a:pt x="3219" y="126"/>
                  </a:cubicBezTo>
                  <a:cubicBezTo>
                    <a:pt x="3219" y="50"/>
                    <a:pt x="2490" y="0"/>
                    <a:pt x="16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8"/>
            <p:cNvSpPr/>
            <p:nvPr/>
          </p:nvSpPr>
          <p:spPr>
            <a:xfrm>
              <a:off x="1183750" y="2992050"/>
              <a:ext cx="91175" cy="5975"/>
            </a:xfrm>
            <a:custGeom>
              <a:avLst/>
              <a:gdLst/>
              <a:ahLst/>
              <a:cxnLst/>
              <a:rect l="l" t="t" r="r" b="b"/>
              <a:pathLst>
                <a:path w="3647" h="239" extrusionOk="0">
                  <a:moveTo>
                    <a:pt x="1823" y="0"/>
                  </a:moveTo>
                  <a:cubicBezTo>
                    <a:pt x="817" y="0"/>
                    <a:pt x="0" y="50"/>
                    <a:pt x="0" y="126"/>
                  </a:cubicBezTo>
                  <a:cubicBezTo>
                    <a:pt x="0" y="189"/>
                    <a:pt x="817" y="239"/>
                    <a:pt x="1823" y="239"/>
                  </a:cubicBezTo>
                  <a:cubicBezTo>
                    <a:pt x="2829" y="239"/>
                    <a:pt x="3647" y="189"/>
                    <a:pt x="3647" y="126"/>
                  </a:cubicBezTo>
                  <a:cubicBezTo>
                    <a:pt x="3647" y="50"/>
                    <a:pt x="2829" y="0"/>
                    <a:pt x="18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8"/>
            <p:cNvSpPr/>
            <p:nvPr/>
          </p:nvSpPr>
          <p:spPr>
            <a:xfrm>
              <a:off x="1073075" y="2992050"/>
              <a:ext cx="91200" cy="5975"/>
            </a:xfrm>
            <a:custGeom>
              <a:avLst/>
              <a:gdLst/>
              <a:ahLst/>
              <a:cxnLst/>
              <a:rect l="l" t="t" r="r" b="b"/>
              <a:pathLst>
                <a:path w="3648" h="239" extrusionOk="0">
                  <a:moveTo>
                    <a:pt x="1824" y="0"/>
                  </a:moveTo>
                  <a:cubicBezTo>
                    <a:pt x="818" y="0"/>
                    <a:pt x="1" y="50"/>
                    <a:pt x="1" y="126"/>
                  </a:cubicBezTo>
                  <a:cubicBezTo>
                    <a:pt x="1" y="189"/>
                    <a:pt x="818" y="239"/>
                    <a:pt x="1824" y="239"/>
                  </a:cubicBezTo>
                  <a:cubicBezTo>
                    <a:pt x="2830" y="239"/>
                    <a:pt x="3647" y="189"/>
                    <a:pt x="3647" y="126"/>
                  </a:cubicBezTo>
                  <a:cubicBezTo>
                    <a:pt x="3647" y="50"/>
                    <a:pt x="2830" y="0"/>
                    <a:pt x="18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8"/>
            <p:cNvSpPr/>
            <p:nvPr/>
          </p:nvSpPr>
          <p:spPr>
            <a:xfrm>
              <a:off x="968700" y="2992050"/>
              <a:ext cx="80525" cy="5975"/>
            </a:xfrm>
            <a:custGeom>
              <a:avLst/>
              <a:gdLst/>
              <a:ahLst/>
              <a:cxnLst/>
              <a:rect l="l" t="t" r="r" b="b"/>
              <a:pathLst>
                <a:path w="3221" h="239" extrusionOk="0">
                  <a:moveTo>
                    <a:pt x="1610" y="0"/>
                  </a:moveTo>
                  <a:cubicBezTo>
                    <a:pt x="718" y="0"/>
                    <a:pt x="1" y="50"/>
                    <a:pt x="1" y="126"/>
                  </a:cubicBezTo>
                  <a:cubicBezTo>
                    <a:pt x="1" y="189"/>
                    <a:pt x="718" y="239"/>
                    <a:pt x="1610" y="239"/>
                  </a:cubicBezTo>
                  <a:cubicBezTo>
                    <a:pt x="2503" y="239"/>
                    <a:pt x="3220" y="189"/>
                    <a:pt x="3220" y="126"/>
                  </a:cubicBezTo>
                  <a:cubicBezTo>
                    <a:pt x="3220" y="50"/>
                    <a:pt x="2503" y="0"/>
                    <a:pt x="16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8"/>
            <p:cNvSpPr/>
            <p:nvPr/>
          </p:nvSpPr>
          <p:spPr>
            <a:xfrm>
              <a:off x="859625" y="2992050"/>
              <a:ext cx="80825" cy="5975"/>
            </a:xfrm>
            <a:custGeom>
              <a:avLst/>
              <a:gdLst/>
              <a:ahLst/>
              <a:cxnLst/>
              <a:rect l="l" t="t" r="r" b="b"/>
              <a:pathLst>
                <a:path w="3233" h="239" extrusionOk="0">
                  <a:moveTo>
                    <a:pt x="1623" y="0"/>
                  </a:moveTo>
                  <a:cubicBezTo>
                    <a:pt x="730" y="0"/>
                    <a:pt x="0" y="50"/>
                    <a:pt x="0" y="126"/>
                  </a:cubicBezTo>
                  <a:cubicBezTo>
                    <a:pt x="0" y="189"/>
                    <a:pt x="730" y="239"/>
                    <a:pt x="1623" y="239"/>
                  </a:cubicBezTo>
                  <a:cubicBezTo>
                    <a:pt x="2503" y="239"/>
                    <a:pt x="3232" y="189"/>
                    <a:pt x="3232" y="126"/>
                  </a:cubicBezTo>
                  <a:cubicBezTo>
                    <a:pt x="3232" y="50"/>
                    <a:pt x="2503" y="0"/>
                    <a:pt x="16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8"/>
            <p:cNvSpPr/>
            <p:nvPr/>
          </p:nvSpPr>
          <p:spPr>
            <a:xfrm>
              <a:off x="665650" y="2269925"/>
              <a:ext cx="609275" cy="253100"/>
            </a:xfrm>
            <a:custGeom>
              <a:avLst/>
              <a:gdLst/>
              <a:ahLst/>
              <a:cxnLst/>
              <a:rect l="l" t="t" r="r" b="b"/>
              <a:pathLst>
                <a:path w="24371" h="10124" extrusionOk="0">
                  <a:moveTo>
                    <a:pt x="1" y="1"/>
                  </a:moveTo>
                  <a:lnTo>
                    <a:pt x="1" y="10123"/>
                  </a:lnTo>
                  <a:lnTo>
                    <a:pt x="24371" y="10123"/>
                  </a:lnTo>
                  <a:lnTo>
                    <a:pt x="24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8"/>
            <p:cNvSpPr/>
            <p:nvPr/>
          </p:nvSpPr>
          <p:spPr>
            <a:xfrm>
              <a:off x="725700" y="2321800"/>
              <a:ext cx="66675" cy="56850"/>
            </a:xfrm>
            <a:custGeom>
              <a:avLst/>
              <a:gdLst/>
              <a:ahLst/>
              <a:cxnLst/>
              <a:rect l="l" t="t" r="r" b="b"/>
              <a:pathLst>
                <a:path w="2667" h="2274" extrusionOk="0">
                  <a:moveTo>
                    <a:pt x="1522" y="1"/>
                  </a:moveTo>
                  <a:cubicBezTo>
                    <a:pt x="516" y="1"/>
                    <a:pt x="1" y="1220"/>
                    <a:pt x="717" y="1937"/>
                  </a:cubicBezTo>
                  <a:cubicBezTo>
                    <a:pt x="950" y="2169"/>
                    <a:pt x="1236" y="2274"/>
                    <a:pt x="1517" y="2274"/>
                  </a:cubicBezTo>
                  <a:cubicBezTo>
                    <a:pt x="2103" y="2274"/>
                    <a:pt x="2666" y="1821"/>
                    <a:pt x="2666" y="1132"/>
                  </a:cubicBezTo>
                  <a:cubicBezTo>
                    <a:pt x="2654" y="504"/>
                    <a:pt x="2151" y="1"/>
                    <a:pt x="15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8"/>
            <p:cNvSpPr/>
            <p:nvPr/>
          </p:nvSpPr>
          <p:spPr>
            <a:xfrm>
              <a:off x="820650" y="2330300"/>
              <a:ext cx="197750" cy="11025"/>
            </a:xfrm>
            <a:custGeom>
              <a:avLst/>
              <a:gdLst/>
              <a:ahLst/>
              <a:cxnLst/>
              <a:rect l="l" t="t" r="r" b="b"/>
              <a:pathLst>
                <a:path w="7910" h="441" extrusionOk="0">
                  <a:moveTo>
                    <a:pt x="0" y="0"/>
                  </a:moveTo>
                  <a:lnTo>
                    <a:pt x="0" y="440"/>
                  </a:lnTo>
                  <a:lnTo>
                    <a:pt x="7910" y="440"/>
                  </a:lnTo>
                  <a:lnTo>
                    <a:pt x="791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8"/>
            <p:cNvSpPr/>
            <p:nvPr/>
          </p:nvSpPr>
          <p:spPr>
            <a:xfrm>
              <a:off x="820650" y="2355450"/>
              <a:ext cx="385125" cy="11025"/>
            </a:xfrm>
            <a:custGeom>
              <a:avLst/>
              <a:gdLst/>
              <a:ahLst/>
              <a:cxnLst/>
              <a:rect l="l" t="t" r="r" b="b"/>
              <a:pathLst>
                <a:path w="15405" h="441" extrusionOk="0">
                  <a:moveTo>
                    <a:pt x="0" y="0"/>
                  </a:moveTo>
                  <a:lnTo>
                    <a:pt x="0" y="440"/>
                  </a:lnTo>
                  <a:lnTo>
                    <a:pt x="15404" y="440"/>
                  </a:lnTo>
                  <a:lnTo>
                    <a:pt x="154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8"/>
            <p:cNvSpPr/>
            <p:nvPr/>
          </p:nvSpPr>
          <p:spPr>
            <a:xfrm>
              <a:off x="725700" y="2408875"/>
              <a:ext cx="66675" cy="56875"/>
            </a:xfrm>
            <a:custGeom>
              <a:avLst/>
              <a:gdLst/>
              <a:ahLst/>
              <a:cxnLst/>
              <a:rect l="l" t="t" r="r" b="b"/>
              <a:pathLst>
                <a:path w="2667" h="2275" extrusionOk="0">
                  <a:moveTo>
                    <a:pt x="1522" y="1"/>
                  </a:moveTo>
                  <a:cubicBezTo>
                    <a:pt x="516" y="1"/>
                    <a:pt x="1" y="1221"/>
                    <a:pt x="717" y="1937"/>
                  </a:cubicBezTo>
                  <a:cubicBezTo>
                    <a:pt x="950" y="2170"/>
                    <a:pt x="1237" y="2274"/>
                    <a:pt x="1519" y="2274"/>
                  </a:cubicBezTo>
                  <a:cubicBezTo>
                    <a:pt x="2105" y="2274"/>
                    <a:pt x="2666" y="1824"/>
                    <a:pt x="2666" y="1145"/>
                  </a:cubicBezTo>
                  <a:cubicBezTo>
                    <a:pt x="2666" y="516"/>
                    <a:pt x="2151" y="1"/>
                    <a:pt x="152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8"/>
            <p:cNvSpPr/>
            <p:nvPr/>
          </p:nvSpPr>
          <p:spPr>
            <a:xfrm>
              <a:off x="820650" y="2417675"/>
              <a:ext cx="100925" cy="11050"/>
            </a:xfrm>
            <a:custGeom>
              <a:avLst/>
              <a:gdLst/>
              <a:ahLst/>
              <a:cxnLst/>
              <a:rect l="l" t="t" r="r" b="b"/>
              <a:pathLst>
                <a:path w="4037" h="442" extrusionOk="0">
                  <a:moveTo>
                    <a:pt x="0" y="1"/>
                  </a:moveTo>
                  <a:lnTo>
                    <a:pt x="0" y="441"/>
                  </a:lnTo>
                  <a:lnTo>
                    <a:pt x="4037" y="441"/>
                  </a:lnTo>
                  <a:lnTo>
                    <a:pt x="403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8"/>
            <p:cNvSpPr/>
            <p:nvPr/>
          </p:nvSpPr>
          <p:spPr>
            <a:xfrm>
              <a:off x="820650" y="2442525"/>
              <a:ext cx="385125" cy="11025"/>
            </a:xfrm>
            <a:custGeom>
              <a:avLst/>
              <a:gdLst/>
              <a:ahLst/>
              <a:cxnLst/>
              <a:rect l="l" t="t" r="r" b="b"/>
              <a:pathLst>
                <a:path w="15405" h="441" extrusionOk="0">
                  <a:moveTo>
                    <a:pt x="0" y="0"/>
                  </a:moveTo>
                  <a:lnTo>
                    <a:pt x="0" y="440"/>
                  </a:lnTo>
                  <a:lnTo>
                    <a:pt x="15404" y="440"/>
                  </a:lnTo>
                  <a:lnTo>
                    <a:pt x="154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8"/>
            <p:cNvSpPr/>
            <p:nvPr/>
          </p:nvSpPr>
          <p:spPr>
            <a:xfrm>
              <a:off x="2169600" y="3567650"/>
              <a:ext cx="373500" cy="18250"/>
            </a:xfrm>
            <a:custGeom>
              <a:avLst/>
              <a:gdLst/>
              <a:ahLst/>
              <a:cxnLst/>
              <a:rect l="l" t="t" r="r" b="b"/>
              <a:pathLst>
                <a:path w="14940" h="730" extrusionOk="0">
                  <a:moveTo>
                    <a:pt x="1" y="0"/>
                  </a:moveTo>
                  <a:lnTo>
                    <a:pt x="1" y="730"/>
                  </a:lnTo>
                  <a:lnTo>
                    <a:pt x="14940" y="730"/>
                  </a:lnTo>
                  <a:lnTo>
                    <a:pt x="1494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8"/>
            <p:cNvSpPr/>
            <p:nvPr/>
          </p:nvSpPr>
          <p:spPr>
            <a:xfrm>
              <a:off x="2041650" y="3323375"/>
              <a:ext cx="354950" cy="262525"/>
            </a:xfrm>
            <a:custGeom>
              <a:avLst/>
              <a:gdLst/>
              <a:ahLst/>
              <a:cxnLst/>
              <a:rect l="l" t="t" r="r" b="b"/>
              <a:pathLst>
                <a:path w="14198" h="10501" extrusionOk="0">
                  <a:moveTo>
                    <a:pt x="1" y="1"/>
                  </a:moveTo>
                  <a:lnTo>
                    <a:pt x="2805" y="10501"/>
                  </a:lnTo>
                  <a:lnTo>
                    <a:pt x="14198" y="10501"/>
                  </a:lnTo>
                  <a:lnTo>
                    <a:pt x="1167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8"/>
            <p:cNvSpPr/>
            <p:nvPr/>
          </p:nvSpPr>
          <p:spPr>
            <a:xfrm>
              <a:off x="2058000" y="3335325"/>
              <a:ext cx="321325" cy="230775"/>
            </a:xfrm>
            <a:custGeom>
              <a:avLst/>
              <a:gdLst/>
              <a:ahLst/>
              <a:cxnLst/>
              <a:rect l="l" t="t" r="r" b="b"/>
              <a:pathLst>
                <a:path w="12853" h="9231" extrusionOk="0">
                  <a:moveTo>
                    <a:pt x="1" y="1"/>
                  </a:moveTo>
                  <a:lnTo>
                    <a:pt x="2428" y="9231"/>
                  </a:lnTo>
                  <a:lnTo>
                    <a:pt x="12852" y="9231"/>
                  </a:lnTo>
                  <a:lnTo>
                    <a:pt x="1047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8"/>
            <p:cNvSpPr/>
            <p:nvPr/>
          </p:nvSpPr>
          <p:spPr>
            <a:xfrm>
              <a:off x="2058000" y="3335650"/>
              <a:ext cx="266300" cy="16675"/>
            </a:xfrm>
            <a:custGeom>
              <a:avLst/>
              <a:gdLst/>
              <a:ahLst/>
              <a:cxnLst/>
              <a:rect l="l" t="t" r="r" b="b"/>
              <a:pathLst>
                <a:path w="10652" h="667" extrusionOk="0">
                  <a:moveTo>
                    <a:pt x="1" y="0"/>
                  </a:moveTo>
                  <a:lnTo>
                    <a:pt x="177" y="667"/>
                  </a:lnTo>
                  <a:lnTo>
                    <a:pt x="10651" y="667"/>
                  </a:lnTo>
                  <a:lnTo>
                    <a:pt x="1047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8"/>
            <p:cNvSpPr/>
            <p:nvPr/>
          </p:nvSpPr>
          <p:spPr>
            <a:xfrm>
              <a:off x="2090700" y="3340975"/>
              <a:ext cx="6625" cy="5650"/>
            </a:xfrm>
            <a:custGeom>
              <a:avLst/>
              <a:gdLst/>
              <a:ahLst/>
              <a:cxnLst/>
              <a:rect l="l" t="t" r="r" b="b"/>
              <a:pathLst>
                <a:path w="265" h="226" extrusionOk="0">
                  <a:moveTo>
                    <a:pt x="114" y="1"/>
                  </a:moveTo>
                  <a:cubicBezTo>
                    <a:pt x="51" y="1"/>
                    <a:pt x="0" y="51"/>
                    <a:pt x="0" y="114"/>
                  </a:cubicBezTo>
                  <a:cubicBezTo>
                    <a:pt x="0" y="181"/>
                    <a:pt x="56" y="226"/>
                    <a:pt x="112" y="226"/>
                  </a:cubicBezTo>
                  <a:cubicBezTo>
                    <a:pt x="140" y="226"/>
                    <a:pt x="168" y="215"/>
                    <a:pt x="189" y="190"/>
                  </a:cubicBezTo>
                  <a:cubicBezTo>
                    <a:pt x="264" y="114"/>
                    <a:pt x="214" y="1"/>
                    <a:pt x="11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8"/>
            <p:cNvSpPr/>
            <p:nvPr/>
          </p:nvSpPr>
          <p:spPr>
            <a:xfrm>
              <a:off x="2080950" y="3340975"/>
              <a:ext cx="6625" cy="5650"/>
            </a:xfrm>
            <a:custGeom>
              <a:avLst/>
              <a:gdLst/>
              <a:ahLst/>
              <a:cxnLst/>
              <a:rect l="l" t="t" r="r" b="b"/>
              <a:pathLst>
                <a:path w="265" h="226" extrusionOk="0">
                  <a:moveTo>
                    <a:pt x="114" y="1"/>
                  </a:moveTo>
                  <a:cubicBezTo>
                    <a:pt x="51" y="1"/>
                    <a:pt x="1" y="51"/>
                    <a:pt x="1" y="114"/>
                  </a:cubicBezTo>
                  <a:cubicBezTo>
                    <a:pt x="1" y="181"/>
                    <a:pt x="51" y="226"/>
                    <a:pt x="107" y="226"/>
                  </a:cubicBezTo>
                  <a:cubicBezTo>
                    <a:pt x="135" y="226"/>
                    <a:pt x="164" y="215"/>
                    <a:pt x="189" y="190"/>
                  </a:cubicBezTo>
                  <a:cubicBezTo>
                    <a:pt x="265" y="114"/>
                    <a:pt x="214" y="1"/>
                    <a:pt x="11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8"/>
            <p:cNvSpPr/>
            <p:nvPr/>
          </p:nvSpPr>
          <p:spPr>
            <a:xfrm>
              <a:off x="2070900" y="3340975"/>
              <a:ext cx="6625" cy="5650"/>
            </a:xfrm>
            <a:custGeom>
              <a:avLst/>
              <a:gdLst/>
              <a:ahLst/>
              <a:cxnLst/>
              <a:rect l="l" t="t" r="r" b="b"/>
              <a:pathLst>
                <a:path w="265" h="226" extrusionOk="0">
                  <a:moveTo>
                    <a:pt x="113" y="1"/>
                  </a:moveTo>
                  <a:cubicBezTo>
                    <a:pt x="50" y="1"/>
                    <a:pt x="0" y="51"/>
                    <a:pt x="0" y="114"/>
                  </a:cubicBezTo>
                  <a:cubicBezTo>
                    <a:pt x="0" y="181"/>
                    <a:pt x="56" y="226"/>
                    <a:pt x="116" y="226"/>
                  </a:cubicBezTo>
                  <a:cubicBezTo>
                    <a:pt x="145" y="226"/>
                    <a:pt x="176" y="215"/>
                    <a:pt x="201" y="190"/>
                  </a:cubicBezTo>
                  <a:cubicBezTo>
                    <a:pt x="264" y="114"/>
                    <a:pt x="214" y="1"/>
                    <a:pt x="11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8"/>
            <p:cNvSpPr/>
            <p:nvPr/>
          </p:nvSpPr>
          <p:spPr>
            <a:xfrm>
              <a:off x="2212975" y="3411100"/>
              <a:ext cx="92450" cy="74825"/>
            </a:xfrm>
            <a:custGeom>
              <a:avLst/>
              <a:gdLst/>
              <a:ahLst/>
              <a:cxnLst/>
              <a:rect l="l" t="t" r="r" b="b"/>
              <a:pathLst>
                <a:path w="3698" h="2993" extrusionOk="0">
                  <a:moveTo>
                    <a:pt x="1849" y="0"/>
                  </a:moveTo>
                  <a:cubicBezTo>
                    <a:pt x="831" y="13"/>
                    <a:pt x="1" y="767"/>
                    <a:pt x="1" y="1685"/>
                  </a:cubicBezTo>
                  <a:lnTo>
                    <a:pt x="1849" y="1673"/>
                  </a:lnTo>
                  <a:lnTo>
                    <a:pt x="2994" y="2993"/>
                  </a:lnTo>
                  <a:cubicBezTo>
                    <a:pt x="3434" y="2691"/>
                    <a:pt x="3698" y="2201"/>
                    <a:pt x="3698" y="1673"/>
                  </a:cubicBezTo>
                  <a:cubicBezTo>
                    <a:pt x="3698" y="755"/>
                    <a:pt x="2855" y="0"/>
                    <a:pt x="184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8"/>
            <p:cNvSpPr/>
            <p:nvPr/>
          </p:nvSpPr>
          <p:spPr>
            <a:xfrm>
              <a:off x="2209225" y="3457500"/>
              <a:ext cx="76725" cy="43250"/>
            </a:xfrm>
            <a:custGeom>
              <a:avLst/>
              <a:gdLst/>
              <a:ahLst/>
              <a:cxnLst/>
              <a:rect l="l" t="t" r="r" b="b"/>
              <a:pathLst>
                <a:path w="3069" h="1730" extrusionOk="0">
                  <a:moveTo>
                    <a:pt x="1502" y="0"/>
                  </a:moveTo>
                  <a:cubicBezTo>
                    <a:pt x="1458" y="0"/>
                    <a:pt x="1415" y="2"/>
                    <a:pt x="1371" y="5"/>
                  </a:cubicBezTo>
                  <a:lnTo>
                    <a:pt x="0" y="5"/>
                  </a:lnTo>
                  <a:lnTo>
                    <a:pt x="0" y="56"/>
                  </a:lnTo>
                  <a:cubicBezTo>
                    <a:pt x="13" y="370"/>
                    <a:pt x="113" y="672"/>
                    <a:pt x="289" y="923"/>
                  </a:cubicBezTo>
                  <a:cubicBezTo>
                    <a:pt x="490" y="1200"/>
                    <a:pt x="767" y="1426"/>
                    <a:pt x="1082" y="1564"/>
                  </a:cubicBezTo>
                  <a:cubicBezTo>
                    <a:pt x="1339" y="1676"/>
                    <a:pt x="1611" y="1730"/>
                    <a:pt x="1880" y="1730"/>
                  </a:cubicBezTo>
                  <a:cubicBezTo>
                    <a:pt x="2282" y="1730"/>
                    <a:pt x="2679" y="1609"/>
                    <a:pt x="3018" y="1376"/>
                  </a:cubicBezTo>
                  <a:lnTo>
                    <a:pt x="3068" y="1338"/>
                  </a:lnTo>
                  <a:lnTo>
                    <a:pt x="3031" y="1288"/>
                  </a:lnTo>
                  <a:cubicBezTo>
                    <a:pt x="2679" y="898"/>
                    <a:pt x="2389" y="584"/>
                    <a:pt x="2188" y="357"/>
                  </a:cubicBezTo>
                  <a:cubicBezTo>
                    <a:pt x="2087" y="244"/>
                    <a:pt x="1974" y="131"/>
                    <a:pt x="1861" y="30"/>
                  </a:cubicBezTo>
                  <a:lnTo>
                    <a:pt x="1861" y="30"/>
                  </a:lnTo>
                  <a:cubicBezTo>
                    <a:pt x="1949" y="169"/>
                    <a:pt x="2037" y="294"/>
                    <a:pt x="2150" y="420"/>
                  </a:cubicBezTo>
                  <a:cubicBezTo>
                    <a:pt x="2330" y="636"/>
                    <a:pt x="2589" y="942"/>
                    <a:pt x="2906" y="1307"/>
                  </a:cubicBezTo>
                  <a:lnTo>
                    <a:pt x="2906" y="1307"/>
                  </a:lnTo>
                  <a:cubicBezTo>
                    <a:pt x="2599" y="1501"/>
                    <a:pt x="2251" y="1600"/>
                    <a:pt x="1901" y="1600"/>
                  </a:cubicBezTo>
                  <a:cubicBezTo>
                    <a:pt x="1644" y="1600"/>
                    <a:pt x="1387" y="1547"/>
                    <a:pt x="1144" y="1439"/>
                  </a:cubicBezTo>
                  <a:cubicBezTo>
                    <a:pt x="843" y="1313"/>
                    <a:pt x="591" y="1099"/>
                    <a:pt x="390" y="848"/>
                  </a:cubicBezTo>
                  <a:cubicBezTo>
                    <a:pt x="236" y="623"/>
                    <a:pt x="138" y="365"/>
                    <a:pt x="116" y="104"/>
                  </a:cubicBezTo>
                  <a:lnTo>
                    <a:pt x="116" y="104"/>
                  </a:lnTo>
                  <a:cubicBezTo>
                    <a:pt x="627" y="92"/>
                    <a:pt x="1044" y="80"/>
                    <a:pt x="1346" y="68"/>
                  </a:cubicBezTo>
                  <a:cubicBezTo>
                    <a:pt x="1522" y="68"/>
                    <a:pt x="1685" y="56"/>
                    <a:pt x="1861" y="30"/>
                  </a:cubicBezTo>
                  <a:cubicBezTo>
                    <a:pt x="1741" y="12"/>
                    <a:pt x="1622" y="0"/>
                    <a:pt x="150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8"/>
            <p:cNvSpPr/>
            <p:nvPr/>
          </p:nvSpPr>
          <p:spPr>
            <a:xfrm>
              <a:off x="2236875" y="3425800"/>
              <a:ext cx="5050" cy="5200"/>
            </a:xfrm>
            <a:custGeom>
              <a:avLst/>
              <a:gdLst/>
              <a:ahLst/>
              <a:cxnLst/>
              <a:rect l="l" t="t" r="r" b="b"/>
              <a:pathLst>
                <a:path w="202" h="208" extrusionOk="0">
                  <a:moveTo>
                    <a:pt x="101" y="0"/>
                  </a:moveTo>
                  <a:cubicBezTo>
                    <a:pt x="51" y="0"/>
                    <a:pt x="1" y="35"/>
                    <a:pt x="1" y="104"/>
                  </a:cubicBezTo>
                  <a:cubicBezTo>
                    <a:pt x="1" y="173"/>
                    <a:pt x="51" y="208"/>
                    <a:pt x="101" y="208"/>
                  </a:cubicBezTo>
                  <a:cubicBezTo>
                    <a:pt x="152" y="208"/>
                    <a:pt x="202" y="173"/>
                    <a:pt x="202" y="104"/>
                  </a:cubicBezTo>
                  <a:cubicBezTo>
                    <a:pt x="202" y="35"/>
                    <a:pt x="152" y="0"/>
                    <a:pt x="10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8"/>
            <p:cNvSpPr/>
            <p:nvPr/>
          </p:nvSpPr>
          <p:spPr>
            <a:xfrm>
              <a:off x="2185325" y="3407625"/>
              <a:ext cx="54725" cy="20800"/>
            </a:xfrm>
            <a:custGeom>
              <a:avLst/>
              <a:gdLst/>
              <a:ahLst/>
              <a:cxnLst/>
              <a:rect l="l" t="t" r="r" b="b"/>
              <a:pathLst>
                <a:path w="2189" h="832" extrusionOk="0">
                  <a:moveTo>
                    <a:pt x="1233" y="1"/>
                  </a:moveTo>
                  <a:cubicBezTo>
                    <a:pt x="554" y="13"/>
                    <a:pt x="0" y="39"/>
                    <a:pt x="0" y="76"/>
                  </a:cubicBezTo>
                  <a:cubicBezTo>
                    <a:pt x="0" y="114"/>
                    <a:pt x="554" y="139"/>
                    <a:pt x="1233" y="139"/>
                  </a:cubicBezTo>
                  <a:lnTo>
                    <a:pt x="1384" y="139"/>
                  </a:lnTo>
                  <a:cubicBezTo>
                    <a:pt x="1791" y="545"/>
                    <a:pt x="2125" y="831"/>
                    <a:pt x="2161" y="831"/>
                  </a:cubicBezTo>
                  <a:cubicBezTo>
                    <a:pt x="2162" y="831"/>
                    <a:pt x="2163" y="831"/>
                    <a:pt x="2163" y="831"/>
                  </a:cubicBezTo>
                  <a:cubicBezTo>
                    <a:pt x="2188" y="806"/>
                    <a:pt x="1874" y="454"/>
                    <a:pt x="1446" y="26"/>
                  </a:cubicBezTo>
                  <a:lnTo>
                    <a:pt x="143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8"/>
            <p:cNvSpPr/>
            <p:nvPr/>
          </p:nvSpPr>
          <p:spPr>
            <a:xfrm>
              <a:off x="2116150" y="3394425"/>
              <a:ext cx="76750" cy="49375"/>
            </a:xfrm>
            <a:custGeom>
              <a:avLst/>
              <a:gdLst/>
              <a:ahLst/>
              <a:cxnLst/>
              <a:rect l="l" t="t" r="r" b="b"/>
              <a:pathLst>
                <a:path w="3070" h="1975" extrusionOk="0">
                  <a:moveTo>
                    <a:pt x="2591" y="139"/>
                  </a:moveTo>
                  <a:lnTo>
                    <a:pt x="2604" y="202"/>
                  </a:lnTo>
                  <a:lnTo>
                    <a:pt x="2629" y="328"/>
                  </a:lnTo>
                  <a:lnTo>
                    <a:pt x="2679" y="567"/>
                  </a:lnTo>
                  <a:cubicBezTo>
                    <a:pt x="2705" y="730"/>
                    <a:pt x="2742" y="881"/>
                    <a:pt x="2767" y="1044"/>
                  </a:cubicBezTo>
                  <a:cubicBezTo>
                    <a:pt x="2825" y="1319"/>
                    <a:pt x="2872" y="1594"/>
                    <a:pt x="2927" y="1850"/>
                  </a:cubicBezTo>
                  <a:lnTo>
                    <a:pt x="2927" y="1850"/>
                  </a:lnTo>
                  <a:cubicBezTo>
                    <a:pt x="2201" y="1863"/>
                    <a:pt x="1585" y="1875"/>
                    <a:pt x="1145" y="1887"/>
                  </a:cubicBezTo>
                  <a:lnTo>
                    <a:pt x="605" y="1899"/>
                  </a:lnTo>
                  <a:cubicBezTo>
                    <a:pt x="546" y="1899"/>
                    <a:pt x="476" y="1910"/>
                    <a:pt x="416" y="1922"/>
                  </a:cubicBezTo>
                  <a:lnTo>
                    <a:pt x="416" y="1922"/>
                  </a:lnTo>
                  <a:cubicBezTo>
                    <a:pt x="403" y="1747"/>
                    <a:pt x="378" y="1572"/>
                    <a:pt x="340" y="1409"/>
                  </a:cubicBezTo>
                  <a:cubicBezTo>
                    <a:pt x="292" y="1095"/>
                    <a:pt x="221" y="653"/>
                    <a:pt x="137" y="139"/>
                  </a:cubicBezTo>
                  <a:close/>
                  <a:moveTo>
                    <a:pt x="2667" y="1"/>
                  </a:moveTo>
                  <a:lnTo>
                    <a:pt x="64" y="26"/>
                  </a:lnTo>
                  <a:lnTo>
                    <a:pt x="1" y="26"/>
                  </a:lnTo>
                  <a:lnTo>
                    <a:pt x="13" y="89"/>
                  </a:lnTo>
                  <a:cubicBezTo>
                    <a:pt x="127" y="655"/>
                    <a:pt x="227" y="1120"/>
                    <a:pt x="303" y="1434"/>
                  </a:cubicBezTo>
                  <a:cubicBezTo>
                    <a:pt x="328" y="1609"/>
                    <a:pt x="365" y="1760"/>
                    <a:pt x="415" y="1922"/>
                  </a:cubicBezTo>
                  <a:lnTo>
                    <a:pt x="415" y="1922"/>
                  </a:lnTo>
                  <a:cubicBezTo>
                    <a:pt x="411" y="1923"/>
                    <a:pt x="407" y="1924"/>
                    <a:pt x="403" y="1925"/>
                  </a:cubicBezTo>
                  <a:cubicBezTo>
                    <a:pt x="466" y="1937"/>
                    <a:pt x="516" y="1937"/>
                    <a:pt x="579" y="1937"/>
                  </a:cubicBezTo>
                  <a:lnTo>
                    <a:pt x="1108" y="1950"/>
                  </a:lnTo>
                  <a:cubicBezTo>
                    <a:pt x="1560" y="1962"/>
                    <a:pt x="2214" y="1975"/>
                    <a:pt x="2994" y="1975"/>
                  </a:cubicBezTo>
                  <a:lnTo>
                    <a:pt x="3069" y="1975"/>
                  </a:lnTo>
                  <a:lnTo>
                    <a:pt x="3057" y="1899"/>
                  </a:lnTo>
                  <a:cubicBezTo>
                    <a:pt x="3006" y="1623"/>
                    <a:pt x="2956" y="1334"/>
                    <a:pt x="2893" y="1019"/>
                  </a:cubicBezTo>
                  <a:cubicBezTo>
                    <a:pt x="2868" y="856"/>
                    <a:pt x="2830" y="705"/>
                    <a:pt x="2805" y="541"/>
                  </a:cubicBezTo>
                  <a:cubicBezTo>
                    <a:pt x="2793" y="453"/>
                    <a:pt x="2780" y="378"/>
                    <a:pt x="2755" y="302"/>
                  </a:cubicBezTo>
                  <a:lnTo>
                    <a:pt x="2742" y="177"/>
                  </a:lnTo>
                  <a:lnTo>
                    <a:pt x="2730" y="114"/>
                  </a:lnTo>
                  <a:lnTo>
                    <a:pt x="2730" y="89"/>
                  </a:lnTo>
                  <a:lnTo>
                    <a:pt x="2730" y="64"/>
                  </a:lnTo>
                  <a:lnTo>
                    <a:pt x="2730" y="51"/>
                  </a:lnTo>
                  <a:lnTo>
                    <a:pt x="266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8"/>
            <p:cNvSpPr/>
            <p:nvPr/>
          </p:nvSpPr>
          <p:spPr>
            <a:xfrm>
              <a:off x="2233100" y="3478050"/>
              <a:ext cx="5050" cy="5125"/>
            </a:xfrm>
            <a:custGeom>
              <a:avLst/>
              <a:gdLst/>
              <a:ahLst/>
              <a:cxnLst/>
              <a:rect l="l" t="t" r="r" b="b"/>
              <a:pathLst>
                <a:path w="202" h="205" extrusionOk="0">
                  <a:moveTo>
                    <a:pt x="101" y="1"/>
                  </a:moveTo>
                  <a:cubicBezTo>
                    <a:pt x="38" y="1"/>
                    <a:pt x="1" y="38"/>
                    <a:pt x="1" y="101"/>
                  </a:cubicBezTo>
                  <a:cubicBezTo>
                    <a:pt x="1" y="170"/>
                    <a:pt x="51" y="205"/>
                    <a:pt x="101" y="205"/>
                  </a:cubicBezTo>
                  <a:cubicBezTo>
                    <a:pt x="152" y="205"/>
                    <a:pt x="202" y="170"/>
                    <a:pt x="202" y="101"/>
                  </a:cubicBezTo>
                  <a:cubicBezTo>
                    <a:pt x="202" y="38"/>
                    <a:pt x="152" y="1"/>
                    <a:pt x="10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8"/>
            <p:cNvSpPr/>
            <p:nvPr/>
          </p:nvSpPr>
          <p:spPr>
            <a:xfrm>
              <a:off x="2188475" y="3479000"/>
              <a:ext cx="47175" cy="3225"/>
            </a:xfrm>
            <a:custGeom>
              <a:avLst/>
              <a:gdLst/>
              <a:ahLst/>
              <a:cxnLst/>
              <a:rect l="l" t="t" r="r" b="b"/>
              <a:pathLst>
                <a:path w="1887" h="129" extrusionOk="0">
                  <a:moveTo>
                    <a:pt x="943" y="0"/>
                  </a:moveTo>
                  <a:cubicBezTo>
                    <a:pt x="428" y="0"/>
                    <a:pt x="0" y="38"/>
                    <a:pt x="0" y="63"/>
                  </a:cubicBezTo>
                  <a:cubicBezTo>
                    <a:pt x="0" y="96"/>
                    <a:pt x="321" y="129"/>
                    <a:pt x="742" y="129"/>
                  </a:cubicBezTo>
                  <a:cubicBezTo>
                    <a:pt x="807" y="129"/>
                    <a:pt x="874" y="128"/>
                    <a:pt x="943" y="126"/>
                  </a:cubicBezTo>
                  <a:cubicBezTo>
                    <a:pt x="1471" y="126"/>
                    <a:pt x="1886" y="101"/>
                    <a:pt x="1886" y="63"/>
                  </a:cubicBezTo>
                  <a:cubicBezTo>
                    <a:pt x="1886" y="25"/>
                    <a:pt x="1459" y="0"/>
                    <a:pt x="9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8"/>
            <p:cNvSpPr/>
            <p:nvPr/>
          </p:nvSpPr>
          <p:spPr>
            <a:xfrm>
              <a:off x="2116475" y="3465150"/>
              <a:ext cx="78625" cy="37125"/>
            </a:xfrm>
            <a:custGeom>
              <a:avLst/>
              <a:gdLst/>
              <a:ahLst/>
              <a:cxnLst/>
              <a:rect l="l" t="t" r="r" b="b"/>
              <a:pathLst>
                <a:path w="3145" h="1485" extrusionOk="0">
                  <a:moveTo>
                    <a:pt x="2725" y="1"/>
                  </a:moveTo>
                  <a:lnTo>
                    <a:pt x="2725" y="1"/>
                  </a:lnTo>
                  <a:cubicBezTo>
                    <a:pt x="2725" y="1"/>
                    <a:pt x="2732" y="6"/>
                    <a:pt x="2741" y="14"/>
                  </a:cubicBezTo>
                  <a:lnTo>
                    <a:pt x="2742" y="14"/>
                  </a:lnTo>
                  <a:cubicBezTo>
                    <a:pt x="2730" y="4"/>
                    <a:pt x="2725" y="1"/>
                    <a:pt x="2725" y="1"/>
                  </a:cubicBezTo>
                  <a:close/>
                  <a:moveTo>
                    <a:pt x="2666" y="127"/>
                  </a:moveTo>
                  <a:lnTo>
                    <a:pt x="2679" y="164"/>
                  </a:lnTo>
                  <a:lnTo>
                    <a:pt x="2704" y="265"/>
                  </a:lnTo>
                  <a:lnTo>
                    <a:pt x="2742" y="441"/>
                  </a:lnTo>
                  <a:cubicBezTo>
                    <a:pt x="2780" y="554"/>
                    <a:pt x="2805" y="667"/>
                    <a:pt x="2842" y="781"/>
                  </a:cubicBezTo>
                  <a:cubicBezTo>
                    <a:pt x="2887" y="980"/>
                    <a:pt x="2941" y="1179"/>
                    <a:pt x="2987" y="1360"/>
                  </a:cubicBezTo>
                  <a:lnTo>
                    <a:pt x="2987" y="1360"/>
                  </a:lnTo>
                  <a:cubicBezTo>
                    <a:pt x="2254" y="1373"/>
                    <a:pt x="1618" y="1385"/>
                    <a:pt x="1157" y="1397"/>
                  </a:cubicBezTo>
                  <a:lnTo>
                    <a:pt x="604" y="1409"/>
                  </a:lnTo>
                  <a:cubicBezTo>
                    <a:pt x="537" y="1421"/>
                    <a:pt x="480" y="1422"/>
                    <a:pt x="415" y="1431"/>
                  </a:cubicBezTo>
                  <a:lnTo>
                    <a:pt x="415" y="1431"/>
                  </a:lnTo>
                  <a:cubicBezTo>
                    <a:pt x="390" y="1306"/>
                    <a:pt x="365" y="1182"/>
                    <a:pt x="327" y="1057"/>
                  </a:cubicBezTo>
                  <a:cubicBezTo>
                    <a:pt x="279" y="828"/>
                    <a:pt x="208" y="507"/>
                    <a:pt x="114" y="127"/>
                  </a:cubicBezTo>
                  <a:close/>
                  <a:moveTo>
                    <a:pt x="2742" y="14"/>
                  </a:moveTo>
                  <a:cubicBezTo>
                    <a:pt x="1711" y="14"/>
                    <a:pt x="768" y="26"/>
                    <a:pt x="63" y="39"/>
                  </a:cubicBezTo>
                  <a:lnTo>
                    <a:pt x="0" y="39"/>
                  </a:lnTo>
                  <a:lnTo>
                    <a:pt x="13" y="89"/>
                  </a:lnTo>
                  <a:cubicBezTo>
                    <a:pt x="139" y="517"/>
                    <a:pt x="227" y="856"/>
                    <a:pt x="302" y="1095"/>
                  </a:cubicBezTo>
                  <a:cubicBezTo>
                    <a:pt x="327" y="1207"/>
                    <a:pt x="364" y="1319"/>
                    <a:pt x="414" y="1431"/>
                  </a:cubicBezTo>
                  <a:lnTo>
                    <a:pt x="414" y="1431"/>
                  </a:lnTo>
                  <a:cubicBezTo>
                    <a:pt x="406" y="1432"/>
                    <a:pt x="398" y="1433"/>
                    <a:pt x="390" y="1435"/>
                  </a:cubicBezTo>
                  <a:cubicBezTo>
                    <a:pt x="453" y="1447"/>
                    <a:pt x="516" y="1447"/>
                    <a:pt x="579" y="1447"/>
                  </a:cubicBezTo>
                  <a:lnTo>
                    <a:pt x="1132" y="1460"/>
                  </a:lnTo>
                  <a:cubicBezTo>
                    <a:pt x="1597" y="1472"/>
                    <a:pt x="2277" y="1485"/>
                    <a:pt x="3069" y="1485"/>
                  </a:cubicBezTo>
                  <a:lnTo>
                    <a:pt x="3144" y="1485"/>
                  </a:lnTo>
                  <a:lnTo>
                    <a:pt x="3132" y="1409"/>
                  </a:lnTo>
                  <a:cubicBezTo>
                    <a:pt x="3081" y="1196"/>
                    <a:pt x="3031" y="982"/>
                    <a:pt x="2968" y="756"/>
                  </a:cubicBezTo>
                  <a:cubicBezTo>
                    <a:pt x="2943" y="642"/>
                    <a:pt x="2905" y="517"/>
                    <a:pt x="2880" y="403"/>
                  </a:cubicBezTo>
                  <a:lnTo>
                    <a:pt x="2830" y="227"/>
                  </a:lnTo>
                  <a:lnTo>
                    <a:pt x="2817" y="139"/>
                  </a:lnTo>
                  <a:lnTo>
                    <a:pt x="2805" y="89"/>
                  </a:lnTo>
                  <a:lnTo>
                    <a:pt x="2805" y="76"/>
                  </a:lnTo>
                  <a:lnTo>
                    <a:pt x="2805" y="64"/>
                  </a:lnTo>
                  <a:lnTo>
                    <a:pt x="2805" y="64"/>
                  </a:lnTo>
                  <a:cubicBezTo>
                    <a:pt x="2805" y="65"/>
                    <a:pt x="2805" y="65"/>
                    <a:pt x="2805" y="65"/>
                  </a:cubicBezTo>
                  <a:cubicBezTo>
                    <a:pt x="2806" y="65"/>
                    <a:pt x="2805" y="65"/>
                    <a:pt x="2805" y="64"/>
                  </a:cubicBezTo>
                  <a:lnTo>
                    <a:pt x="2805" y="64"/>
                  </a:lnTo>
                  <a:lnTo>
                    <a:pt x="2805" y="64"/>
                  </a:lnTo>
                  <a:cubicBezTo>
                    <a:pt x="2799" y="61"/>
                    <a:pt x="2762" y="31"/>
                    <a:pt x="2741" y="14"/>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8"/>
            <p:cNvSpPr/>
            <p:nvPr/>
          </p:nvSpPr>
          <p:spPr>
            <a:xfrm>
              <a:off x="2131875" y="3408575"/>
              <a:ext cx="44350" cy="3175"/>
            </a:xfrm>
            <a:custGeom>
              <a:avLst/>
              <a:gdLst/>
              <a:ahLst/>
              <a:cxnLst/>
              <a:rect l="l" t="t" r="r" b="b"/>
              <a:pathLst>
                <a:path w="1774" h="127" extrusionOk="0">
                  <a:moveTo>
                    <a:pt x="881" y="1"/>
                  </a:moveTo>
                  <a:cubicBezTo>
                    <a:pt x="390" y="1"/>
                    <a:pt x="1" y="38"/>
                    <a:pt x="1" y="63"/>
                  </a:cubicBezTo>
                  <a:cubicBezTo>
                    <a:pt x="1" y="101"/>
                    <a:pt x="390" y="126"/>
                    <a:pt x="881" y="126"/>
                  </a:cubicBezTo>
                  <a:cubicBezTo>
                    <a:pt x="1371" y="126"/>
                    <a:pt x="1774" y="101"/>
                    <a:pt x="1774" y="63"/>
                  </a:cubicBezTo>
                  <a:cubicBezTo>
                    <a:pt x="1774" y="26"/>
                    <a:pt x="1371" y="1"/>
                    <a:pt x="88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8"/>
            <p:cNvSpPr/>
            <p:nvPr/>
          </p:nvSpPr>
          <p:spPr>
            <a:xfrm>
              <a:off x="2132200" y="3415800"/>
              <a:ext cx="44650" cy="3500"/>
            </a:xfrm>
            <a:custGeom>
              <a:avLst/>
              <a:gdLst/>
              <a:ahLst/>
              <a:cxnLst/>
              <a:rect l="l" t="t" r="r" b="b"/>
              <a:pathLst>
                <a:path w="1786" h="140" extrusionOk="0">
                  <a:moveTo>
                    <a:pt x="893" y="1"/>
                  </a:moveTo>
                  <a:cubicBezTo>
                    <a:pt x="403" y="1"/>
                    <a:pt x="0" y="39"/>
                    <a:pt x="0" y="76"/>
                  </a:cubicBezTo>
                  <a:cubicBezTo>
                    <a:pt x="0" y="114"/>
                    <a:pt x="403" y="139"/>
                    <a:pt x="893" y="139"/>
                  </a:cubicBezTo>
                  <a:cubicBezTo>
                    <a:pt x="1383" y="127"/>
                    <a:pt x="1786" y="101"/>
                    <a:pt x="1786" y="64"/>
                  </a:cubicBezTo>
                  <a:cubicBezTo>
                    <a:pt x="1786" y="26"/>
                    <a:pt x="1383" y="1"/>
                    <a:pt x="8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8"/>
            <p:cNvSpPr/>
            <p:nvPr/>
          </p:nvSpPr>
          <p:spPr>
            <a:xfrm>
              <a:off x="2133775" y="3422725"/>
              <a:ext cx="42775" cy="3475"/>
            </a:xfrm>
            <a:custGeom>
              <a:avLst/>
              <a:gdLst/>
              <a:ahLst/>
              <a:cxnLst/>
              <a:rect l="l" t="t" r="r" b="b"/>
              <a:pathLst>
                <a:path w="1711" h="139" extrusionOk="0">
                  <a:moveTo>
                    <a:pt x="855" y="0"/>
                  </a:moveTo>
                  <a:cubicBezTo>
                    <a:pt x="377" y="13"/>
                    <a:pt x="0" y="38"/>
                    <a:pt x="0" y="76"/>
                  </a:cubicBezTo>
                  <a:cubicBezTo>
                    <a:pt x="0" y="114"/>
                    <a:pt x="377" y="139"/>
                    <a:pt x="855" y="139"/>
                  </a:cubicBezTo>
                  <a:cubicBezTo>
                    <a:pt x="1333" y="139"/>
                    <a:pt x="1710" y="101"/>
                    <a:pt x="1710" y="63"/>
                  </a:cubicBezTo>
                  <a:cubicBezTo>
                    <a:pt x="1710" y="26"/>
                    <a:pt x="1333" y="0"/>
                    <a:pt x="85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8"/>
            <p:cNvSpPr/>
            <p:nvPr/>
          </p:nvSpPr>
          <p:spPr>
            <a:xfrm>
              <a:off x="2133125" y="3478375"/>
              <a:ext cx="42150" cy="3225"/>
            </a:xfrm>
            <a:custGeom>
              <a:avLst/>
              <a:gdLst/>
              <a:ahLst/>
              <a:cxnLst/>
              <a:rect l="l" t="t" r="r" b="b"/>
              <a:pathLst>
                <a:path w="1686" h="129" extrusionOk="0">
                  <a:moveTo>
                    <a:pt x="843" y="0"/>
                  </a:moveTo>
                  <a:cubicBezTo>
                    <a:pt x="378" y="0"/>
                    <a:pt x="1" y="25"/>
                    <a:pt x="1" y="63"/>
                  </a:cubicBezTo>
                  <a:cubicBezTo>
                    <a:pt x="1" y="96"/>
                    <a:pt x="284" y="128"/>
                    <a:pt x="662" y="128"/>
                  </a:cubicBezTo>
                  <a:cubicBezTo>
                    <a:pt x="720" y="128"/>
                    <a:pt x="781" y="128"/>
                    <a:pt x="843" y="126"/>
                  </a:cubicBezTo>
                  <a:cubicBezTo>
                    <a:pt x="1309" y="126"/>
                    <a:pt x="1686" y="101"/>
                    <a:pt x="1686" y="63"/>
                  </a:cubicBezTo>
                  <a:cubicBezTo>
                    <a:pt x="1686" y="25"/>
                    <a:pt x="1309" y="0"/>
                    <a:pt x="8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8"/>
            <p:cNvSpPr/>
            <p:nvPr/>
          </p:nvSpPr>
          <p:spPr>
            <a:xfrm>
              <a:off x="2135650" y="3486475"/>
              <a:ext cx="36175" cy="3225"/>
            </a:xfrm>
            <a:custGeom>
              <a:avLst/>
              <a:gdLst/>
              <a:ahLst/>
              <a:cxnLst/>
              <a:rect l="l" t="t" r="r" b="b"/>
              <a:pathLst>
                <a:path w="1447" h="129" extrusionOk="0">
                  <a:moveTo>
                    <a:pt x="877" y="1"/>
                  </a:moveTo>
                  <a:cubicBezTo>
                    <a:pt x="826" y="1"/>
                    <a:pt x="772" y="1"/>
                    <a:pt x="717" y="3"/>
                  </a:cubicBezTo>
                  <a:cubicBezTo>
                    <a:pt x="328" y="3"/>
                    <a:pt x="1" y="28"/>
                    <a:pt x="1" y="66"/>
                  </a:cubicBezTo>
                  <a:cubicBezTo>
                    <a:pt x="1" y="104"/>
                    <a:pt x="328" y="129"/>
                    <a:pt x="717" y="129"/>
                  </a:cubicBezTo>
                  <a:cubicBezTo>
                    <a:pt x="1120" y="129"/>
                    <a:pt x="1447" y="91"/>
                    <a:pt x="1447" y="53"/>
                  </a:cubicBezTo>
                  <a:cubicBezTo>
                    <a:pt x="1447" y="32"/>
                    <a:pt x="1203" y="1"/>
                    <a:pt x="8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8"/>
            <p:cNvSpPr/>
            <p:nvPr/>
          </p:nvSpPr>
          <p:spPr>
            <a:xfrm>
              <a:off x="1727275" y="3584950"/>
              <a:ext cx="1492025" cy="731550"/>
            </a:xfrm>
            <a:custGeom>
              <a:avLst/>
              <a:gdLst/>
              <a:ahLst/>
              <a:cxnLst/>
              <a:rect l="l" t="t" r="r" b="b"/>
              <a:pathLst>
                <a:path w="59681" h="29262" extrusionOk="0">
                  <a:moveTo>
                    <a:pt x="1" y="0"/>
                  </a:moveTo>
                  <a:lnTo>
                    <a:pt x="1" y="1383"/>
                  </a:lnTo>
                  <a:lnTo>
                    <a:pt x="906" y="1383"/>
                  </a:lnTo>
                  <a:lnTo>
                    <a:pt x="906" y="29261"/>
                  </a:lnTo>
                  <a:lnTo>
                    <a:pt x="2755" y="29261"/>
                  </a:lnTo>
                  <a:lnTo>
                    <a:pt x="2755" y="1383"/>
                  </a:lnTo>
                  <a:lnTo>
                    <a:pt x="12576" y="1383"/>
                  </a:lnTo>
                  <a:lnTo>
                    <a:pt x="12576" y="29261"/>
                  </a:lnTo>
                  <a:lnTo>
                    <a:pt x="14424" y="29261"/>
                  </a:lnTo>
                  <a:lnTo>
                    <a:pt x="14424" y="1383"/>
                  </a:lnTo>
                  <a:lnTo>
                    <a:pt x="57028" y="1383"/>
                  </a:lnTo>
                  <a:lnTo>
                    <a:pt x="57028" y="29261"/>
                  </a:lnTo>
                  <a:lnTo>
                    <a:pt x="58889" y="29261"/>
                  </a:lnTo>
                  <a:lnTo>
                    <a:pt x="58889" y="1383"/>
                  </a:lnTo>
                  <a:lnTo>
                    <a:pt x="59681" y="1383"/>
                  </a:lnTo>
                  <a:lnTo>
                    <a:pt x="5968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8"/>
            <p:cNvSpPr/>
            <p:nvPr/>
          </p:nvSpPr>
          <p:spPr>
            <a:xfrm>
              <a:off x="2730450" y="3843675"/>
              <a:ext cx="60050" cy="2525"/>
            </a:xfrm>
            <a:custGeom>
              <a:avLst/>
              <a:gdLst/>
              <a:ahLst/>
              <a:cxnLst/>
              <a:rect l="l" t="t" r="r" b="b"/>
              <a:pathLst>
                <a:path w="2402" h="101" extrusionOk="0">
                  <a:moveTo>
                    <a:pt x="1207" y="0"/>
                  </a:moveTo>
                  <a:cubicBezTo>
                    <a:pt x="541" y="0"/>
                    <a:pt x="0" y="13"/>
                    <a:pt x="0" y="50"/>
                  </a:cubicBezTo>
                  <a:cubicBezTo>
                    <a:pt x="0" y="75"/>
                    <a:pt x="541" y="101"/>
                    <a:pt x="1207" y="101"/>
                  </a:cubicBezTo>
                  <a:cubicBezTo>
                    <a:pt x="1861" y="101"/>
                    <a:pt x="2402" y="75"/>
                    <a:pt x="2402" y="50"/>
                  </a:cubicBezTo>
                  <a:cubicBezTo>
                    <a:pt x="2402" y="13"/>
                    <a:pt x="1861" y="0"/>
                    <a:pt x="12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8"/>
            <p:cNvSpPr/>
            <p:nvPr/>
          </p:nvSpPr>
          <p:spPr>
            <a:xfrm>
              <a:off x="2290625" y="3850275"/>
              <a:ext cx="3175" cy="1575"/>
            </a:xfrm>
            <a:custGeom>
              <a:avLst/>
              <a:gdLst/>
              <a:ahLst/>
              <a:cxnLst/>
              <a:rect l="l" t="t" r="r" b="b"/>
              <a:pathLst>
                <a:path w="127" h="63" extrusionOk="0">
                  <a:moveTo>
                    <a:pt x="64" y="0"/>
                  </a:moveTo>
                  <a:cubicBezTo>
                    <a:pt x="26" y="0"/>
                    <a:pt x="1" y="13"/>
                    <a:pt x="1" y="38"/>
                  </a:cubicBezTo>
                  <a:cubicBezTo>
                    <a:pt x="1" y="50"/>
                    <a:pt x="26" y="63"/>
                    <a:pt x="64" y="63"/>
                  </a:cubicBezTo>
                  <a:cubicBezTo>
                    <a:pt x="102" y="63"/>
                    <a:pt x="127" y="50"/>
                    <a:pt x="127" y="38"/>
                  </a:cubicBezTo>
                  <a:cubicBezTo>
                    <a:pt x="127" y="13"/>
                    <a:pt x="102" y="0"/>
                    <a:pt x="64"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8"/>
            <p:cNvSpPr/>
            <p:nvPr/>
          </p:nvSpPr>
          <p:spPr>
            <a:xfrm>
              <a:off x="2321450" y="2965000"/>
              <a:ext cx="576575" cy="381050"/>
            </a:xfrm>
            <a:custGeom>
              <a:avLst/>
              <a:gdLst/>
              <a:ahLst/>
              <a:cxnLst/>
              <a:rect l="l" t="t" r="r" b="b"/>
              <a:pathLst>
                <a:path w="23063" h="15242" extrusionOk="0">
                  <a:moveTo>
                    <a:pt x="638" y="0"/>
                  </a:moveTo>
                  <a:cubicBezTo>
                    <a:pt x="413" y="0"/>
                    <a:pt x="358" y="260"/>
                    <a:pt x="604" y="604"/>
                  </a:cubicBezTo>
                  <a:cubicBezTo>
                    <a:pt x="855" y="969"/>
                    <a:pt x="1522" y="2088"/>
                    <a:pt x="1333" y="2201"/>
                  </a:cubicBezTo>
                  <a:cubicBezTo>
                    <a:pt x="1283" y="2193"/>
                    <a:pt x="1234" y="2189"/>
                    <a:pt x="1184" y="2189"/>
                  </a:cubicBezTo>
                  <a:cubicBezTo>
                    <a:pt x="847" y="2189"/>
                    <a:pt x="531" y="2372"/>
                    <a:pt x="378" y="2679"/>
                  </a:cubicBezTo>
                  <a:cubicBezTo>
                    <a:pt x="201" y="3019"/>
                    <a:pt x="0" y="3484"/>
                    <a:pt x="164" y="3710"/>
                  </a:cubicBezTo>
                  <a:cubicBezTo>
                    <a:pt x="503" y="4125"/>
                    <a:pt x="868" y="4515"/>
                    <a:pt x="1258" y="4880"/>
                  </a:cubicBezTo>
                  <a:lnTo>
                    <a:pt x="1497" y="5068"/>
                  </a:lnTo>
                  <a:cubicBezTo>
                    <a:pt x="1497" y="5068"/>
                    <a:pt x="7470" y="13745"/>
                    <a:pt x="8777" y="14021"/>
                  </a:cubicBezTo>
                  <a:cubicBezTo>
                    <a:pt x="9582" y="14197"/>
                    <a:pt x="22119" y="15241"/>
                    <a:pt x="22119" y="15241"/>
                  </a:cubicBezTo>
                  <a:lnTo>
                    <a:pt x="23062" y="11783"/>
                  </a:lnTo>
                  <a:lnTo>
                    <a:pt x="10626" y="10651"/>
                  </a:lnTo>
                  <a:lnTo>
                    <a:pt x="3710" y="3635"/>
                  </a:lnTo>
                  <a:lnTo>
                    <a:pt x="3546" y="2868"/>
                  </a:lnTo>
                  <a:cubicBezTo>
                    <a:pt x="3521" y="2729"/>
                    <a:pt x="3496" y="2578"/>
                    <a:pt x="3471" y="2402"/>
                  </a:cubicBezTo>
                  <a:cubicBezTo>
                    <a:pt x="3433" y="2201"/>
                    <a:pt x="3433" y="1987"/>
                    <a:pt x="3471" y="1786"/>
                  </a:cubicBezTo>
                  <a:cubicBezTo>
                    <a:pt x="3509" y="1522"/>
                    <a:pt x="3584" y="1283"/>
                    <a:pt x="3685" y="1044"/>
                  </a:cubicBezTo>
                  <a:cubicBezTo>
                    <a:pt x="3794" y="869"/>
                    <a:pt x="3665" y="665"/>
                    <a:pt x="3506" y="665"/>
                  </a:cubicBezTo>
                  <a:cubicBezTo>
                    <a:pt x="3482" y="665"/>
                    <a:pt x="3458" y="670"/>
                    <a:pt x="3433" y="680"/>
                  </a:cubicBezTo>
                  <a:cubicBezTo>
                    <a:pt x="3232" y="768"/>
                    <a:pt x="2905" y="1321"/>
                    <a:pt x="2830" y="2075"/>
                  </a:cubicBezTo>
                  <a:cubicBezTo>
                    <a:pt x="2810" y="2272"/>
                    <a:pt x="2752" y="2349"/>
                    <a:pt x="2672" y="2349"/>
                  </a:cubicBezTo>
                  <a:cubicBezTo>
                    <a:pt x="2446" y="2349"/>
                    <a:pt x="2047" y="1732"/>
                    <a:pt x="1861" y="1472"/>
                  </a:cubicBezTo>
                  <a:cubicBezTo>
                    <a:pt x="1622" y="1107"/>
                    <a:pt x="818" y="13"/>
                    <a:pt x="654" y="1"/>
                  </a:cubicBezTo>
                  <a:cubicBezTo>
                    <a:pt x="649" y="0"/>
                    <a:pt x="643" y="0"/>
                    <a:pt x="638"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8"/>
            <p:cNvSpPr/>
            <p:nvPr/>
          </p:nvSpPr>
          <p:spPr>
            <a:xfrm>
              <a:off x="2324275" y="3042025"/>
              <a:ext cx="32000" cy="32450"/>
            </a:xfrm>
            <a:custGeom>
              <a:avLst/>
              <a:gdLst/>
              <a:ahLst/>
              <a:cxnLst/>
              <a:rect l="l" t="t" r="r" b="b"/>
              <a:pathLst>
                <a:path w="1280" h="1298" extrusionOk="0">
                  <a:moveTo>
                    <a:pt x="428" y="0"/>
                  </a:moveTo>
                  <a:lnTo>
                    <a:pt x="0" y="478"/>
                  </a:lnTo>
                  <a:lnTo>
                    <a:pt x="642" y="1094"/>
                  </a:lnTo>
                  <a:cubicBezTo>
                    <a:pt x="717" y="1170"/>
                    <a:pt x="793" y="1233"/>
                    <a:pt x="893" y="1270"/>
                  </a:cubicBezTo>
                  <a:cubicBezTo>
                    <a:pt x="928" y="1289"/>
                    <a:pt x="963" y="1297"/>
                    <a:pt x="998" y="1297"/>
                  </a:cubicBezTo>
                  <a:cubicBezTo>
                    <a:pt x="1150" y="1297"/>
                    <a:pt x="1280" y="1133"/>
                    <a:pt x="1208" y="969"/>
                  </a:cubicBezTo>
                  <a:cubicBezTo>
                    <a:pt x="1170" y="881"/>
                    <a:pt x="1120" y="805"/>
                    <a:pt x="1057" y="742"/>
                  </a:cubicBezTo>
                  <a:lnTo>
                    <a:pt x="428"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8"/>
            <p:cNvSpPr/>
            <p:nvPr/>
          </p:nvSpPr>
          <p:spPr>
            <a:xfrm>
              <a:off x="2323950" y="3042000"/>
              <a:ext cx="33050" cy="34250"/>
            </a:xfrm>
            <a:custGeom>
              <a:avLst/>
              <a:gdLst/>
              <a:ahLst/>
              <a:cxnLst/>
              <a:rect l="l" t="t" r="r" b="b"/>
              <a:pathLst>
                <a:path w="1322" h="1370" extrusionOk="0">
                  <a:moveTo>
                    <a:pt x="456" y="0"/>
                  </a:moveTo>
                  <a:cubicBezTo>
                    <a:pt x="455" y="0"/>
                    <a:pt x="454" y="1"/>
                    <a:pt x="454" y="1"/>
                  </a:cubicBezTo>
                  <a:cubicBezTo>
                    <a:pt x="504" y="127"/>
                    <a:pt x="592" y="253"/>
                    <a:pt x="680" y="366"/>
                  </a:cubicBezTo>
                  <a:lnTo>
                    <a:pt x="982" y="743"/>
                  </a:lnTo>
                  <a:cubicBezTo>
                    <a:pt x="1032" y="806"/>
                    <a:pt x="1095" y="882"/>
                    <a:pt x="1133" y="957"/>
                  </a:cubicBezTo>
                  <a:cubicBezTo>
                    <a:pt x="1170" y="1020"/>
                    <a:pt x="1170" y="1108"/>
                    <a:pt x="1133" y="1171"/>
                  </a:cubicBezTo>
                  <a:cubicBezTo>
                    <a:pt x="1098" y="1214"/>
                    <a:pt x="1046" y="1233"/>
                    <a:pt x="997" y="1233"/>
                  </a:cubicBezTo>
                  <a:cubicBezTo>
                    <a:pt x="974" y="1233"/>
                    <a:pt x="951" y="1229"/>
                    <a:pt x="931" y="1221"/>
                  </a:cubicBezTo>
                  <a:cubicBezTo>
                    <a:pt x="843" y="1183"/>
                    <a:pt x="781" y="1133"/>
                    <a:pt x="718" y="1070"/>
                  </a:cubicBezTo>
                  <a:lnTo>
                    <a:pt x="366" y="756"/>
                  </a:lnTo>
                  <a:cubicBezTo>
                    <a:pt x="265" y="655"/>
                    <a:pt x="139" y="567"/>
                    <a:pt x="13" y="492"/>
                  </a:cubicBezTo>
                  <a:lnTo>
                    <a:pt x="13" y="492"/>
                  </a:lnTo>
                  <a:cubicBezTo>
                    <a:pt x="1" y="504"/>
                    <a:pt x="114" y="630"/>
                    <a:pt x="303" y="831"/>
                  </a:cubicBezTo>
                  <a:lnTo>
                    <a:pt x="630" y="1171"/>
                  </a:lnTo>
                  <a:cubicBezTo>
                    <a:pt x="705" y="1246"/>
                    <a:pt x="793" y="1309"/>
                    <a:pt x="881" y="1347"/>
                  </a:cubicBezTo>
                  <a:cubicBezTo>
                    <a:pt x="919" y="1362"/>
                    <a:pt x="957" y="1369"/>
                    <a:pt x="995" y="1369"/>
                  </a:cubicBezTo>
                  <a:cubicBezTo>
                    <a:pt x="1085" y="1369"/>
                    <a:pt x="1171" y="1329"/>
                    <a:pt x="1233" y="1259"/>
                  </a:cubicBezTo>
                  <a:cubicBezTo>
                    <a:pt x="1309" y="1158"/>
                    <a:pt x="1321" y="1020"/>
                    <a:pt x="1258" y="907"/>
                  </a:cubicBezTo>
                  <a:cubicBezTo>
                    <a:pt x="1208" y="819"/>
                    <a:pt x="1145" y="743"/>
                    <a:pt x="1082" y="668"/>
                  </a:cubicBezTo>
                  <a:lnTo>
                    <a:pt x="768" y="316"/>
                  </a:lnTo>
                  <a:cubicBezTo>
                    <a:pt x="589" y="113"/>
                    <a:pt x="478" y="0"/>
                    <a:pt x="456"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8"/>
            <p:cNvSpPr/>
            <p:nvPr/>
          </p:nvSpPr>
          <p:spPr>
            <a:xfrm>
              <a:off x="2335900" y="3030700"/>
              <a:ext cx="31700" cy="32750"/>
            </a:xfrm>
            <a:custGeom>
              <a:avLst/>
              <a:gdLst/>
              <a:ahLst/>
              <a:cxnLst/>
              <a:rect l="l" t="t" r="r" b="b"/>
              <a:pathLst>
                <a:path w="1268" h="1310" extrusionOk="0">
                  <a:moveTo>
                    <a:pt x="416" y="1"/>
                  </a:moveTo>
                  <a:lnTo>
                    <a:pt x="1" y="491"/>
                  </a:lnTo>
                  <a:lnTo>
                    <a:pt x="642" y="1107"/>
                  </a:lnTo>
                  <a:cubicBezTo>
                    <a:pt x="705" y="1170"/>
                    <a:pt x="780" y="1233"/>
                    <a:pt x="881" y="1283"/>
                  </a:cubicBezTo>
                  <a:cubicBezTo>
                    <a:pt x="914" y="1301"/>
                    <a:pt x="948" y="1309"/>
                    <a:pt x="982" y="1309"/>
                  </a:cubicBezTo>
                  <a:cubicBezTo>
                    <a:pt x="1136" y="1309"/>
                    <a:pt x="1268" y="1137"/>
                    <a:pt x="1195" y="982"/>
                  </a:cubicBezTo>
                  <a:cubicBezTo>
                    <a:pt x="1158" y="894"/>
                    <a:pt x="1107" y="818"/>
                    <a:pt x="1044" y="755"/>
                  </a:cubicBezTo>
                  <a:lnTo>
                    <a:pt x="416"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8"/>
            <p:cNvSpPr/>
            <p:nvPr/>
          </p:nvSpPr>
          <p:spPr>
            <a:xfrm>
              <a:off x="2335600" y="3030675"/>
              <a:ext cx="32700" cy="34325"/>
            </a:xfrm>
            <a:custGeom>
              <a:avLst/>
              <a:gdLst/>
              <a:ahLst/>
              <a:cxnLst/>
              <a:rect l="l" t="t" r="r" b="b"/>
              <a:pathLst>
                <a:path w="1308" h="1373" extrusionOk="0">
                  <a:moveTo>
                    <a:pt x="443" y="1"/>
                  </a:moveTo>
                  <a:cubicBezTo>
                    <a:pt x="442" y="1"/>
                    <a:pt x="441" y="1"/>
                    <a:pt x="440" y="2"/>
                  </a:cubicBezTo>
                  <a:cubicBezTo>
                    <a:pt x="491" y="127"/>
                    <a:pt x="579" y="253"/>
                    <a:pt x="667" y="366"/>
                  </a:cubicBezTo>
                  <a:lnTo>
                    <a:pt x="968" y="744"/>
                  </a:lnTo>
                  <a:cubicBezTo>
                    <a:pt x="1019" y="806"/>
                    <a:pt x="1082" y="882"/>
                    <a:pt x="1119" y="957"/>
                  </a:cubicBezTo>
                  <a:cubicBezTo>
                    <a:pt x="1157" y="1020"/>
                    <a:pt x="1157" y="1108"/>
                    <a:pt x="1119" y="1171"/>
                  </a:cubicBezTo>
                  <a:cubicBezTo>
                    <a:pt x="1086" y="1205"/>
                    <a:pt x="1035" y="1227"/>
                    <a:pt x="987" y="1227"/>
                  </a:cubicBezTo>
                  <a:cubicBezTo>
                    <a:pt x="963" y="1227"/>
                    <a:pt x="939" y="1221"/>
                    <a:pt x="918" y="1209"/>
                  </a:cubicBezTo>
                  <a:cubicBezTo>
                    <a:pt x="830" y="1184"/>
                    <a:pt x="767" y="1133"/>
                    <a:pt x="704" y="1071"/>
                  </a:cubicBezTo>
                  <a:lnTo>
                    <a:pt x="352" y="756"/>
                  </a:lnTo>
                  <a:cubicBezTo>
                    <a:pt x="252" y="656"/>
                    <a:pt x="138" y="568"/>
                    <a:pt x="0" y="492"/>
                  </a:cubicBezTo>
                  <a:lnTo>
                    <a:pt x="0" y="492"/>
                  </a:lnTo>
                  <a:cubicBezTo>
                    <a:pt x="88" y="618"/>
                    <a:pt x="176" y="731"/>
                    <a:pt x="289" y="832"/>
                  </a:cubicBezTo>
                  <a:lnTo>
                    <a:pt x="629" y="1171"/>
                  </a:lnTo>
                  <a:cubicBezTo>
                    <a:pt x="692" y="1247"/>
                    <a:pt x="780" y="1309"/>
                    <a:pt x="880" y="1347"/>
                  </a:cubicBezTo>
                  <a:cubicBezTo>
                    <a:pt x="918" y="1364"/>
                    <a:pt x="959" y="1372"/>
                    <a:pt x="999" y="1372"/>
                  </a:cubicBezTo>
                  <a:cubicBezTo>
                    <a:pt x="1080" y="1372"/>
                    <a:pt x="1161" y="1339"/>
                    <a:pt x="1220" y="1272"/>
                  </a:cubicBezTo>
                  <a:cubicBezTo>
                    <a:pt x="1295" y="1159"/>
                    <a:pt x="1308" y="1033"/>
                    <a:pt x="1245" y="920"/>
                  </a:cubicBezTo>
                  <a:cubicBezTo>
                    <a:pt x="1195" y="832"/>
                    <a:pt x="1132" y="744"/>
                    <a:pt x="1069" y="681"/>
                  </a:cubicBezTo>
                  <a:lnTo>
                    <a:pt x="755" y="316"/>
                  </a:lnTo>
                  <a:cubicBezTo>
                    <a:pt x="575" y="124"/>
                    <a:pt x="463" y="1"/>
                    <a:pt x="443"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8"/>
            <p:cNvSpPr/>
            <p:nvPr/>
          </p:nvSpPr>
          <p:spPr>
            <a:xfrm>
              <a:off x="2348475" y="3021600"/>
              <a:ext cx="31700" cy="32750"/>
            </a:xfrm>
            <a:custGeom>
              <a:avLst/>
              <a:gdLst/>
              <a:ahLst/>
              <a:cxnLst/>
              <a:rect l="l" t="t" r="r" b="b"/>
              <a:pathLst>
                <a:path w="1268" h="1310" extrusionOk="0">
                  <a:moveTo>
                    <a:pt x="416" y="0"/>
                  </a:moveTo>
                  <a:lnTo>
                    <a:pt x="1" y="490"/>
                  </a:lnTo>
                  <a:lnTo>
                    <a:pt x="629" y="1107"/>
                  </a:lnTo>
                  <a:cubicBezTo>
                    <a:pt x="705" y="1182"/>
                    <a:pt x="780" y="1245"/>
                    <a:pt x="881" y="1283"/>
                  </a:cubicBezTo>
                  <a:cubicBezTo>
                    <a:pt x="916" y="1301"/>
                    <a:pt x="951" y="1309"/>
                    <a:pt x="985" y="1309"/>
                  </a:cubicBezTo>
                  <a:cubicBezTo>
                    <a:pt x="1138" y="1309"/>
                    <a:pt x="1267" y="1145"/>
                    <a:pt x="1195" y="981"/>
                  </a:cubicBezTo>
                  <a:cubicBezTo>
                    <a:pt x="1158" y="893"/>
                    <a:pt x="1107" y="817"/>
                    <a:pt x="1044" y="755"/>
                  </a:cubicBezTo>
                  <a:cubicBezTo>
                    <a:pt x="831" y="503"/>
                    <a:pt x="629" y="252"/>
                    <a:pt x="416"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8"/>
            <p:cNvSpPr/>
            <p:nvPr/>
          </p:nvSpPr>
          <p:spPr>
            <a:xfrm>
              <a:off x="2348475" y="3021600"/>
              <a:ext cx="32100" cy="34225"/>
            </a:xfrm>
            <a:custGeom>
              <a:avLst/>
              <a:gdLst/>
              <a:ahLst/>
              <a:cxnLst/>
              <a:rect l="l" t="t" r="r" b="b"/>
              <a:pathLst>
                <a:path w="1284" h="1369" extrusionOk="0">
                  <a:moveTo>
                    <a:pt x="416" y="0"/>
                  </a:moveTo>
                  <a:lnTo>
                    <a:pt x="416" y="0"/>
                  </a:lnTo>
                  <a:cubicBezTo>
                    <a:pt x="479" y="138"/>
                    <a:pt x="567" y="264"/>
                    <a:pt x="667" y="365"/>
                  </a:cubicBezTo>
                  <a:lnTo>
                    <a:pt x="956" y="742"/>
                  </a:lnTo>
                  <a:cubicBezTo>
                    <a:pt x="1019" y="805"/>
                    <a:pt x="1070" y="880"/>
                    <a:pt x="1107" y="956"/>
                  </a:cubicBezTo>
                  <a:cubicBezTo>
                    <a:pt x="1158" y="1031"/>
                    <a:pt x="1158" y="1107"/>
                    <a:pt x="1107" y="1182"/>
                  </a:cubicBezTo>
                  <a:cubicBezTo>
                    <a:pt x="1074" y="1216"/>
                    <a:pt x="1029" y="1232"/>
                    <a:pt x="981" y="1232"/>
                  </a:cubicBezTo>
                  <a:cubicBezTo>
                    <a:pt x="956" y="1232"/>
                    <a:pt x="931" y="1228"/>
                    <a:pt x="906" y="1220"/>
                  </a:cubicBezTo>
                  <a:cubicBezTo>
                    <a:pt x="831" y="1182"/>
                    <a:pt x="755" y="1144"/>
                    <a:pt x="692" y="1081"/>
                  </a:cubicBezTo>
                  <a:lnTo>
                    <a:pt x="340" y="767"/>
                  </a:lnTo>
                  <a:cubicBezTo>
                    <a:pt x="240" y="654"/>
                    <a:pt x="126" y="566"/>
                    <a:pt x="1" y="490"/>
                  </a:cubicBezTo>
                  <a:lnTo>
                    <a:pt x="1" y="490"/>
                  </a:lnTo>
                  <a:cubicBezTo>
                    <a:pt x="76" y="616"/>
                    <a:pt x="164" y="729"/>
                    <a:pt x="277" y="830"/>
                  </a:cubicBezTo>
                  <a:lnTo>
                    <a:pt x="604" y="1169"/>
                  </a:lnTo>
                  <a:cubicBezTo>
                    <a:pt x="680" y="1245"/>
                    <a:pt x="768" y="1308"/>
                    <a:pt x="856" y="1346"/>
                  </a:cubicBezTo>
                  <a:cubicBezTo>
                    <a:pt x="894" y="1361"/>
                    <a:pt x="934" y="1368"/>
                    <a:pt x="973" y="1368"/>
                  </a:cubicBezTo>
                  <a:cubicBezTo>
                    <a:pt x="1061" y="1368"/>
                    <a:pt x="1147" y="1331"/>
                    <a:pt x="1208" y="1270"/>
                  </a:cubicBezTo>
                  <a:cubicBezTo>
                    <a:pt x="1283" y="1157"/>
                    <a:pt x="1283" y="1019"/>
                    <a:pt x="1220" y="905"/>
                  </a:cubicBezTo>
                  <a:cubicBezTo>
                    <a:pt x="1183" y="830"/>
                    <a:pt x="1120" y="742"/>
                    <a:pt x="1044" y="679"/>
                  </a:cubicBezTo>
                  <a:lnTo>
                    <a:pt x="730" y="314"/>
                  </a:lnTo>
                  <a:cubicBezTo>
                    <a:pt x="642" y="201"/>
                    <a:pt x="541" y="88"/>
                    <a:pt x="416"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8"/>
            <p:cNvSpPr/>
            <p:nvPr/>
          </p:nvSpPr>
          <p:spPr>
            <a:xfrm>
              <a:off x="2373625" y="3034175"/>
              <a:ext cx="18575" cy="30200"/>
            </a:xfrm>
            <a:custGeom>
              <a:avLst/>
              <a:gdLst/>
              <a:ahLst/>
              <a:cxnLst/>
              <a:rect l="l" t="t" r="r" b="b"/>
              <a:pathLst>
                <a:path w="743" h="1208" extrusionOk="0">
                  <a:moveTo>
                    <a:pt x="730" y="0"/>
                  </a:moveTo>
                  <a:cubicBezTo>
                    <a:pt x="717" y="0"/>
                    <a:pt x="629" y="38"/>
                    <a:pt x="529" y="151"/>
                  </a:cubicBezTo>
                  <a:cubicBezTo>
                    <a:pt x="333" y="404"/>
                    <a:pt x="243" y="721"/>
                    <a:pt x="297" y="1044"/>
                  </a:cubicBezTo>
                  <a:lnTo>
                    <a:pt x="297" y="1044"/>
                  </a:lnTo>
                  <a:cubicBezTo>
                    <a:pt x="227" y="1028"/>
                    <a:pt x="167" y="1023"/>
                    <a:pt x="120" y="1023"/>
                  </a:cubicBezTo>
                  <a:cubicBezTo>
                    <a:pt x="44" y="1023"/>
                    <a:pt x="1" y="1037"/>
                    <a:pt x="1" y="1044"/>
                  </a:cubicBezTo>
                  <a:cubicBezTo>
                    <a:pt x="1" y="1069"/>
                    <a:pt x="152" y="1094"/>
                    <a:pt x="353" y="1169"/>
                  </a:cubicBezTo>
                  <a:lnTo>
                    <a:pt x="441" y="1207"/>
                  </a:lnTo>
                  <a:lnTo>
                    <a:pt x="428" y="1107"/>
                  </a:lnTo>
                  <a:cubicBezTo>
                    <a:pt x="403" y="968"/>
                    <a:pt x="403" y="843"/>
                    <a:pt x="428" y="704"/>
                  </a:cubicBezTo>
                  <a:cubicBezTo>
                    <a:pt x="491" y="289"/>
                    <a:pt x="743" y="13"/>
                    <a:pt x="730"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8"/>
            <p:cNvSpPr/>
            <p:nvPr/>
          </p:nvSpPr>
          <p:spPr>
            <a:xfrm>
              <a:off x="2655625" y="2938600"/>
              <a:ext cx="158450" cy="274475"/>
            </a:xfrm>
            <a:custGeom>
              <a:avLst/>
              <a:gdLst/>
              <a:ahLst/>
              <a:cxnLst/>
              <a:rect l="l" t="t" r="r" b="b"/>
              <a:pathLst>
                <a:path w="6338" h="10979" extrusionOk="0">
                  <a:moveTo>
                    <a:pt x="63" y="0"/>
                  </a:moveTo>
                  <a:cubicBezTo>
                    <a:pt x="63" y="0"/>
                    <a:pt x="0" y="6715"/>
                    <a:pt x="239" y="7595"/>
                  </a:cubicBezTo>
                  <a:cubicBezTo>
                    <a:pt x="507" y="8560"/>
                    <a:pt x="1499" y="8700"/>
                    <a:pt x="2051" y="8700"/>
                  </a:cubicBezTo>
                  <a:cubicBezTo>
                    <a:pt x="2276" y="8700"/>
                    <a:pt x="2427" y="8677"/>
                    <a:pt x="2427" y="8677"/>
                  </a:cubicBezTo>
                  <a:lnTo>
                    <a:pt x="2591" y="10978"/>
                  </a:lnTo>
                  <a:lnTo>
                    <a:pt x="6338" y="10802"/>
                  </a:lnTo>
                  <a:lnTo>
                    <a:pt x="6313" y="1182"/>
                  </a:lnTo>
                  <a:lnTo>
                    <a:pt x="63"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8"/>
            <p:cNvSpPr/>
            <p:nvPr/>
          </p:nvSpPr>
          <p:spPr>
            <a:xfrm>
              <a:off x="2617725" y="2900975"/>
              <a:ext cx="242575" cy="254550"/>
            </a:xfrm>
            <a:custGeom>
              <a:avLst/>
              <a:gdLst/>
              <a:ahLst/>
              <a:cxnLst/>
              <a:rect l="l" t="t" r="r" b="b"/>
              <a:pathLst>
                <a:path w="9703" h="10182" extrusionOk="0">
                  <a:moveTo>
                    <a:pt x="2821" y="0"/>
                  </a:moveTo>
                  <a:cubicBezTo>
                    <a:pt x="1419" y="0"/>
                    <a:pt x="1" y="1118"/>
                    <a:pt x="649" y="2448"/>
                  </a:cubicBezTo>
                  <a:cubicBezTo>
                    <a:pt x="925" y="3027"/>
                    <a:pt x="2258" y="4083"/>
                    <a:pt x="2258" y="4083"/>
                  </a:cubicBezTo>
                  <a:lnTo>
                    <a:pt x="2849" y="5680"/>
                  </a:lnTo>
                  <a:cubicBezTo>
                    <a:pt x="3055" y="5523"/>
                    <a:pt x="3286" y="5431"/>
                    <a:pt x="3499" y="5431"/>
                  </a:cubicBezTo>
                  <a:cubicBezTo>
                    <a:pt x="3831" y="5431"/>
                    <a:pt x="4118" y="5656"/>
                    <a:pt x="4195" y="6208"/>
                  </a:cubicBezTo>
                  <a:cubicBezTo>
                    <a:pt x="4295" y="6875"/>
                    <a:pt x="3478" y="7000"/>
                    <a:pt x="3478" y="7000"/>
                  </a:cubicBezTo>
                  <a:cubicBezTo>
                    <a:pt x="3943" y="7818"/>
                    <a:pt x="4283" y="8472"/>
                    <a:pt x="4974" y="9251"/>
                  </a:cubicBezTo>
                  <a:cubicBezTo>
                    <a:pt x="5729" y="10081"/>
                    <a:pt x="6144" y="10169"/>
                    <a:pt x="6961" y="10182"/>
                  </a:cubicBezTo>
                  <a:lnTo>
                    <a:pt x="7867" y="10182"/>
                  </a:lnTo>
                  <a:cubicBezTo>
                    <a:pt x="7867" y="10182"/>
                    <a:pt x="9703" y="8648"/>
                    <a:pt x="9338" y="4586"/>
                  </a:cubicBezTo>
                  <a:cubicBezTo>
                    <a:pt x="8973" y="537"/>
                    <a:pt x="5326" y="1719"/>
                    <a:pt x="4471" y="713"/>
                  </a:cubicBezTo>
                  <a:cubicBezTo>
                    <a:pt x="4040" y="213"/>
                    <a:pt x="3432" y="0"/>
                    <a:pt x="28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8"/>
            <p:cNvSpPr/>
            <p:nvPr/>
          </p:nvSpPr>
          <p:spPr>
            <a:xfrm>
              <a:off x="2634550" y="2939550"/>
              <a:ext cx="211600" cy="161400"/>
            </a:xfrm>
            <a:custGeom>
              <a:avLst/>
              <a:gdLst/>
              <a:ahLst/>
              <a:cxnLst/>
              <a:rect l="l" t="t" r="r" b="b"/>
              <a:pathLst>
                <a:path w="8464" h="6456" extrusionOk="0">
                  <a:moveTo>
                    <a:pt x="26" y="0"/>
                  </a:moveTo>
                  <a:cubicBezTo>
                    <a:pt x="1" y="151"/>
                    <a:pt x="13" y="302"/>
                    <a:pt x="51" y="453"/>
                  </a:cubicBezTo>
                  <a:cubicBezTo>
                    <a:pt x="152" y="843"/>
                    <a:pt x="391" y="1195"/>
                    <a:pt x="718" y="1446"/>
                  </a:cubicBezTo>
                  <a:cubicBezTo>
                    <a:pt x="1133" y="1760"/>
                    <a:pt x="1736" y="1949"/>
                    <a:pt x="2403" y="2075"/>
                  </a:cubicBezTo>
                  <a:cubicBezTo>
                    <a:pt x="3069" y="2213"/>
                    <a:pt x="3836" y="2289"/>
                    <a:pt x="4477" y="2741"/>
                  </a:cubicBezTo>
                  <a:cubicBezTo>
                    <a:pt x="5119" y="3181"/>
                    <a:pt x="5509" y="3848"/>
                    <a:pt x="5861" y="4426"/>
                  </a:cubicBezTo>
                  <a:cubicBezTo>
                    <a:pt x="6200" y="5005"/>
                    <a:pt x="6552" y="5520"/>
                    <a:pt x="6942" y="5860"/>
                  </a:cubicBezTo>
                  <a:cubicBezTo>
                    <a:pt x="7244" y="6136"/>
                    <a:pt x="7609" y="6338"/>
                    <a:pt x="8011" y="6426"/>
                  </a:cubicBezTo>
                  <a:cubicBezTo>
                    <a:pt x="8121" y="6444"/>
                    <a:pt x="8232" y="6456"/>
                    <a:pt x="8342" y="6456"/>
                  </a:cubicBezTo>
                  <a:cubicBezTo>
                    <a:pt x="8383" y="6456"/>
                    <a:pt x="8423" y="6454"/>
                    <a:pt x="8464" y="6451"/>
                  </a:cubicBezTo>
                  <a:cubicBezTo>
                    <a:pt x="8464" y="6451"/>
                    <a:pt x="8426" y="6438"/>
                    <a:pt x="8338" y="6438"/>
                  </a:cubicBezTo>
                  <a:cubicBezTo>
                    <a:pt x="8237" y="6426"/>
                    <a:pt x="8124" y="6413"/>
                    <a:pt x="8011" y="6401"/>
                  </a:cubicBezTo>
                  <a:cubicBezTo>
                    <a:pt x="7621" y="6300"/>
                    <a:pt x="7256" y="6111"/>
                    <a:pt x="6967" y="5835"/>
                  </a:cubicBezTo>
                  <a:cubicBezTo>
                    <a:pt x="6577" y="5495"/>
                    <a:pt x="6238" y="4980"/>
                    <a:pt x="5898" y="4401"/>
                  </a:cubicBezTo>
                  <a:cubicBezTo>
                    <a:pt x="5546" y="3823"/>
                    <a:pt x="5169" y="3144"/>
                    <a:pt x="4503" y="2691"/>
                  </a:cubicBezTo>
                  <a:cubicBezTo>
                    <a:pt x="3836" y="2251"/>
                    <a:pt x="3069" y="2150"/>
                    <a:pt x="2403" y="2037"/>
                  </a:cubicBezTo>
                  <a:cubicBezTo>
                    <a:pt x="1736" y="1911"/>
                    <a:pt x="1145" y="1723"/>
                    <a:pt x="743" y="1408"/>
                  </a:cubicBezTo>
                  <a:cubicBezTo>
                    <a:pt x="416" y="1169"/>
                    <a:pt x="177" y="830"/>
                    <a:pt x="64" y="440"/>
                  </a:cubicBezTo>
                  <a:cubicBezTo>
                    <a:pt x="26" y="302"/>
                    <a:pt x="13" y="151"/>
                    <a:pt x="2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8"/>
            <p:cNvSpPr/>
            <p:nvPr/>
          </p:nvSpPr>
          <p:spPr>
            <a:xfrm>
              <a:off x="2636125" y="2926325"/>
              <a:ext cx="215375" cy="121750"/>
            </a:xfrm>
            <a:custGeom>
              <a:avLst/>
              <a:gdLst/>
              <a:ahLst/>
              <a:cxnLst/>
              <a:rect l="l" t="t" r="r" b="b"/>
              <a:pathLst>
                <a:path w="8615" h="4870" extrusionOk="0">
                  <a:moveTo>
                    <a:pt x="2928" y="586"/>
                  </a:moveTo>
                  <a:cubicBezTo>
                    <a:pt x="3035" y="586"/>
                    <a:pt x="3144" y="609"/>
                    <a:pt x="3245" y="655"/>
                  </a:cubicBezTo>
                  <a:cubicBezTo>
                    <a:pt x="3509" y="768"/>
                    <a:pt x="3660" y="1057"/>
                    <a:pt x="3610" y="1346"/>
                  </a:cubicBezTo>
                  <a:cubicBezTo>
                    <a:pt x="3572" y="1610"/>
                    <a:pt x="3421" y="1849"/>
                    <a:pt x="3195" y="2000"/>
                  </a:cubicBezTo>
                  <a:cubicBezTo>
                    <a:pt x="3025" y="2110"/>
                    <a:pt x="2831" y="2172"/>
                    <a:pt x="2632" y="2193"/>
                  </a:cubicBezTo>
                  <a:lnTo>
                    <a:pt x="2632" y="2193"/>
                  </a:lnTo>
                  <a:cubicBezTo>
                    <a:pt x="2437" y="2059"/>
                    <a:pt x="2285" y="1868"/>
                    <a:pt x="2201" y="1636"/>
                  </a:cubicBezTo>
                  <a:cubicBezTo>
                    <a:pt x="2113" y="1334"/>
                    <a:pt x="2201" y="1007"/>
                    <a:pt x="2415" y="781"/>
                  </a:cubicBezTo>
                  <a:cubicBezTo>
                    <a:pt x="2558" y="653"/>
                    <a:pt x="2742" y="586"/>
                    <a:pt x="2928" y="586"/>
                  </a:cubicBezTo>
                  <a:close/>
                  <a:moveTo>
                    <a:pt x="8413" y="3610"/>
                  </a:moveTo>
                  <a:lnTo>
                    <a:pt x="8614" y="3673"/>
                  </a:lnTo>
                  <a:cubicBezTo>
                    <a:pt x="8614" y="3673"/>
                    <a:pt x="8552" y="3648"/>
                    <a:pt x="8413" y="3610"/>
                  </a:cubicBezTo>
                  <a:close/>
                  <a:moveTo>
                    <a:pt x="7680" y="3474"/>
                  </a:moveTo>
                  <a:cubicBezTo>
                    <a:pt x="7735" y="3474"/>
                    <a:pt x="7791" y="3477"/>
                    <a:pt x="7847" y="3484"/>
                  </a:cubicBezTo>
                  <a:cubicBezTo>
                    <a:pt x="7902" y="3491"/>
                    <a:pt x="7955" y="3499"/>
                    <a:pt x="8007" y="3509"/>
                  </a:cubicBezTo>
                  <a:lnTo>
                    <a:pt x="8007" y="3509"/>
                  </a:lnTo>
                  <a:cubicBezTo>
                    <a:pt x="8038" y="3721"/>
                    <a:pt x="8021" y="3944"/>
                    <a:pt x="7948" y="4163"/>
                  </a:cubicBezTo>
                  <a:cubicBezTo>
                    <a:pt x="7872" y="4402"/>
                    <a:pt x="7709" y="4616"/>
                    <a:pt x="7495" y="4742"/>
                  </a:cubicBezTo>
                  <a:cubicBezTo>
                    <a:pt x="7395" y="4804"/>
                    <a:pt x="7281" y="4830"/>
                    <a:pt x="7156" y="4830"/>
                  </a:cubicBezTo>
                  <a:cubicBezTo>
                    <a:pt x="7043" y="4830"/>
                    <a:pt x="6942" y="4792"/>
                    <a:pt x="6854" y="4716"/>
                  </a:cubicBezTo>
                  <a:cubicBezTo>
                    <a:pt x="6703" y="4566"/>
                    <a:pt x="6640" y="4352"/>
                    <a:pt x="6678" y="4138"/>
                  </a:cubicBezTo>
                  <a:cubicBezTo>
                    <a:pt x="6716" y="3949"/>
                    <a:pt x="6829" y="3786"/>
                    <a:pt x="6980" y="3685"/>
                  </a:cubicBezTo>
                  <a:cubicBezTo>
                    <a:pt x="7195" y="3542"/>
                    <a:pt x="7435" y="3474"/>
                    <a:pt x="7680" y="3474"/>
                  </a:cubicBezTo>
                  <a:close/>
                  <a:moveTo>
                    <a:pt x="1" y="1"/>
                  </a:moveTo>
                  <a:cubicBezTo>
                    <a:pt x="1" y="2"/>
                    <a:pt x="13" y="78"/>
                    <a:pt x="26" y="202"/>
                  </a:cubicBezTo>
                  <a:cubicBezTo>
                    <a:pt x="139" y="692"/>
                    <a:pt x="390" y="1145"/>
                    <a:pt x="743" y="1510"/>
                  </a:cubicBezTo>
                  <a:cubicBezTo>
                    <a:pt x="1032" y="1799"/>
                    <a:pt x="1384" y="2013"/>
                    <a:pt x="1774" y="2139"/>
                  </a:cubicBezTo>
                  <a:cubicBezTo>
                    <a:pt x="2000" y="2214"/>
                    <a:pt x="2239" y="2239"/>
                    <a:pt x="2478" y="2239"/>
                  </a:cubicBezTo>
                  <a:cubicBezTo>
                    <a:pt x="2518" y="2239"/>
                    <a:pt x="2559" y="2238"/>
                    <a:pt x="2599" y="2235"/>
                  </a:cubicBezTo>
                  <a:lnTo>
                    <a:pt x="2599" y="2235"/>
                  </a:lnTo>
                  <a:cubicBezTo>
                    <a:pt x="2671" y="2285"/>
                    <a:pt x="2748" y="2329"/>
                    <a:pt x="2830" y="2365"/>
                  </a:cubicBezTo>
                  <a:cubicBezTo>
                    <a:pt x="3144" y="2503"/>
                    <a:pt x="3471" y="2591"/>
                    <a:pt x="3811" y="2629"/>
                  </a:cubicBezTo>
                  <a:cubicBezTo>
                    <a:pt x="3981" y="2654"/>
                    <a:pt x="4153" y="2667"/>
                    <a:pt x="4326" y="2667"/>
                  </a:cubicBezTo>
                  <a:cubicBezTo>
                    <a:pt x="4499" y="2667"/>
                    <a:pt x="4672" y="2654"/>
                    <a:pt x="4842" y="2629"/>
                  </a:cubicBezTo>
                  <a:cubicBezTo>
                    <a:pt x="5169" y="2579"/>
                    <a:pt x="5483" y="2503"/>
                    <a:pt x="5798" y="2403"/>
                  </a:cubicBezTo>
                  <a:cubicBezTo>
                    <a:pt x="6062" y="2314"/>
                    <a:pt x="6337" y="2275"/>
                    <a:pt x="6612" y="2275"/>
                  </a:cubicBezTo>
                  <a:cubicBezTo>
                    <a:pt x="6651" y="2275"/>
                    <a:pt x="6689" y="2275"/>
                    <a:pt x="6728" y="2277"/>
                  </a:cubicBezTo>
                  <a:cubicBezTo>
                    <a:pt x="7410" y="2352"/>
                    <a:pt x="7911" y="2877"/>
                    <a:pt x="8006" y="3498"/>
                  </a:cubicBezTo>
                  <a:lnTo>
                    <a:pt x="8006" y="3498"/>
                  </a:lnTo>
                  <a:cubicBezTo>
                    <a:pt x="7953" y="3488"/>
                    <a:pt x="7900" y="3479"/>
                    <a:pt x="7847" y="3472"/>
                  </a:cubicBezTo>
                  <a:cubicBezTo>
                    <a:pt x="7782" y="3461"/>
                    <a:pt x="7718" y="3456"/>
                    <a:pt x="7653" y="3456"/>
                  </a:cubicBezTo>
                  <a:cubicBezTo>
                    <a:pt x="7405" y="3456"/>
                    <a:pt x="7164" y="3530"/>
                    <a:pt x="6955" y="3660"/>
                  </a:cubicBezTo>
                  <a:cubicBezTo>
                    <a:pt x="6791" y="3773"/>
                    <a:pt x="6678" y="3937"/>
                    <a:pt x="6640" y="4138"/>
                  </a:cubicBezTo>
                  <a:cubicBezTo>
                    <a:pt x="6602" y="4352"/>
                    <a:pt x="6665" y="4578"/>
                    <a:pt x="6829" y="4742"/>
                  </a:cubicBezTo>
                  <a:cubicBezTo>
                    <a:pt x="6917" y="4817"/>
                    <a:pt x="7030" y="4867"/>
                    <a:pt x="7156" y="4867"/>
                  </a:cubicBezTo>
                  <a:cubicBezTo>
                    <a:pt x="7172" y="4869"/>
                    <a:pt x="7188" y="4870"/>
                    <a:pt x="7204" y="4870"/>
                  </a:cubicBezTo>
                  <a:cubicBezTo>
                    <a:pt x="7311" y="4870"/>
                    <a:pt x="7409" y="4834"/>
                    <a:pt x="7508" y="4779"/>
                  </a:cubicBezTo>
                  <a:cubicBezTo>
                    <a:pt x="7734" y="4641"/>
                    <a:pt x="7898" y="4427"/>
                    <a:pt x="7973" y="4176"/>
                  </a:cubicBezTo>
                  <a:cubicBezTo>
                    <a:pt x="8051" y="3955"/>
                    <a:pt x="8072" y="3731"/>
                    <a:pt x="8045" y="3517"/>
                  </a:cubicBezTo>
                  <a:lnTo>
                    <a:pt x="8045" y="3517"/>
                  </a:lnTo>
                  <a:cubicBezTo>
                    <a:pt x="8173" y="3543"/>
                    <a:pt x="8296" y="3576"/>
                    <a:pt x="8413" y="3610"/>
                  </a:cubicBezTo>
                  <a:cubicBezTo>
                    <a:pt x="8290" y="3569"/>
                    <a:pt x="8167" y="3533"/>
                    <a:pt x="8044" y="3506"/>
                  </a:cubicBezTo>
                  <a:lnTo>
                    <a:pt x="8044" y="3506"/>
                  </a:lnTo>
                  <a:cubicBezTo>
                    <a:pt x="7958" y="2857"/>
                    <a:pt x="7435" y="2302"/>
                    <a:pt x="6728" y="2227"/>
                  </a:cubicBezTo>
                  <a:cubicBezTo>
                    <a:pt x="6689" y="2225"/>
                    <a:pt x="6651" y="2224"/>
                    <a:pt x="6612" y="2224"/>
                  </a:cubicBezTo>
                  <a:cubicBezTo>
                    <a:pt x="6336" y="2224"/>
                    <a:pt x="6061" y="2264"/>
                    <a:pt x="5785" y="2352"/>
                  </a:cubicBezTo>
                  <a:cubicBezTo>
                    <a:pt x="5471" y="2453"/>
                    <a:pt x="5156" y="2528"/>
                    <a:pt x="4829" y="2579"/>
                  </a:cubicBezTo>
                  <a:cubicBezTo>
                    <a:pt x="4666" y="2604"/>
                    <a:pt x="4499" y="2616"/>
                    <a:pt x="4331" y="2616"/>
                  </a:cubicBezTo>
                  <a:cubicBezTo>
                    <a:pt x="4163" y="2616"/>
                    <a:pt x="3993" y="2604"/>
                    <a:pt x="3823" y="2579"/>
                  </a:cubicBezTo>
                  <a:cubicBezTo>
                    <a:pt x="3484" y="2541"/>
                    <a:pt x="3157" y="2453"/>
                    <a:pt x="2855" y="2315"/>
                  </a:cubicBezTo>
                  <a:cubicBezTo>
                    <a:pt x="2795" y="2290"/>
                    <a:pt x="2737" y="2260"/>
                    <a:pt x="2682" y="2226"/>
                  </a:cubicBezTo>
                  <a:lnTo>
                    <a:pt x="2682" y="2226"/>
                  </a:lnTo>
                  <a:cubicBezTo>
                    <a:pt x="2872" y="2201"/>
                    <a:pt x="3053" y="2140"/>
                    <a:pt x="3220" y="2038"/>
                  </a:cubicBezTo>
                  <a:cubicBezTo>
                    <a:pt x="3459" y="1887"/>
                    <a:pt x="3622" y="1636"/>
                    <a:pt x="3660" y="1359"/>
                  </a:cubicBezTo>
                  <a:cubicBezTo>
                    <a:pt x="3685" y="1208"/>
                    <a:pt x="3660" y="1057"/>
                    <a:pt x="3584" y="919"/>
                  </a:cubicBezTo>
                  <a:cubicBezTo>
                    <a:pt x="3522" y="781"/>
                    <a:pt x="3408" y="667"/>
                    <a:pt x="3258" y="604"/>
                  </a:cubicBezTo>
                  <a:cubicBezTo>
                    <a:pt x="3150" y="553"/>
                    <a:pt x="3034" y="528"/>
                    <a:pt x="2918" y="528"/>
                  </a:cubicBezTo>
                  <a:cubicBezTo>
                    <a:pt x="2722" y="528"/>
                    <a:pt x="2528" y="600"/>
                    <a:pt x="2377" y="743"/>
                  </a:cubicBezTo>
                  <a:cubicBezTo>
                    <a:pt x="2151" y="982"/>
                    <a:pt x="2063" y="1321"/>
                    <a:pt x="2151" y="1648"/>
                  </a:cubicBezTo>
                  <a:cubicBezTo>
                    <a:pt x="2228" y="1871"/>
                    <a:pt x="2370" y="2059"/>
                    <a:pt x="2551" y="2200"/>
                  </a:cubicBezTo>
                  <a:lnTo>
                    <a:pt x="2551" y="2200"/>
                  </a:lnTo>
                  <a:cubicBezTo>
                    <a:pt x="2527" y="2201"/>
                    <a:pt x="2502" y="2201"/>
                    <a:pt x="2478" y="2201"/>
                  </a:cubicBezTo>
                  <a:cubicBezTo>
                    <a:pt x="2448" y="2203"/>
                    <a:pt x="2417" y="2204"/>
                    <a:pt x="2387" y="2204"/>
                  </a:cubicBezTo>
                  <a:cubicBezTo>
                    <a:pt x="2181" y="2204"/>
                    <a:pt x="1984" y="2167"/>
                    <a:pt x="1786" y="2101"/>
                  </a:cubicBezTo>
                  <a:cubicBezTo>
                    <a:pt x="1396" y="1975"/>
                    <a:pt x="1044" y="1761"/>
                    <a:pt x="768" y="1472"/>
                  </a:cubicBezTo>
                  <a:cubicBezTo>
                    <a:pt x="554" y="1258"/>
                    <a:pt x="365" y="1019"/>
                    <a:pt x="227" y="743"/>
                  </a:cubicBezTo>
                  <a:cubicBezTo>
                    <a:pt x="152" y="567"/>
                    <a:pt x="89" y="391"/>
                    <a:pt x="38" y="202"/>
                  </a:cubicBezTo>
                  <a:cubicBezTo>
                    <a:pt x="13" y="78"/>
                    <a:pt x="1" y="2"/>
                    <a:pt x="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8"/>
            <p:cNvSpPr/>
            <p:nvPr/>
          </p:nvSpPr>
          <p:spPr>
            <a:xfrm>
              <a:off x="2686450" y="4160850"/>
              <a:ext cx="133925" cy="153700"/>
            </a:xfrm>
            <a:custGeom>
              <a:avLst/>
              <a:gdLst/>
              <a:ahLst/>
              <a:cxnLst/>
              <a:rect l="l" t="t" r="r" b="b"/>
              <a:pathLst>
                <a:path w="5357" h="6148" extrusionOk="0">
                  <a:moveTo>
                    <a:pt x="3533" y="1"/>
                  </a:moveTo>
                  <a:lnTo>
                    <a:pt x="603" y="2315"/>
                  </a:lnTo>
                  <a:lnTo>
                    <a:pt x="1823" y="3887"/>
                  </a:lnTo>
                  <a:cubicBezTo>
                    <a:pt x="1823" y="3887"/>
                    <a:pt x="0" y="6148"/>
                    <a:pt x="431" y="6148"/>
                  </a:cubicBezTo>
                  <a:cubicBezTo>
                    <a:pt x="456" y="6148"/>
                    <a:pt x="488" y="6141"/>
                    <a:pt x="528" y="6125"/>
                  </a:cubicBezTo>
                  <a:cubicBezTo>
                    <a:pt x="1194" y="5861"/>
                    <a:pt x="4401" y="3120"/>
                    <a:pt x="5180" y="2440"/>
                  </a:cubicBezTo>
                  <a:lnTo>
                    <a:pt x="5356" y="2277"/>
                  </a:lnTo>
                  <a:lnTo>
                    <a:pt x="353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8"/>
            <p:cNvSpPr/>
            <p:nvPr/>
          </p:nvSpPr>
          <p:spPr>
            <a:xfrm>
              <a:off x="2695550" y="4217750"/>
              <a:ext cx="124825" cy="97175"/>
            </a:xfrm>
            <a:custGeom>
              <a:avLst/>
              <a:gdLst/>
              <a:ahLst/>
              <a:cxnLst/>
              <a:rect l="l" t="t" r="r" b="b"/>
              <a:pathLst>
                <a:path w="4993" h="3887" extrusionOk="0">
                  <a:moveTo>
                    <a:pt x="0" y="1"/>
                  </a:moveTo>
                  <a:lnTo>
                    <a:pt x="0" y="3887"/>
                  </a:lnTo>
                  <a:lnTo>
                    <a:pt x="4992" y="3887"/>
                  </a:lnTo>
                  <a:lnTo>
                    <a:pt x="49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8"/>
            <p:cNvSpPr/>
            <p:nvPr/>
          </p:nvSpPr>
          <p:spPr>
            <a:xfrm>
              <a:off x="2695550" y="4215875"/>
              <a:ext cx="124500" cy="98425"/>
            </a:xfrm>
            <a:custGeom>
              <a:avLst/>
              <a:gdLst/>
              <a:ahLst/>
              <a:cxnLst/>
              <a:rect l="l" t="t" r="r" b="b"/>
              <a:pathLst>
                <a:path w="4980" h="3937" extrusionOk="0">
                  <a:moveTo>
                    <a:pt x="4930" y="1"/>
                  </a:moveTo>
                  <a:lnTo>
                    <a:pt x="4930" y="13"/>
                  </a:lnTo>
                  <a:lnTo>
                    <a:pt x="3898" y="856"/>
                  </a:lnTo>
                  <a:cubicBezTo>
                    <a:pt x="3898" y="868"/>
                    <a:pt x="3898" y="868"/>
                    <a:pt x="3898" y="868"/>
                  </a:cubicBezTo>
                  <a:lnTo>
                    <a:pt x="3873" y="856"/>
                  </a:lnTo>
                  <a:lnTo>
                    <a:pt x="1044" y="3132"/>
                  </a:lnTo>
                  <a:cubicBezTo>
                    <a:pt x="918" y="3031"/>
                    <a:pt x="767" y="2956"/>
                    <a:pt x="604" y="2930"/>
                  </a:cubicBezTo>
                  <a:cubicBezTo>
                    <a:pt x="566" y="2930"/>
                    <a:pt x="528" y="2943"/>
                    <a:pt x="491" y="2956"/>
                  </a:cubicBezTo>
                  <a:lnTo>
                    <a:pt x="352" y="3157"/>
                  </a:lnTo>
                  <a:cubicBezTo>
                    <a:pt x="201" y="3383"/>
                    <a:pt x="0" y="3735"/>
                    <a:pt x="0" y="3886"/>
                  </a:cubicBezTo>
                  <a:cubicBezTo>
                    <a:pt x="0" y="3911"/>
                    <a:pt x="38" y="3936"/>
                    <a:pt x="63" y="3936"/>
                  </a:cubicBezTo>
                  <a:cubicBezTo>
                    <a:pt x="101" y="3924"/>
                    <a:pt x="139" y="3924"/>
                    <a:pt x="164" y="3911"/>
                  </a:cubicBezTo>
                  <a:lnTo>
                    <a:pt x="201" y="3899"/>
                  </a:lnTo>
                  <a:cubicBezTo>
                    <a:pt x="906" y="3433"/>
                    <a:pt x="1585" y="2930"/>
                    <a:pt x="2239" y="2390"/>
                  </a:cubicBezTo>
                  <a:cubicBezTo>
                    <a:pt x="3282" y="1547"/>
                    <a:pt x="4401" y="592"/>
                    <a:pt x="4804" y="227"/>
                  </a:cubicBezTo>
                  <a:lnTo>
                    <a:pt x="4980" y="63"/>
                  </a:lnTo>
                  <a:lnTo>
                    <a:pt x="4930" y="1"/>
                  </a:lnTo>
                  <a:close/>
                </a:path>
              </a:pathLst>
            </a:custGeom>
            <a:solidFill>
              <a:srgbClr val="8C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8"/>
            <p:cNvSpPr/>
            <p:nvPr/>
          </p:nvSpPr>
          <p:spPr>
            <a:xfrm>
              <a:off x="2695550" y="4215250"/>
              <a:ext cx="124500" cy="98100"/>
            </a:xfrm>
            <a:custGeom>
              <a:avLst/>
              <a:gdLst/>
              <a:ahLst/>
              <a:cxnLst/>
              <a:rect l="l" t="t" r="r" b="b"/>
              <a:pathLst>
                <a:path w="4980" h="3924" extrusionOk="0">
                  <a:moveTo>
                    <a:pt x="4980" y="0"/>
                  </a:moveTo>
                  <a:lnTo>
                    <a:pt x="4980" y="0"/>
                  </a:lnTo>
                  <a:cubicBezTo>
                    <a:pt x="4955" y="13"/>
                    <a:pt x="4942" y="13"/>
                    <a:pt x="4917" y="26"/>
                  </a:cubicBezTo>
                  <a:lnTo>
                    <a:pt x="4779" y="139"/>
                  </a:lnTo>
                  <a:cubicBezTo>
                    <a:pt x="4640" y="264"/>
                    <a:pt x="4464" y="403"/>
                    <a:pt x="4251" y="579"/>
                  </a:cubicBezTo>
                  <a:cubicBezTo>
                    <a:pt x="3810" y="944"/>
                    <a:pt x="3194" y="1446"/>
                    <a:pt x="2515" y="1987"/>
                  </a:cubicBezTo>
                  <a:cubicBezTo>
                    <a:pt x="1824" y="2528"/>
                    <a:pt x="1195" y="3018"/>
                    <a:pt x="742" y="3358"/>
                  </a:cubicBezTo>
                  <a:lnTo>
                    <a:pt x="201" y="3773"/>
                  </a:lnTo>
                  <a:lnTo>
                    <a:pt x="51" y="3886"/>
                  </a:lnTo>
                  <a:cubicBezTo>
                    <a:pt x="38" y="3899"/>
                    <a:pt x="13" y="3911"/>
                    <a:pt x="0" y="3924"/>
                  </a:cubicBezTo>
                  <a:lnTo>
                    <a:pt x="63" y="3899"/>
                  </a:lnTo>
                  <a:lnTo>
                    <a:pt x="214" y="3785"/>
                  </a:lnTo>
                  <a:lnTo>
                    <a:pt x="767" y="3396"/>
                  </a:lnTo>
                  <a:cubicBezTo>
                    <a:pt x="1233" y="3043"/>
                    <a:pt x="1861" y="2566"/>
                    <a:pt x="2540" y="2025"/>
                  </a:cubicBezTo>
                  <a:cubicBezTo>
                    <a:pt x="3232" y="1484"/>
                    <a:pt x="3836" y="981"/>
                    <a:pt x="4276" y="617"/>
                  </a:cubicBezTo>
                  <a:lnTo>
                    <a:pt x="4791" y="164"/>
                  </a:lnTo>
                  <a:lnTo>
                    <a:pt x="4930" y="51"/>
                  </a:lnTo>
                  <a:cubicBezTo>
                    <a:pt x="4942" y="26"/>
                    <a:pt x="4955" y="13"/>
                    <a:pt x="498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8"/>
            <p:cNvSpPr/>
            <p:nvPr/>
          </p:nvSpPr>
          <p:spPr>
            <a:xfrm>
              <a:off x="2706850" y="4288775"/>
              <a:ext cx="16075" cy="6650"/>
            </a:xfrm>
            <a:custGeom>
              <a:avLst/>
              <a:gdLst/>
              <a:ahLst/>
              <a:cxnLst/>
              <a:rect l="l" t="t" r="r" b="b"/>
              <a:pathLst>
                <a:path w="643" h="266" extrusionOk="0">
                  <a:moveTo>
                    <a:pt x="164" y="0"/>
                  </a:moveTo>
                  <a:cubicBezTo>
                    <a:pt x="109" y="0"/>
                    <a:pt x="54" y="10"/>
                    <a:pt x="1" y="27"/>
                  </a:cubicBezTo>
                  <a:cubicBezTo>
                    <a:pt x="114" y="27"/>
                    <a:pt x="227" y="52"/>
                    <a:pt x="341" y="90"/>
                  </a:cubicBezTo>
                  <a:cubicBezTo>
                    <a:pt x="441" y="128"/>
                    <a:pt x="554" y="191"/>
                    <a:pt x="642" y="266"/>
                  </a:cubicBezTo>
                  <a:cubicBezTo>
                    <a:pt x="579" y="153"/>
                    <a:pt x="479" y="77"/>
                    <a:pt x="353" y="40"/>
                  </a:cubicBezTo>
                  <a:cubicBezTo>
                    <a:pt x="292" y="13"/>
                    <a:pt x="228" y="0"/>
                    <a:pt x="1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8"/>
            <p:cNvSpPr/>
            <p:nvPr/>
          </p:nvSpPr>
          <p:spPr>
            <a:xfrm>
              <a:off x="2726975" y="4264300"/>
              <a:ext cx="9150" cy="2950"/>
            </a:xfrm>
            <a:custGeom>
              <a:avLst/>
              <a:gdLst/>
              <a:ahLst/>
              <a:cxnLst/>
              <a:rect l="l" t="t" r="r" b="b"/>
              <a:pathLst>
                <a:path w="366" h="118" extrusionOk="0">
                  <a:moveTo>
                    <a:pt x="13" y="0"/>
                  </a:moveTo>
                  <a:cubicBezTo>
                    <a:pt x="1" y="13"/>
                    <a:pt x="76" y="38"/>
                    <a:pt x="177" y="76"/>
                  </a:cubicBezTo>
                  <a:cubicBezTo>
                    <a:pt x="243" y="104"/>
                    <a:pt x="309" y="118"/>
                    <a:pt x="338" y="118"/>
                  </a:cubicBezTo>
                  <a:cubicBezTo>
                    <a:pt x="347" y="118"/>
                    <a:pt x="353" y="116"/>
                    <a:pt x="353" y="113"/>
                  </a:cubicBezTo>
                  <a:cubicBezTo>
                    <a:pt x="365" y="101"/>
                    <a:pt x="290" y="63"/>
                    <a:pt x="189" y="38"/>
                  </a:cubicBezTo>
                  <a:cubicBezTo>
                    <a:pt x="127" y="13"/>
                    <a:pt x="64" y="0"/>
                    <a:pt x="1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8"/>
            <p:cNvSpPr/>
            <p:nvPr/>
          </p:nvSpPr>
          <p:spPr>
            <a:xfrm>
              <a:off x="2731375" y="4258500"/>
              <a:ext cx="7900" cy="1225"/>
            </a:xfrm>
            <a:custGeom>
              <a:avLst/>
              <a:gdLst/>
              <a:ahLst/>
              <a:cxnLst/>
              <a:rect l="l" t="t" r="r" b="b"/>
              <a:pathLst>
                <a:path w="316" h="49" extrusionOk="0">
                  <a:moveTo>
                    <a:pt x="92" y="1"/>
                  </a:moveTo>
                  <a:cubicBezTo>
                    <a:pt x="39" y="1"/>
                    <a:pt x="1" y="9"/>
                    <a:pt x="1" y="18"/>
                  </a:cubicBezTo>
                  <a:cubicBezTo>
                    <a:pt x="1" y="31"/>
                    <a:pt x="76" y="43"/>
                    <a:pt x="164" y="43"/>
                  </a:cubicBezTo>
                  <a:cubicBezTo>
                    <a:pt x="186" y="47"/>
                    <a:pt x="208" y="49"/>
                    <a:pt x="229" y="49"/>
                  </a:cubicBezTo>
                  <a:cubicBezTo>
                    <a:pt x="277" y="49"/>
                    <a:pt x="315" y="40"/>
                    <a:pt x="315" y="31"/>
                  </a:cubicBezTo>
                  <a:cubicBezTo>
                    <a:pt x="315" y="18"/>
                    <a:pt x="252" y="6"/>
                    <a:pt x="164" y="6"/>
                  </a:cubicBezTo>
                  <a:cubicBezTo>
                    <a:pt x="139" y="2"/>
                    <a:pt x="114" y="1"/>
                    <a:pt x="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8"/>
            <p:cNvSpPr/>
            <p:nvPr/>
          </p:nvSpPr>
          <p:spPr>
            <a:xfrm>
              <a:off x="2729800" y="4249475"/>
              <a:ext cx="7900" cy="6350"/>
            </a:xfrm>
            <a:custGeom>
              <a:avLst/>
              <a:gdLst/>
              <a:ahLst/>
              <a:cxnLst/>
              <a:rect l="l" t="t" r="r" b="b"/>
              <a:pathLst>
                <a:path w="316" h="254" extrusionOk="0">
                  <a:moveTo>
                    <a:pt x="309" y="0"/>
                  </a:moveTo>
                  <a:cubicBezTo>
                    <a:pt x="287" y="0"/>
                    <a:pt x="218" y="46"/>
                    <a:pt x="139" y="103"/>
                  </a:cubicBezTo>
                  <a:cubicBezTo>
                    <a:pt x="64" y="178"/>
                    <a:pt x="1" y="241"/>
                    <a:pt x="14" y="254"/>
                  </a:cubicBezTo>
                  <a:cubicBezTo>
                    <a:pt x="14" y="254"/>
                    <a:pt x="89" y="216"/>
                    <a:pt x="177" y="140"/>
                  </a:cubicBezTo>
                  <a:cubicBezTo>
                    <a:pt x="252" y="77"/>
                    <a:pt x="315" y="15"/>
                    <a:pt x="315" y="2"/>
                  </a:cubicBezTo>
                  <a:cubicBezTo>
                    <a:pt x="314" y="1"/>
                    <a:pt x="312" y="0"/>
                    <a:pt x="3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8"/>
            <p:cNvSpPr/>
            <p:nvPr/>
          </p:nvSpPr>
          <p:spPr>
            <a:xfrm>
              <a:off x="2726675" y="4243550"/>
              <a:ext cx="8500" cy="7550"/>
            </a:xfrm>
            <a:custGeom>
              <a:avLst/>
              <a:gdLst/>
              <a:ahLst/>
              <a:cxnLst/>
              <a:rect l="l" t="t" r="r" b="b"/>
              <a:pathLst>
                <a:path w="340" h="302" extrusionOk="0">
                  <a:moveTo>
                    <a:pt x="315" y="0"/>
                  </a:moveTo>
                  <a:lnTo>
                    <a:pt x="164" y="151"/>
                  </a:lnTo>
                  <a:cubicBezTo>
                    <a:pt x="76" y="239"/>
                    <a:pt x="0" y="289"/>
                    <a:pt x="0" y="302"/>
                  </a:cubicBezTo>
                  <a:cubicBezTo>
                    <a:pt x="76" y="289"/>
                    <a:pt x="151" y="239"/>
                    <a:pt x="201" y="189"/>
                  </a:cubicBezTo>
                  <a:cubicBezTo>
                    <a:pt x="264" y="138"/>
                    <a:pt x="315" y="76"/>
                    <a:pt x="3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8"/>
            <p:cNvSpPr/>
            <p:nvPr/>
          </p:nvSpPr>
          <p:spPr>
            <a:xfrm>
              <a:off x="2710325" y="4261250"/>
              <a:ext cx="18250" cy="9350"/>
            </a:xfrm>
            <a:custGeom>
              <a:avLst/>
              <a:gdLst/>
              <a:ahLst/>
              <a:cxnLst/>
              <a:rect l="l" t="t" r="r" b="b"/>
              <a:pathLst>
                <a:path w="730" h="374" extrusionOk="0">
                  <a:moveTo>
                    <a:pt x="423" y="39"/>
                  </a:moveTo>
                  <a:cubicBezTo>
                    <a:pt x="453" y="39"/>
                    <a:pt x="484" y="42"/>
                    <a:pt x="516" y="47"/>
                  </a:cubicBezTo>
                  <a:cubicBezTo>
                    <a:pt x="565" y="55"/>
                    <a:pt x="613" y="73"/>
                    <a:pt x="659" y="96"/>
                  </a:cubicBezTo>
                  <a:lnTo>
                    <a:pt x="659" y="96"/>
                  </a:lnTo>
                  <a:cubicBezTo>
                    <a:pt x="623" y="118"/>
                    <a:pt x="570" y="148"/>
                    <a:pt x="503" y="185"/>
                  </a:cubicBezTo>
                  <a:cubicBezTo>
                    <a:pt x="440" y="223"/>
                    <a:pt x="352" y="260"/>
                    <a:pt x="277" y="286"/>
                  </a:cubicBezTo>
                  <a:cubicBezTo>
                    <a:pt x="227" y="311"/>
                    <a:pt x="176" y="323"/>
                    <a:pt x="139" y="323"/>
                  </a:cubicBezTo>
                  <a:cubicBezTo>
                    <a:pt x="130" y="325"/>
                    <a:pt x="122" y="326"/>
                    <a:pt x="114" y="326"/>
                  </a:cubicBezTo>
                  <a:cubicBezTo>
                    <a:pt x="77" y="326"/>
                    <a:pt x="51" y="302"/>
                    <a:pt x="51" y="260"/>
                  </a:cubicBezTo>
                  <a:cubicBezTo>
                    <a:pt x="101" y="172"/>
                    <a:pt x="176" y="97"/>
                    <a:pt x="264" y="72"/>
                  </a:cubicBezTo>
                  <a:cubicBezTo>
                    <a:pt x="320" y="48"/>
                    <a:pt x="371" y="39"/>
                    <a:pt x="423" y="39"/>
                  </a:cubicBezTo>
                  <a:close/>
                  <a:moveTo>
                    <a:pt x="406" y="1"/>
                  </a:moveTo>
                  <a:cubicBezTo>
                    <a:pt x="246" y="1"/>
                    <a:pt x="92" y="90"/>
                    <a:pt x="13" y="248"/>
                  </a:cubicBezTo>
                  <a:cubicBezTo>
                    <a:pt x="0" y="286"/>
                    <a:pt x="13" y="323"/>
                    <a:pt x="51" y="348"/>
                  </a:cubicBezTo>
                  <a:cubicBezTo>
                    <a:pt x="76" y="361"/>
                    <a:pt x="101" y="374"/>
                    <a:pt x="139" y="374"/>
                  </a:cubicBezTo>
                  <a:cubicBezTo>
                    <a:pt x="189" y="361"/>
                    <a:pt x="239" y="348"/>
                    <a:pt x="290" y="323"/>
                  </a:cubicBezTo>
                  <a:cubicBezTo>
                    <a:pt x="378" y="298"/>
                    <a:pt x="453" y="260"/>
                    <a:pt x="528" y="210"/>
                  </a:cubicBezTo>
                  <a:cubicBezTo>
                    <a:pt x="585" y="182"/>
                    <a:pt x="634" y="147"/>
                    <a:pt x="676" y="105"/>
                  </a:cubicBezTo>
                  <a:lnTo>
                    <a:pt x="676" y="105"/>
                  </a:lnTo>
                  <a:cubicBezTo>
                    <a:pt x="695" y="114"/>
                    <a:pt x="713" y="124"/>
                    <a:pt x="730" y="135"/>
                  </a:cubicBezTo>
                  <a:cubicBezTo>
                    <a:pt x="730" y="135"/>
                    <a:pt x="718" y="123"/>
                    <a:pt x="682" y="99"/>
                  </a:cubicBezTo>
                  <a:lnTo>
                    <a:pt x="682" y="99"/>
                  </a:lnTo>
                  <a:cubicBezTo>
                    <a:pt x="694" y="86"/>
                    <a:pt x="706" y="73"/>
                    <a:pt x="717" y="59"/>
                  </a:cubicBezTo>
                  <a:lnTo>
                    <a:pt x="717" y="59"/>
                  </a:lnTo>
                  <a:cubicBezTo>
                    <a:pt x="717" y="59"/>
                    <a:pt x="701" y="70"/>
                    <a:pt x="669" y="89"/>
                  </a:cubicBezTo>
                  <a:lnTo>
                    <a:pt x="669" y="89"/>
                  </a:lnTo>
                  <a:cubicBezTo>
                    <a:pt x="588" y="29"/>
                    <a:pt x="496" y="1"/>
                    <a:pt x="40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8"/>
            <p:cNvSpPr/>
            <p:nvPr/>
          </p:nvSpPr>
          <p:spPr>
            <a:xfrm>
              <a:off x="2722275" y="4250775"/>
              <a:ext cx="6625" cy="13225"/>
            </a:xfrm>
            <a:custGeom>
              <a:avLst/>
              <a:gdLst/>
              <a:ahLst/>
              <a:cxnLst/>
              <a:rect l="l" t="t" r="r" b="b"/>
              <a:pathLst>
                <a:path w="265" h="529" extrusionOk="0">
                  <a:moveTo>
                    <a:pt x="145" y="0"/>
                  </a:moveTo>
                  <a:cubicBezTo>
                    <a:pt x="129" y="0"/>
                    <a:pt x="113" y="5"/>
                    <a:pt x="101" y="13"/>
                  </a:cubicBezTo>
                  <a:cubicBezTo>
                    <a:pt x="38" y="63"/>
                    <a:pt x="0" y="151"/>
                    <a:pt x="13" y="227"/>
                  </a:cubicBezTo>
                  <a:cubicBezTo>
                    <a:pt x="25" y="290"/>
                    <a:pt x="38" y="352"/>
                    <a:pt x="76" y="415"/>
                  </a:cubicBezTo>
                  <a:cubicBezTo>
                    <a:pt x="138" y="503"/>
                    <a:pt x="201" y="528"/>
                    <a:pt x="201" y="528"/>
                  </a:cubicBezTo>
                  <a:cubicBezTo>
                    <a:pt x="164" y="491"/>
                    <a:pt x="126" y="440"/>
                    <a:pt x="101" y="403"/>
                  </a:cubicBezTo>
                  <a:cubicBezTo>
                    <a:pt x="76" y="340"/>
                    <a:pt x="63" y="290"/>
                    <a:pt x="63" y="227"/>
                  </a:cubicBezTo>
                  <a:cubicBezTo>
                    <a:pt x="50" y="164"/>
                    <a:pt x="76" y="101"/>
                    <a:pt x="126" y="51"/>
                  </a:cubicBezTo>
                  <a:cubicBezTo>
                    <a:pt x="132" y="48"/>
                    <a:pt x="138" y="46"/>
                    <a:pt x="143" y="46"/>
                  </a:cubicBezTo>
                  <a:cubicBezTo>
                    <a:pt x="185" y="46"/>
                    <a:pt x="214" y="121"/>
                    <a:pt x="214" y="176"/>
                  </a:cubicBezTo>
                  <a:cubicBezTo>
                    <a:pt x="227" y="227"/>
                    <a:pt x="227" y="290"/>
                    <a:pt x="227" y="352"/>
                  </a:cubicBezTo>
                  <a:cubicBezTo>
                    <a:pt x="227" y="440"/>
                    <a:pt x="214" y="503"/>
                    <a:pt x="214" y="503"/>
                  </a:cubicBezTo>
                  <a:cubicBezTo>
                    <a:pt x="239" y="453"/>
                    <a:pt x="252" y="403"/>
                    <a:pt x="264" y="352"/>
                  </a:cubicBezTo>
                  <a:cubicBezTo>
                    <a:pt x="264" y="290"/>
                    <a:pt x="264" y="227"/>
                    <a:pt x="264" y="164"/>
                  </a:cubicBezTo>
                  <a:cubicBezTo>
                    <a:pt x="252" y="126"/>
                    <a:pt x="239" y="88"/>
                    <a:pt x="227" y="51"/>
                  </a:cubicBezTo>
                  <a:cubicBezTo>
                    <a:pt x="210" y="17"/>
                    <a:pt x="176" y="0"/>
                    <a:pt x="14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8"/>
            <p:cNvSpPr/>
            <p:nvPr/>
          </p:nvSpPr>
          <p:spPr>
            <a:xfrm>
              <a:off x="2785150" y="4196375"/>
              <a:ext cx="17625" cy="41225"/>
            </a:xfrm>
            <a:custGeom>
              <a:avLst/>
              <a:gdLst/>
              <a:ahLst/>
              <a:cxnLst/>
              <a:rect l="l" t="t" r="r" b="b"/>
              <a:pathLst>
                <a:path w="705" h="1649" extrusionOk="0">
                  <a:moveTo>
                    <a:pt x="692" y="1"/>
                  </a:moveTo>
                  <a:cubicBezTo>
                    <a:pt x="667" y="1"/>
                    <a:pt x="641" y="13"/>
                    <a:pt x="629" y="26"/>
                  </a:cubicBezTo>
                  <a:cubicBezTo>
                    <a:pt x="566" y="64"/>
                    <a:pt x="516" y="102"/>
                    <a:pt x="465" y="152"/>
                  </a:cubicBezTo>
                  <a:cubicBezTo>
                    <a:pt x="113" y="466"/>
                    <a:pt x="0" y="969"/>
                    <a:pt x="176" y="1409"/>
                  </a:cubicBezTo>
                  <a:cubicBezTo>
                    <a:pt x="201" y="1472"/>
                    <a:pt x="226" y="1535"/>
                    <a:pt x="264" y="1598"/>
                  </a:cubicBezTo>
                  <a:cubicBezTo>
                    <a:pt x="302" y="1636"/>
                    <a:pt x="314" y="1648"/>
                    <a:pt x="314" y="1648"/>
                  </a:cubicBezTo>
                  <a:cubicBezTo>
                    <a:pt x="277" y="1573"/>
                    <a:pt x="239" y="1485"/>
                    <a:pt x="201" y="1397"/>
                  </a:cubicBezTo>
                  <a:cubicBezTo>
                    <a:pt x="63" y="969"/>
                    <a:pt x="164" y="491"/>
                    <a:pt x="491" y="177"/>
                  </a:cubicBezTo>
                  <a:cubicBezTo>
                    <a:pt x="616" y="64"/>
                    <a:pt x="704" y="1"/>
                    <a:pt x="7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8"/>
            <p:cNvSpPr/>
            <p:nvPr/>
          </p:nvSpPr>
          <p:spPr>
            <a:xfrm>
              <a:off x="2771000" y="4171875"/>
              <a:ext cx="24225" cy="29875"/>
            </a:xfrm>
            <a:custGeom>
              <a:avLst/>
              <a:gdLst/>
              <a:ahLst/>
              <a:cxnLst/>
              <a:rect l="l" t="t" r="r" b="b"/>
              <a:pathLst>
                <a:path w="969" h="1195" extrusionOk="0">
                  <a:moveTo>
                    <a:pt x="0" y="0"/>
                  </a:moveTo>
                  <a:cubicBezTo>
                    <a:pt x="139" y="214"/>
                    <a:pt x="302" y="415"/>
                    <a:pt x="466" y="616"/>
                  </a:cubicBezTo>
                  <a:cubicBezTo>
                    <a:pt x="629" y="817"/>
                    <a:pt x="792" y="1006"/>
                    <a:pt x="969" y="1195"/>
                  </a:cubicBezTo>
                  <a:cubicBezTo>
                    <a:pt x="830" y="981"/>
                    <a:pt x="667" y="780"/>
                    <a:pt x="503" y="579"/>
                  </a:cubicBezTo>
                  <a:cubicBezTo>
                    <a:pt x="340" y="377"/>
                    <a:pt x="176" y="189"/>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8"/>
            <p:cNvSpPr/>
            <p:nvPr/>
          </p:nvSpPr>
          <p:spPr>
            <a:xfrm>
              <a:off x="2757150" y="4238200"/>
              <a:ext cx="21425" cy="17300"/>
            </a:xfrm>
            <a:custGeom>
              <a:avLst/>
              <a:gdLst/>
              <a:ahLst/>
              <a:cxnLst/>
              <a:rect l="l" t="t" r="r" b="b"/>
              <a:pathLst>
                <a:path w="857" h="692" extrusionOk="0">
                  <a:moveTo>
                    <a:pt x="856" y="0"/>
                  </a:moveTo>
                  <a:cubicBezTo>
                    <a:pt x="843" y="0"/>
                    <a:pt x="667" y="164"/>
                    <a:pt x="429" y="352"/>
                  </a:cubicBezTo>
                  <a:cubicBezTo>
                    <a:pt x="190" y="528"/>
                    <a:pt x="1" y="679"/>
                    <a:pt x="1" y="692"/>
                  </a:cubicBezTo>
                  <a:cubicBezTo>
                    <a:pt x="164" y="604"/>
                    <a:pt x="315" y="503"/>
                    <a:pt x="454" y="390"/>
                  </a:cubicBezTo>
                  <a:cubicBezTo>
                    <a:pt x="605" y="277"/>
                    <a:pt x="730" y="151"/>
                    <a:pt x="85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8"/>
            <p:cNvSpPr/>
            <p:nvPr/>
          </p:nvSpPr>
          <p:spPr>
            <a:xfrm>
              <a:off x="2792050" y="4226875"/>
              <a:ext cx="2225" cy="5725"/>
            </a:xfrm>
            <a:custGeom>
              <a:avLst/>
              <a:gdLst/>
              <a:ahLst/>
              <a:cxnLst/>
              <a:rect l="l" t="t" r="r" b="b"/>
              <a:pathLst>
                <a:path w="89" h="229" extrusionOk="0">
                  <a:moveTo>
                    <a:pt x="26" y="1"/>
                  </a:moveTo>
                  <a:cubicBezTo>
                    <a:pt x="13" y="1"/>
                    <a:pt x="1" y="51"/>
                    <a:pt x="13" y="126"/>
                  </a:cubicBezTo>
                  <a:cubicBezTo>
                    <a:pt x="36" y="183"/>
                    <a:pt x="68" y="229"/>
                    <a:pt x="84" y="229"/>
                  </a:cubicBezTo>
                  <a:cubicBezTo>
                    <a:pt x="86" y="229"/>
                    <a:pt x="87" y="228"/>
                    <a:pt x="89" y="227"/>
                  </a:cubicBezTo>
                  <a:cubicBezTo>
                    <a:pt x="89" y="227"/>
                    <a:pt x="76" y="177"/>
                    <a:pt x="64" y="114"/>
                  </a:cubicBezTo>
                  <a:cubicBezTo>
                    <a:pt x="38" y="51"/>
                    <a:pt x="38" y="1"/>
                    <a:pt x="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8"/>
            <p:cNvSpPr/>
            <p:nvPr/>
          </p:nvSpPr>
          <p:spPr>
            <a:xfrm>
              <a:off x="2791750" y="4215875"/>
              <a:ext cx="1600" cy="5050"/>
            </a:xfrm>
            <a:custGeom>
              <a:avLst/>
              <a:gdLst/>
              <a:ahLst/>
              <a:cxnLst/>
              <a:rect l="l" t="t" r="r" b="b"/>
              <a:pathLst>
                <a:path w="64" h="202" extrusionOk="0">
                  <a:moveTo>
                    <a:pt x="38" y="1"/>
                  </a:moveTo>
                  <a:cubicBezTo>
                    <a:pt x="25" y="1"/>
                    <a:pt x="13" y="38"/>
                    <a:pt x="13" y="101"/>
                  </a:cubicBezTo>
                  <a:cubicBezTo>
                    <a:pt x="0" y="151"/>
                    <a:pt x="13" y="202"/>
                    <a:pt x="25" y="202"/>
                  </a:cubicBezTo>
                  <a:cubicBezTo>
                    <a:pt x="38" y="202"/>
                    <a:pt x="50" y="164"/>
                    <a:pt x="50" y="101"/>
                  </a:cubicBezTo>
                  <a:cubicBezTo>
                    <a:pt x="63" y="51"/>
                    <a:pt x="50" y="1"/>
                    <a:pt x="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8"/>
            <p:cNvSpPr/>
            <p:nvPr/>
          </p:nvSpPr>
          <p:spPr>
            <a:xfrm>
              <a:off x="2794575" y="4206650"/>
              <a:ext cx="3475" cy="4850"/>
            </a:xfrm>
            <a:custGeom>
              <a:avLst/>
              <a:gdLst/>
              <a:ahLst/>
              <a:cxnLst/>
              <a:rect l="l" t="t" r="r" b="b"/>
              <a:pathLst>
                <a:path w="139" h="194" extrusionOk="0">
                  <a:moveTo>
                    <a:pt x="130" y="0"/>
                  </a:moveTo>
                  <a:cubicBezTo>
                    <a:pt x="112" y="0"/>
                    <a:pt x="67" y="19"/>
                    <a:pt x="38" y="68"/>
                  </a:cubicBezTo>
                  <a:cubicBezTo>
                    <a:pt x="0" y="131"/>
                    <a:pt x="13" y="193"/>
                    <a:pt x="26" y="193"/>
                  </a:cubicBezTo>
                  <a:cubicBezTo>
                    <a:pt x="38" y="193"/>
                    <a:pt x="51" y="143"/>
                    <a:pt x="76" y="93"/>
                  </a:cubicBezTo>
                  <a:cubicBezTo>
                    <a:pt x="114" y="43"/>
                    <a:pt x="139" y="17"/>
                    <a:pt x="139" y="5"/>
                  </a:cubicBezTo>
                  <a:cubicBezTo>
                    <a:pt x="139" y="2"/>
                    <a:pt x="136" y="0"/>
                    <a:pt x="13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8"/>
            <p:cNvSpPr/>
            <p:nvPr/>
          </p:nvSpPr>
          <p:spPr>
            <a:xfrm>
              <a:off x="2800550" y="4201025"/>
              <a:ext cx="2225" cy="2625"/>
            </a:xfrm>
            <a:custGeom>
              <a:avLst/>
              <a:gdLst/>
              <a:ahLst/>
              <a:cxnLst/>
              <a:rect l="l" t="t" r="r" b="b"/>
              <a:pathLst>
                <a:path w="89" h="105" extrusionOk="0">
                  <a:moveTo>
                    <a:pt x="68" y="0"/>
                  </a:moveTo>
                  <a:cubicBezTo>
                    <a:pt x="54" y="0"/>
                    <a:pt x="36" y="21"/>
                    <a:pt x="25" y="41"/>
                  </a:cubicBezTo>
                  <a:cubicBezTo>
                    <a:pt x="13" y="66"/>
                    <a:pt x="0" y="92"/>
                    <a:pt x="13" y="104"/>
                  </a:cubicBezTo>
                  <a:cubicBezTo>
                    <a:pt x="25" y="104"/>
                    <a:pt x="51" y="92"/>
                    <a:pt x="63" y="66"/>
                  </a:cubicBezTo>
                  <a:cubicBezTo>
                    <a:pt x="76" y="29"/>
                    <a:pt x="88" y="4"/>
                    <a:pt x="76" y="4"/>
                  </a:cubicBezTo>
                  <a:cubicBezTo>
                    <a:pt x="73" y="1"/>
                    <a:pt x="71" y="0"/>
                    <a:pt x="6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8"/>
            <p:cNvSpPr/>
            <p:nvPr/>
          </p:nvSpPr>
          <p:spPr>
            <a:xfrm>
              <a:off x="2797725" y="4189475"/>
              <a:ext cx="950" cy="950"/>
            </a:xfrm>
            <a:custGeom>
              <a:avLst/>
              <a:gdLst/>
              <a:ahLst/>
              <a:cxnLst/>
              <a:rect l="l" t="t" r="r" b="b"/>
              <a:pathLst>
                <a:path w="38" h="38" extrusionOk="0">
                  <a:moveTo>
                    <a:pt x="0" y="0"/>
                  </a:moveTo>
                  <a:lnTo>
                    <a:pt x="38" y="38"/>
                  </a:lnTo>
                  <a:lnTo>
                    <a:pt x="1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8"/>
            <p:cNvSpPr/>
            <p:nvPr/>
          </p:nvSpPr>
          <p:spPr>
            <a:xfrm>
              <a:off x="2789850" y="4189475"/>
              <a:ext cx="11025" cy="10400"/>
            </a:xfrm>
            <a:custGeom>
              <a:avLst/>
              <a:gdLst/>
              <a:ahLst/>
              <a:cxnLst/>
              <a:rect l="l" t="t" r="r" b="b"/>
              <a:pathLst>
                <a:path w="441" h="416" extrusionOk="0">
                  <a:moveTo>
                    <a:pt x="315" y="0"/>
                  </a:moveTo>
                  <a:lnTo>
                    <a:pt x="1" y="214"/>
                  </a:lnTo>
                  <a:cubicBezTo>
                    <a:pt x="64" y="289"/>
                    <a:pt x="126" y="365"/>
                    <a:pt x="164" y="415"/>
                  </a:cubicBezTo>
                  <a:lnTo>
                    <a:pt x="441" y="201"/>
                  </a:lnTo>
                  <a:lnTo>
                    <a:pt x="340" y="38"/>
                  </a:lnTo>
                  <a:lnTo>
                    <a:pt x="315" y="0"/>
                  </a:ln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8"/>
            <p:cNvSpPr/>
            <p:nvPr/>
          </p:nvSpPr>
          <p:spPr>
            <a:xfrm>
              <a:off x="2720075" y="4242275"/>
              <a:ext cx="6925" cy="8825"/>
            </a:xfrm>
            <a:custGeom>
              <a:avLst/>
              <a:gdLst/>
              <a:ahLst/>
              <a:cxnLst/>
              <a:rect l="l" t="t" r="r" b="b"/>
              <a:pathLst>
                <a:path w="277" h="353" extrusionOk="0">
                  <a:moveTo>
                    <a:pt x="0" y="1"/>
                  </a:moveTo>
                  <a:lnTo>
                    <a:pt x="0" y="1"/>
                  </a:lnTo>
                  <a:lnTo>
                    <a:pt x="277" y="353"/>
                  </a:lnTo>
                  <a:lnTo>
                    <a:pt x="277" y="353"/>
                  </a:lnTo>
                  <a:lnTo>
                    <a:pt x="0"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8"/>
            <p:cNvSpPr/>
            <p:nvPr/>
          </p:nvSpPr>
          <p:spPr>
            <a:xfrm>
              <a:off x="2720075" y="4195125"/>
              <a:ext cx="73575" cy="55975"/>
            </a:xfrm>
            <a:custGeom>
              <a:avLst/>
              <a:gdLst/>
              <a:ahLst/>
              <a:cxnLst/>
              <a:rect l="l" t="t" r="r" b="b"/>
              <a:pathLst>
                <a:path w="2943" h="2239" extrusionOk="0">
                  <a:moveTo>
                    <a:pt x="2767" y="1"/>
                  </a:moveTo>
                  <a:lnTo>
                    <a:pt x="0" y="1887"/>
                  </a:lnTo>
                  <a:lnTo>
                    <a:pt x="277" y="2239"/>
                  </a:lnTo>
                  <a:cubicBezTo>
                    <a:pt x="277" y="2226"/>
                    <a:pt x="352" y="2176"/>
                    <a:pt x="428" y="2101"/>
                  </a:cubicBezTo>
                  <a:cubicBezTo>
                    <a:pt x="478" y="2038"/>
                    <a:pt x="528" y="1987"/>
                    <a:pt x="591" y="1937"/>
                  </a:cubicBezTo>
                  <a:lnTo>
                    <a:pt x="591" y="1937"/>
                  </a:lnTo>
                  <a:cubicBezTo>
                    <a:pt x="591" y="1937"/>
                    <a:pt x="591" y="1975"/>
                    <a:pt x="541" y="2025"/>
                  </a:cubicBezTo>
                  <a:lnTo>
                    <a:pt x="2943" y="202"/>
                  </a:lnTo>
                  <a:cubicBezTo>
                    <a:pt x="2905" y="152"/>
                    <a:pt x="2842" y="89"/>
                    <a:pt x="2767" y="1"/>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8"/>
            <p:cNvSpPr/>
            <p:nvPr/>
          </p:nvSpPr>
          <p:spPr>
            <a:xfrm>
              <a:off x="2726975" y="4243550"/>
              <a:ext cx="8525" cy="7550"/>
            </a:xfrm>
            <a:custGeom>
              <a:avLst/>
              <a:gdLst/>
              <a:ahLst/>
              <a:cxnLst/>
              <a:rect l="l" t="t" r="r" b="b"/>
              <a:pathLst>
                <a:path w="341" h="302" extrusionOk="0">
                  <a:moveTo>
                    <a:pt x="315" y="0"/>
                  </a:moveTo>
                  <a:cubicBezTo>
                    <a:pt x="265" y="50"/>
                    <a:pt x="215" y="101"/>
                    <a:pt x="164" y="164"/>
                  </a:cubicBezTo>
                  <a:cubicBezTo>
                    <a:pt x="76" y="239"/>
                    <a:pt x="1" y="289"/>
                    <a:pt x="1" y="302"/>
                  </a:cubicBezTo>
                  <a:lnTo>
                    <a:pt x="290" y="88"/>
                  </a:lnTo>
                  <a:cubicBezTo>
                    <a:pt x="328" y="38"/>
                    <a:pt x="340" y="13"/>
                    <a:pt x="328" y="0"/>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8"/>
            <p:cNvSpPr/>
            <p:nvPr/>
          </p:nvSpPr>
          <p:spPr>
            <a:xfrm>
              <a:off x="2789225" y="4194825"/>
              <a:ext cx="4750" cy="5350"/>
            </a:xfrm>
            <a:custGeom>
              <a:avLst/>
              <a:gdLst/>
              <a:ahLst/>
              <a:cxnLst/>
              <a:rect l="l" t="t" r="r" b="b"/>
              <a:pathLst>
                <a:path w="190" h="214" extrusionOk="0">
                  <a:moveTo>
                    <a:pt x="38" y="0"/>
                  </a:moveTo>
                  <a:lnTo>
                    <a:pt x="1" y="13"/>
                  </a:lnTo>
                  <a:cubicBezTo>
                    <a:pt x="76" y="101"/>
                    <a:pt x="139" y="176"/>
                    <a:pt x="177" y="214"/>
                  </a:cubicBezTo>
                  <a:lnTo>
                    <a:pt x="189" y="201"/>
                  </a:lnTo>
                  <a:cubicBezTo>
                    <a:pt x="151" y="151"/>
                    <a:pt x="101" y="75"/>
                    <a:pt x="38" y="0"/>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8"/>
            <p:cNvSpPr/>
            <p:nvPr/>
          </p:nvSpPr>
          <p:spPr>
            <a:xfrm>
              <a:off x="2315775" y="4247325"/>
              <a:ext cx="173250" cy="76450"/>
            </a:xfrm>
            <a:custGeom>
              <a:avLst/>
              <a:gdLst/>
              <a:ahLst/>
              <a:cxnLst/>
              <a:rect l="l" t="t" r="r" b="b"/>
              <a:pathLst>
                <a:path w="6930" h="3058" extrusionOk="0">
                  <a:moveTo>
                    <a:pt x="6904" y="0"/>
                  </a:moveTo>
                  <a:lnTo>
                    <a:pt x="3170" y="13"/>
                  </a:lnTo>
                  <a:lnTo>
                    <a:pt x="3170" y="1999"/>
                  </a:lnTo>
                  <a:cubicBezTo>
                    <a:pt x="3170" y="1999"/>
                    <a:pt x="1" y="2729"/>
                    <a:pt x="768" y="2955"/>
                  </a:cubicBezTo>
                  <a:cubicBezTo>
                    <a:pt x="1014" y="3031"/>
                    <a:pt x="1706" y="3058"/>
                    <a:pt x="2542" y="3058"/>
                  </a:cubicBezTo>
                  <a:cubicBezTo>
                    <a:pt x="4055" y="3058"/>
                    <a:pt x="6039" y="2970"/>
                    <a:pt x="6703" y="2930"/>
                  </a:cubicBezTo>
                  <a:lnTo>
                    <a:pt x="6930" y="2917"/>
                  </a:lnTo>
                  <a:lnTo>
                    <a:pt x="690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8"/>
            <p:cNvSpPr/>
            <p:nvPr/>
          </p:nvSpPr>
          <p:spPr>
            <a:xfrm>
              <a:off x="2331825" y="4307675"/>
              <a:ext cx="157525" cy="14175"/>
            </a:xfrm>
            <a:custGeom>
              <a:avLst/>
              <a:gdLst/>
              <a:ahLst/>
              <a:cxnLst/>
              <a:rect l="l" t="t" r="r" b="b"/>
              <a:pathLst>
                <a:path w="6301" h="567" extrusionOk="0">
                  <a:moveTo>
                    <a:pt x="1006" y="0"/>
                  </a:moveTo>
                  <a:lnTo>
                    <a:pt x="1006" y="0"/>
                  </a:lnTo>
                  <a:cubicBezTo>
                    <a:pt x="906" y="26"/>
                    <a:pt x="818" y="51"/>
                    <a:pt x="730" y="88"/>
                  </a:cubicBezTo>
                  <a:cubicBezTo>
                    <a:pt x="880" y="38"/>
                    <a:pt x="1006" y="0"/>
                    <a:pt x="1006" y="0"/>
                  </a:cubicBezTo>
                  <a:close/>
                  <a:moveTo>
                    <a:pt x="25" y="428"/>
                  </a:moveTo>
                  <a:cubicBezTo>
                    <a:pt x="0" y="440"/>
                    <a:pt x="0" y="478"/>
                    <a:pt x="25" y="503"/>
                  </a:cubicBezTo>
                  <a:cubicBezTo>
                    <a:pt x="76" y="541"/>
                    <a:pt x="126" y="554"/>
                    <a:pt x="189" y="554"/>
                  </a:cubicBezTo>
                  <a:lnTo>
                    <a:pt x="151" y="541"/>
                  </a:lnTo>
                  <a:cubicBezTo>
                    <a:pt x="38" y="516"/>
                    <a:pt x="13" y="466"/>
                    <a:pt x="38" y="428"/>
                  </a:cubicBezTo>
                  <a:close/>
                  <a:moveTo>
                    <a:pt x="6300" y="503"/>
                  </a:moveTo>
                  <a:lnTo>
                    <a:pt x="6061" y="516"/>
                  </a:lnTo>
                  <a:cubicBezTo>
                    <a:pt x="5835" y="529"/>
                    <a:pt x="5458" y="541"/>
                    <a:pt x="5005" y="566"/>
                  </a:cubicBezTo>
                  <a:lnTo>
                    <a:pt x="5319" y="566"/>
                  </a:lnTo>
                  <a:cubicBezTo>
                    <a:pt x="5684" y="541"/>
                    <a:pt x="6024" y="529"/>
                    <a:pt x="6300" y="5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8"/>
            <p:cNvSpPr/>
            <p:nvPr/>
          </p:nvSpPr>
          <p:spPr>
            <a:xfrm>
              <a:off x="2401300" y="4321825"/>
              <a:ext cx="63200" cy="1600"/>
            </a:xfrm>
            <a:custGeom>
              <a:avLst/>
              <a:gdLst/>
              <a:ahLst/>
              <a:cxnLst/>
              <a:rect l="l" t="t" r="r" b="b"/>
              <a:pathLst>
                <a:path w="2528" h="64" extrusionOk="0">
                  <a:moveTo>
                    <a:pt x="2226" y="0"/>
                  </a:moveTo>
                  <a:cubicBezTo>
                    <a:pt x="1585" y="25"/>
                    <a:pt x="767" y="51"/>
                    <a:pt x="0" y="63"/>
                  </a:cubicBezTo>
                  <a:lnTo>
                    <a:pt x="101" y="63"/>
                  </a:lnTo>
                  <a:cubicBezTo>
                    <a:pt x="918" y="63"/>
                    <a:pt x="1786" y="38"/>
                    <a:pt x="2528" y="0"/>
                  </a:cubicBezTo>
                  <a:close/>
                </a:path>
              </a:pathLst>
            </a:custGeom>
            <a:solidFill>
              <a:srgbClr val="6C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8"/>
            <p:cNvSpPr/>
            <p:nvPr/>
          </p:nvSpPr>
          <p:spPr>
            <a:xfrm>
              <a:off x="2331500" y="4307675"/>
              <a:ext cx="157850" cy="15925"/>
            </a:xfrm>
            <a:custGeom>
              <a:avLst/>
              <a:gdLst/>
              <a:ahLst/>
              <a:cxnLst/>
              <a:rect l="l" t="t" r="r" b="b"/>
              <a:pathLst>
                <a:path w="6314" h="637" extrusionOk="0">
                  <a:moveTo>
                    <a:pt x="994" y="0"/>
                  </a:moveTo>
                  <a:cubicBezTo>
                    <a:pt x="906" y="26"/>
                    <a:pt x="818" y="51"/>
                    <a:pt x="730" y="88"/>
                  </a:cubicBezTo>
                  <a:cubicBezTo>
                    <a:pt x="466" y="176"/>
                    <a:pt x="114" y="302"/>
                    <a:pt x="26" y="415"/>
                  </a:cubicBezTo>
                  <a:cubicBezTo>
                    <a:pt x="1" y="466"/>
                    <a:pt x="26" y="516"/>
                    <a:pt x="139" y="541"/>
                  </a:cubicBezTo>
                  <a:lnTo>
                    <a:pt x="177" y="554"/>
                  </a:lnTo>
                  <a:cubicBezTo>
                    <a:pt x="750" y="603"/>
                    <a:pt x="1324" y="637"/>
                    <a:pt x="1897" y="637"/>
                  </a:cubicBezTo>
                  <a:cubicBezTo>
                    <a:pt x="2053" y="637"/>
                    <a:pt x="2209" y="634"/>
                    <a:pt x="2365" y="629"/>
                  </a:cubicBezTo>
                  <a:lnTo>
                    <a:pt x="2792" y="629"/>
                  </a:lnTo>
                  <a:cubicBezTo>
                    <a:pt x="3559" y="617"/>
                    <a:pt x="4377" y="591"/>
                    <a:pt x="5018" y="566"/>
                  </a:cubicBezTo>
                  <a:cubicBezTo>
                    <a:pt x="5471" y="554"/>
                    <a:pt x="5848" y="529"/>
                    <a:pt x="6074" y="516"/>
                  </a:cubicBezTo>
                  <a:lnTo>
                    <a:pt x="6313" y="503"/>
                  </a:lnTo>
                  <a:lnTo>
                    <a:pt x="6313" y="415"/>
                  </a:lnTo>
                  <a:lnTo>
                    <a:pt x="1334" y="478"/>
                  </a:lnTo>
                  <a:cubicBezTo>
                    <a:pt x="1334" y="478"/>
                    <a:pt x="1220" y="13"/>
                    <a:pt x="1007" y="0"/>
                  </a:cubicBezTo>
                  <a:close/>
                </a:path>
              </a:pathLst>
            </a:custGeom>
            <a:solidFill>
              <a:srgbClr val="8C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8"/>
            <p:cNvSpPr/>
            <p:nvPr/>
          </p:nvSpPr>
          <p:spPr>
            <a:xfrm>
              <a:off x="2333700" y="4318050"/>
              <a:ext cx="155325" cy="2525"/>
            </a:xfrm>
            <a:custGeom>
              <a:avLst/>
              <a:gdLst/>
              <a:ahLst/>
              <a:cxnLst/>
              <a:rect l="l" t="t" r="r" b="b"/>
              <a:pathLst>
                <a:path w="6213" h="101" extrusionOk="0">
                  <a:moveTo>
                    <a:pt x="6024" y="0"/>
                  </a:moveTo>
                  <a:lnTo>
                    <a:pt x="5345" y="25"/>
                  </a:lnTo>
                  <a:cubicBezTo>
                    <a:pt x="4767" y="38"/>
                    <a:pt x="3987" y="51"/>
                    <a:pt x="3107" y="63"/>
                  </a:cubicBezTo>
                  <a:cubicBezTo>
                    <a:pt x="2226" y="63"/>
                    <a:pt x="1434" y="51"/>
                    <a:pt x="868" y="51"/>
                  </a:cubicBezTo>
                  <a:lnTo>
                    <a:pt x="189" y="38"/>
                  </a:lnTo>
                  <a:lnTo>
                    <a:pt x="1" y="38"/>
                  </a:lnTo>
                  <a:lnTo>
                    <a:pt x="189" y="51"/>
                  </a:lnTo>
                  <a:lnTo>
                    <a:pt x="868" y="76"/>
                  </a:lnTo>
                  <a:cubicBezTo>
                    <a:pt x="1434" y="88"/>
                    <a:pt x="2226" y="101"/>
                    <a:pt x="3107" y="101"/>
                  </a:cubicBezTo>
                  <a:cubicBezTo>
                    <a:pt x="3987" y="88"/>
                    <a:pt x="4779" y="76"/>
                    <a:pt x="5345" y="51"/>
                  </a:cubicBezTo>
                  <a:lnTo>
                    <a:pt x="6024" y="13"/>
                  </a:lnTo>
                  <a:lnTo>
                    <a:pt x="621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8"/>
            <p:cNvSpPr/>
            <p:nvPr/>
          </p:nvSpPr>
          <p:spPr>
            <a:xfrm>
              <a:off x="2355700" y="4306725"/>
              <a:ext cx="9475" cy="14500"/>
            </a:xfrm>
            <a:custGeom>
              <a:avLst/>
              <a:gdLst/>
              <a:ahLst/>
              <a:cxnLst/>
              <a:rect l="l" t="t" r="r" b="b"/>
              <a:pathLst>
                <a:path w="379" h="580" extrusionOk="0">
                  <a:moveTo>
                    <a:pt x="1" y="1"/>
                  </a:moveTo>
                  <a:lnTo>
                    <a:pt x="1" y="1"/>
                  </a:lnTo>
                  <a:cubicBezTo>
                    <a:pt x="89" y="76"/>
                    <a:pt x="164" y="164"/>
                    <a:pt x="240" y="265"/>
                  </a:cubicBezTo>
                  <a:cubicBezTo>
                    <a:pt x="290" y="353"/>
                    <a:pt x="328" y="466"/>
                    <a:pt x="366" y="579"/>
                  </a:cubicBezTo>
                  <a:cubicBezTo>
                    <a:pt x="378" y="328"/>
                    <a:pt x="227" y="10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8"/>
            <p:cNvSpPr/>
            <p:nvPr/>
          </p:nvSpPr>
          <p:spPr>
            <a:xfrm>
              <a:off x="2386825" y="4299150"/>
              <a:ext cx="5700" cy="7925"/>
            </a:xfrm>
            <a:custGeom>
              <a:avLst/>
              <a:gdLst/>
              <a:ahLst/>
              <a:cxnLst/>
              <a:rect l="l" t="t" r="r" b="b"/>
              <a:pathLst>
                <a:path w="228" h="317" extrusionOk="0">
                  <a:moveTo>
                    <a:pt x="17" y="0"/>
                  </a:moveTo>
                  <a:cubicBezTo>
                    <a:pt x="15" y="0"/>
                    <a:pt x="14" y="1"/>
                    <a:pt x="13" y="2"/>
                  </a:cubicBezTo>
                  <a:cubicBezTo>
                    <a:pt x="1" y="14"/>
                    <a:pt x="39" y="90"/>
                    <a:pt x="101" y="178"/>
                  </a:cubicBezTo>
                  <a:cubicBezTo>
                    <a:pt x="152" y="253"/>
                    <a:pt x="202" y="316"/>
                    <a:pt x="215" y="316"/>
                  </a:cubicBezTo>
                  <a:cubicBezTo>
                    <a:pt x="227" y="304"/>
                    <a:pt x="189" y="228"/>
                    <a:pt x="139" y="153"/>
                  </a:cubicBezTo>
                  <a:cubicBezTo>
                    <a:pt x="81" y="71"/>
                    <a:pt x="33" y="0"/>
                    <a:pt x="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8"/>
            <p:cNvSpPr/>
            <p:nvPr/>
          </p:nvSpPr>
          <p:spPr>
            <a:xfrm>
              <a:off x="2393750" y="4297875"/>
              <a:ext cx="6300" cy="5425"/>
            </a:xfrm>
            <a:custGeom>
              <a:avLst/>
              <a:gdLst/>
              <a:ahLst/>
              <a:cxnLst/>
              <a:rect l="l" t="t" r="r" b="b"/>
              <a:pathLst>
                <a:path w="252" h="217" extrusionOk="0">
                  <a:moveTo>
                    <a:pt x="16" y="0"/>
                  </a:moveTo>
                  <a:cubicBezTo>
                    <a:pt x="14" y="0"/>
                    <a:pt x="13" y="1"/>
                    <a:pt x="13" y="3"/>
                  </a:cubicBezTo>
                  <a:cubicBezTo>
                    <a:pt x="0" y="15"/>
                    <a:pt x="38" y="65"/>
                    <a:pt x="114" y="128"/>
                  </a:cubicBezTo>
                  <a:cubicBezTo>
                    <a:pt x="177" y="179"/>
                    <a:pt x="239" y="216"/>
                    <a:pt x="239" y="216"/>
                  </a:cubicBezTo>
                  <a:cubicBezTo>
                    <a:pt x="252" y="191"/>
                    <a:pt x="202" y="141"/>
                    <a:pt x="139" y="91"/>
                  </a:cubicBezTo>
                  <a:cubicBezTo>
                    <a:pt x="84" y="36"/>
                    <a:pt x="29" y="0"/>
                    <a:pt x="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8"/>
            <p:cNvSpPr/>
            <p:nvPr/>
          </p:nvSpPr>
          <p:spPr>
            <a:xfrm>
              <a:off x="2394700" y="4291700"/>
              <a:ext cx="9775" cy="4950"/>
            </a:xfrm>
            <a:custGeom>
              <a:avLst/>
              <a:gdLst/>
              <a:ahLst/>
              <a:cxnLst/>
              <a:rect l="l" t="t" r="r" b="b"/>
              <a:pathLst>
                <a:path w="391" h="198" extrusionOk="0">
                  <a:moveTo>
                    <a:pt x="107" y="0"/>
                  </a:moveTo>
                  <a:cubicBezTo>
                    <a:pt x="54" y="0"/>
                    <a:pt x="0" y="36"/>
                    <a:pt x="0" y="99"/>
                  </a:cubicBezTo>
                  <a:cubicBezTo>
                    <a:pt x="0" y="161"/>
                    <a:pt x="54" y="197"/>
                    <a:pt x="107" y="197"/>
                  </a:cubicBezTo>
                  <a:cubicBezTo>
                    <a:pt x="149" y="197"/>
                    <a:pt x="190" y="174"/>
                    <a:pt x="201" y="124"/>
                  </a:cubicBezTo>
                  <a:cubicBezTo>
                    <a:pt x="264" y="124"/>
                    <a:pt x="327" y="124"/>
                    <a:pt x="390" y="99"/>
                  </a:cubicBezTo>
                  <a:cubicBezTo>
                    <a:pt x="327" y="74"/>
                    <a:pt x="264" y="74"/>
                    <a:pt x="201" y="74"/>
                  </a:cubicBezTo>
                  <a:cubicBezTo>
                    <a:pt x="190" y="23"/>
                    <a:pt x="149" y="0"/>
                    <a:pt x="1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8"/>
            <p:cNvSpPr/>
            <p:nvPr/>
          </p:nvSpPr>
          <p:spPr>
            <a:xfrm>
              <a:off x="2395000" y="4287875"/>
              <a:ext cx="11025" cy="1700"/>
            </a:xfrm>
            <a:custGeom>
              <a:avLst/>
              <a:gdLst/>
              <a:ahLst/>
              <a:cxnLst/>
              <a:rect l="l" t="t" r="r" b="b"/>
              <a:pathLst>
                <a:path w="441" h="68" extrusionOk="0">
                  <a:moveTo>
                    <a:pt x="441" y="0"/>
                  </a:moveTo>
                  <a:cubicBezTo>
                    <a:pt x="378" y="0"/>
                    <a:pt x="303" y="0"/>
                    <a:pt x="227" y="13"/>
                  </a:cubicBezTo>
                  <a:cubicBezTo>
                    <a:pt x="152" y="13"/>
                    <a:pt x="76" y="25"/>
                    <a:pt x="1" y="38"/>
                  </a:cubicBezTo>
                  <a:cubicBezTo>
                    <a:pt x="56" y="56"/>
                    <a:pt x="111" y="68"/>
                    <a:pt x="166" y="68"/>
                  </a:cubicBezTo>
                  <a:cubicBezTo>
                    <a:pt x="187" y="68"/>
                    <a:pt x="207" y="66"/>
                    <a:pt x="227" y="63"/>
                  </a:cubicBezTo>
                  <a:cubicBezTo>
                    <a:pt x="303" y="63"/>
                    <a:pt x="378" y="38"/>
                    <a:pt x="4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8"/>
            <p:cNvSpPr/>
            <p:nvPr/>
          </p:nvSpPr>
          <p:spPr>
            <a:xfrm>
              <a:off x="2371425" y="4290575"/>
              <a:ext cx="17625" cy="9900"/>
            </a:xfrm>
            <a:custGeom>
              <a:avLst/>
              <a:gdLst/>
              <a:ahLst/>
              <a:cxnLst/>
              <a:rect l="l" t="t" r="r" b="b"/>
              <a:pathLst>
                <a:path w="705" h="396" extrusionOk="0">
                  <a:moveTo>
                    <a:pt x="229" y="39"/>
                  </a:moveTo>
                  <a:cubicBezTo>
                    <a:pt x="269" y="39"/>
                    <a:pt x="311" y="45"/>
                    <a:pt x="353" y="56"/>
                  </a:cubicBezTo>
                  <a:cubicBezTo>
                    <a:pt x="428" y="81"/>
                    <a:pt x="504" y="131"/>
                    <a:pt x="554" y="194"/>
                  </a:cubicBezTo>
                  <a:cubicBezTo>
                    <a:pt x="586" y="234"/>
                    <a:pt x="613" y="274"/>
                    <a:pt x="635" y="317"/>
                  </a:cubicBezTo>
                  <a:lnTo>
                    <a:pt x="635" y="317"/>
                  </a:lnTo>
                  <a:cubicBezTo>
                    <a:pt x="594" y="313"/>
                    <a:pt x="537" y="306"/>
                    <a:pt x="466" y="295"/>
                  </a:cubicBezTo>
                  <a:cubicBezTo>
                    <a:pt x="378" y="282"/>
                    <a:pt x="290" y="257"/>
                    <a:pt x="214" y="232"/>
                  </a:cubicBezTo>
                  <a:cubicBezTo>
                    <a:pt x="164" y="219"/>
                    <a:pt x="126" y="194"/>
                    <a:pt x="76" y="181"/>
                  </a:cubicBezTo>
                  <a:cubicBezTo>
                    <a:pt x="38" y="156"/>
                    <a:pt x="26" y="106"/>
                    <a:pt x="64" y="81"/>
                  </a:cubicBezTo>
                  <a:cubicBezTo>
                    <a:pt x="115" y="51"/>
                    <a:pt x="171" y="39"/>
                    <a:pt x="229" y="39"/>
                  </a:cubicBezTo>
                  <a:close/>
                  <a:moveTo>
                    <a:pt x="231" y="0"/>
                  </a:moveTo>
                  <a:cubicBezTo>
                    <a:pt x="166" y="0"/>
                    <a:pt x="100" y="14"/>
                    <a:pt x="38" y="43"/>
                  </a:cubicBezTo>
                  <a:cubicBezTo>
                    <a:pt x="13" y="68"/>
                    <a:pt x="1" y="106"/>
                    <a:pt x="1" y="144"/>
                  </a:cubicBezTo>
                  <a:cubicBezTo>
                    <a:pt x="13" y="169"/>
                    <a:pt x="38" y="194"/>
                    <a:pt x="64" y="219"/>
                  </a:cubicBezTo>
                  <a:cubicBezTo>
                    <a:pt x="114" y="244"/>
                    <a:pt x="152" y="257"/>
                    <a:pt x="214" y="282"/>
                  </a:cubicBezTo>
                  <a:cubicBezTo>
                    <a:pt x="290" y="307"/>
                    <a:pt x="378" y="320"/>
                    <a:pt x="466" y="332"/>
                  </a:cubicBezTo>
                  <a:cubicBezTo>
                    <a:pt x="504" y="339"/>
                    <a:pt x="545" y="342"/>
                    <a:pt x="585" y="342"/>
                  </a:cubicBezTo>
                  <a:cubicBezTo>
                    <a:pt x="606" y="342"/>
                    <a:pt x="626" y="341"/>
                    <a:pt x="645" y="339"/>
                  </a:cubicBezTo>
                  <a:lnTo>
                    <a:pt x="645" y="339"/>
                  </a:lnTo>
                  <a:cubicBezTo>
                    <a:pt x="653" y="357"/>
                    <a:pt x="661" y="376"/>
                    <a:pt x="667" y="395"/>
                  </a:cubicBezTo>
                  <a:cubicBezTo>
                    <a:pt x="667" y="395"/>
                    <a:pt x="667" y="372"/>
                    <a:pt x="667" y="337"/>
                  </a:cubicBezTo>
                  <a:lnTo>
                    <a:pt x="667" y="337"/>
                  </a:lnTo>
                  <a:cubicBezTo>
                    <a:pt x="680" y="336"/>
                    <a:pt x="693" y="334"/>
                    <a:pt x="705" y="332"/>
                  </a:cubicBezTo>
                  <a:cubicBezTo>
                    <a:pt x="705" y="327"/>
                    <a:pt x="690" y="324"/>
                    <a:pt x="662" y="321"/>
                  </a:cubicBezTo>
                  <a:lnTo>
                    <a:pt x="662" y="321"/>
                  </a:lnTo>
                  <a:cubicBezTo>
                    <a:pt x="639" y="263"/>
                    <a:pt x="614" y="216"/>
                    <a:pt x="579" y="169"/>
                  </a:cubicBezTo>
                  <a:cubicBezTo>
                    <a:pt x="495" y="59"/>
                    <a:pt x="365" y="0"/>
                    <a:pt x="2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8"/>
            <p:cNvSpPr/>
            <p:nvPr/>
          </p:nvSpPr>
          <p:spPr>
            <a:xfrm>
              <a:off x="2386525" y="4287550"/>
              <a:ext cx="9125" cy="11650"/>
            </a:xfrm>
            <a:custGeom>
              <a:avLst/>
              <a:gdLst/>
              <a:ahLst/>
              <a:cxnLst/>
              <a:rect l="l" t="t" r="r" b="b"/>
              <a:pathLst>
                <a:path w="365" h="466" extrusionOk="0">
                  <a:moveTo>
                    <a:pt x="277" y="1"/>
                  </a:moveTo>
                  <a:cubicBezTo>
                    <a:pt x="201" y="1"/>
                    <a:pt x="126" y="51"/>
                    <a:pt x="76" y="126"/>
                  </a:cubicBezTo>
                  <a:cubicBezTo>
                    <a:pt x="51" y="177"/>
                    <a:pt x="25" y="240"/>
                    <a:pt x="13" y="302"/>
                  </a:cubicBezTo>
                  <a:cubicBezTo>
                    <a:pt x="0" y="353"/>
                    <a:pt x="13" y="416"/>
                    <a:pt x="51" y="466"/>
                  </a:cubicBezTo>
                  <a:lnTo>
                    <a:pt x="51" y="453"/>
                  </a:lnTo>
                  <a:cubicBezTo>
                    <a:pt x="51" y="403"/>
                    <a:pt x="51" y="353"/>
                    <a:pt x="51" y="302"/>
                  </a:cubicBezTo>
                  <a:cubicBezTo>
                    <a:pt x="63" y="240"/>
                    <a:pt x="88" y="189"/>
                    <a:pt x="126" y="139"/>
                  </a:cubicBezTo>
                  <a:cubicBezTo>
                    <a:pt x="161" y="104"/>
                    <a:pt x="217" y="37"/>
                    <a:pt x="265" y="37"/>
                  </a:cubicBezTo>
                  <a:cubicBezTo>
                    <a:pt x="269" y="37"/>
                    <a:pt x="273" y="37"/>
                    <a:pt x="277" y="38"/>
                  </a:cubicBezTo>
                  <a:cubicBezTo>
                    <a:pt x="340" y="51"/>
                    <a:pt x="315" y="151"/>
                    <a:pt x="277" y="202"/>
                  </a:cubicBezTo>
                  <a:cubicBezTo>
                    <a:pt x="252" y="252"/>
                    <a:pt x="214" y="302"/>
                    <a:pt x="176" y="340"/>
                  </a:cubicBezTo>
                  <a:cubicBezTo>
                    <a:pt x="113" y="416"/>
                    <a:pt x="63" y="466"/>
                    <a:pt x="63" y="466"/>
                  </a:cubicBezTo>
                  <a:cubicBezTo>
                    <a:pt x="113" y="441"/>
                    <a:pt x="164" y="403"/>
                    <a:pt x="201" y="365"/>
                  </a:cubicBezTo>
                  <a:cubicBezTo>
                    <a:pt x="239" y="315"/>
                    <a:pt x="277" y="277"/>
                    <a:pt x="315" y="214"/>
                  </a:cubicBezTo>
                  <a:cubicBezTo>
                    <a:pt x="340" y="189"/>
                    <a:pt x="352" y="151"/>
                    <a:pt x="352" y="114"/>
                  </a:cubicBezTo>
                  <a:cubicBezTo>
                    <a:pt x="365" y="63"/>
                    <a:pt x="327" y="13"/>
                    <a:pt x="2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8"/>
            <p:cNvSpPr/>
            <p:nvPr/>
          </p:nvSpPr>
          <p:spPr>
            <a:xfrm>
              <a:off x="2455375" y="4291725"/>
              <a:ext cx="33025" cy="27300"/>
            </a:xfrm>
            <a:custGeom>
              <a:avLst/>
              <a:gdLst/>
              <a:ahLst/>
              <a:cxnLst/>
              <a:rect l="l" t="t" r="r" b="b"/>
              <a:pathLst>
                <a:path w="1321" h="1092" extrusionOk="0">
                  <a:moveTo>
                    <a:pt x="1151" y="0"/>
                  </a:moveTo>
                  <a:cubicBezTo>
                    <a:pt x="1116" y="0"/>
                    <a:pt x="1082" y="3"/>
                    <a:pt x="1044" y="10"/>
                  </a:cubicBezTo>
                  <a:cubicBezTo>
                    <a:pt x="579" y="47"/>
                    <a:pt x="176" y="362"/>
                    <a:pt x="50" y="814"/>
                  </a:cubicBezTo>
                  <a:cubicBezTo>
                    <a:pt x="25" y="877"/>
                    <a:pt x="13" y="953"/>
                    <a:pt x="0" y="1016"/>
                  </a:cubicBezTo>
                  <a:cubicBezTo>
                    <a:pt x="0" y="1041"/>
                    <a:pt x="0" y="1066"/>
                    <a:pt x="0" y="1091"/>
                  </a:cubicBezTo>
                  <a:cubicBezTo>
                    <a:pt x="13" y="1091"/>
                    <a:pt x="13" y="978"/>
                    <a:pt x="76" y="827"/>
                  </a:cubicBezTo>
                  <a:cubicBezTo>
                    <a:pt x="226" y="399"/>
                    <a:pt x="604" y="85"/>
                    <a:pt x="1044" y="35"/>
                  </a:cubicBezTo>
                  <a:cubicBezTo>
                    <a:pt x="1132" y="28"/>
                    <a:pt x="1201" y="28"/>
                    <a:pt x="1248" y="28"/>
                  </a:cubicBezTo>
                  <a:cubicBezTo>
                    <a:pt x="1295" y="28"/>
                    <a:pt x="1320" y="28"/>
                    <a:pt x="1320" y="22"/>
                  </a:cubicBezTo>
                  <a:cubicBezTo>
                    <a:pt x="1308" y="22"/>
                    <a:pt x="1283" y="10"/>
                    <a:pt x="1258" y="10"/>
                  </a:cubicBezTo>
                  <a:cubicBezTo>
                    <a:pt x="1220" y="3"/>
                    <a:pt x="1185" y="0"/>
                    <a:pt x="115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8"/>
            <p:cNvSpPr/>
            <p:nvPr/>
          </p:nvSpPr>
          <p:spPr>
            <a:xfrm>
              <a:off x="2478000" y="4253600"/>
              <a:ext cx="1900" cy="38375"/>
            </a:xfrm>
            <a:custGeom>
              <a:avLst/>
              <a:gdLst/>
              <a:ahLst/>
              <a:cxnLst/>
              <a:rect l="l" t="t" r="r" b="b"/>
              <a:pathLst>
                <a:path w="76" h="1535" extrusionOk="0">
                  <a:moveTo>
                    <a:pt x="26" y="1"/>
                  </a:moveTo>
                  <a:cubicBezTo>
                    <a:pt x="13" y="252"/>
                    <a:pt x="1" y="516"/>
                    <a:pt x="13" y="768"/>
                  </a:cubicBezTo>
                  <a:cubicBezTo>
                    <a:pt x="13" y="1019"/>
                    <a:pt x="26" y="1283"/>
                    <a:pt x="51" y="1535"/>
                  </a:cubicBezTo>
                  <a:cubicBezTo>
                    <a:pt x="76" y="1283"/>
                    <a:pt x="76" y="1019"/>
                    <a:pt x="63" y="768"/>
                  </a:cubicBezTo>
                  <a:cubicBezTo>
                    <a:pt x="63" y="516"/>
                    <a:pt x="51" y="252"/>
                    <a:pt x="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8"/>
            <p:cNvSpPr/>
            <p:nvPr/>
          </p:nvSpPr>
          <p:spPr>
            <a:xfrm>
              <a:off x="2416375" y="4310425"/>
              <a:ext cx="27375" cy="1475"/>
            </a:xfrm>
            <a:custGeom>
              <a:avLst/>
              <a:gdLst/>
              <a:ahLst/>
              <a:cxnLst/>
              <a:rect l="l" t="t" r="r" b="b"/>
              <a:pathLst>
                <a:path w="1095" h="59" extrusionOk="0">
                  <a:moveTo>
                    <a:pt x="1061" y="0"/>
                  </a:moveTo>
                  <a:cubicBezTo>
                    <a:pt x="984" y="0"/>
                    <a:pt x="783" y="16"/>
                    <a:pt x="542" y="16"/>
                  </a:cubicBezTo>
                  <a:cubicBezTo>
                    <a:pt x="340" y="16"/>
                    <a:pt x="167" y="11"/>
                    <a:pt x="74" y="11"/>
                  </a:cubicBezTo>
                  <a:cubicBezTo>
                    <a:pt x="27" y="11"/>
                    <a:pt x="1" y="12"/>
                    <a:pt x="1" y="16"/>
                  </a:cubicBezTo>
                  <a:cubicBezTo>
                    <a:pt x="133" y="44"/>
                    <a:pt x="272" y="59"/>
                    <a:pt x="408" y="59"/>
                  </a:cubicBezTo>
                  <a:cubicBezTo>
                    <a:pt x="453" y="59"/>
                    <a:pt x="498" y="57"/>
                    <a:pt x="542" y="54"/>
                  </a:cubicBezTo>
                  <a:cubicBezTo>
                    <a:pt x="575" y="56"/>
                    <a:pt x="608" y="57"/>
                    <a:pt x="641" y="57"/>
                  </a:cubicBezTo>
                  <a:cubicBezTo>
                    <a:pt x="793" y="57"/>
                    <a:pt x="940" y="35"/>
                    <a:pt x="1095" y="4"/>
                  </a:cubicBezTo>
                  <a:cubicBezTo>
                    <a:pt x="1092" y="1"/>
                    <a:pt x="1081" y="0"/>
                    <a:pt x="106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8"/>
            <p:cNvSpPr/>
            <p:nvPr/>
          </p:nvSpPr>
          <p:spPr>
            <a:xfrm>
              <a:off x="2459150" y="4310175"/>
              <a:ext cx="2850" cy="5375"/>
            </a:xfrm>
            <a:custGeom>
              <a:avLst/>
              <a:gdLst/>
              <a:ahLst/>
              <a:cxnLst/>
              <a:rect l="l" t="t" r="r" b="b"/>
              <a:pathLst>
                <a:path w="114" h="215" extrusionOk="0">
                  <a:moveTo>
                    <a:pt x="113" y="1"/>
                  </a:moveTo>
                  <a:cubicBezTo>
                    <a:pt x="101" y="1"/>
                    <a:pt x="50" y="26"/>
                    <a:pt x="25" y="102"/>
                  </a:cubicBezTo>
                  <a:cubicBezTo>
                    <a:pt x="0" y="164"/>
                    <a:pt x="0" y="215"/>
                    <a:pt x="13" y="215"/>
                  </a:cubicBezTo>
                  <a:cubicBezTo>
                    <a:pt x="25" y="215"/>
                    <a:pt x="38" y="177"/>
                    <a:pt x="63" y="114"/>
                  </a:cubicBezTo>
                  <a:cubicBezTo>
                    <a:pt x="88" y="64"/>
                    <a:pt x="113" y="14"/>
                    <a:pt x="1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8"/>
            <p:cNvSpPr/>
            <p:nvPr/>
          </p:nvSpPr>
          <p:spPr>
            <a:xfrm>
              <a:off x="2465100" y="4301625"/>
              <a:ext cx="3800" cy="3650"/>
            </a:xfrm>
            <a:custGeom>
              <a:avLst/>
              <a:gdLst/>
              <a:ahLst/>
              <a:cxnLst/>
              <a:rect l="l" t="t" r="r" b="b"/>
              <a:pathLst>
                <a:path w="152" h="146" extrusionOk="0">
                  <a:moveTo>
                    <a:pt x="143" y="0"/>
                  </a:moveTo>
                  <a:cubicBezTo>
                    <a:pt x="126" y="0"/>
                    <a:pt x="95" y="23"/>
                    <a:pt x="64" y="54"/>
                  </a:cubicBezTo>
                  <a:cubicBezTo>
                    <a:pt x="26" y="104"/>
                    <a:pt x="1" y="142"/>
                    <a:pt x="14" y="142"/>
                  </a:cubicBezTo>
                  <a:cubicBezTo>
                    <a:pt x="14" y="144"/>
                    <a:pt x="15" y="145"/>
                    <a:pt x="17" y="145"/>
                  </a:cubicBezTo>
                  <a:cubicBezTo>
                    <a:pt x="27" y="145"/>
                    <a:pt x="58" y="123"/>
                    <a:pt x="89" y="91"/>
                  </a:cubicBezTo>
                  <a:cubicBezTo>
                    <a:pt x="127" y="54"/>
                    <a:pt x="152" y="16"/>
                    <a:pt x="152" y="3"/>
                  </a:cubicBezTo>
                  <a:cubicBezTo>
                    <a:pt x="150" y="1"/>
                    <a:pt x="147" y="0"/>
                    <a:pt x="1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8"/>
            <p:cNvSpPr/>
            <p:nvPr/>
          </p:nvSpPr>
          <p:spPr>
            <a:xfrm>
              <a:off x="2472975" y="4297325"/>
              <a:ext cx="5675" cy="2275"/>
            </a:xfrm>
            <a:custGeom>
              <a:avLst/>
              <a:gdLst/>
              <a:ahLst/>
              <a:cxnLst/>
              <a:rect l="l" t="t" r="r" b="b"/>
              <a:pathLst>
                <a:path w="227" h="91" extrusionOk="0">
                  <a:moveTo>
                    <a:pt x="167" y="1"/>
                  </a:moveTo>
                  <a:cubicBezTo>
                    <a:pt x="148" y="1"/>
                    <a:pt x="126" y="4"/>
                    <a:pt x="101" y="12"/>
                  </a:cubicBezTo>
                  <a:cubicBezTo>
                    <a:pt x="38" y="25"/>
                    <a:pt x="0" y="75"/>
                    <a:pt x="13" y="87"/>
                  </a:cubicBezTo>
                  <a:cubicBezTo>
                    <a:pt x="15" y="90"/>
                    <a:pt x="18" y="91"/>
                    <a:pt x="22" y="91"/>
                  </a:cubicBezTo>
                  <a:cubicBezTo>
                    <a:pt x="40" y="91"/>
                    <a:pt x="72" y="70"/>
                    <a:pt x="114" y="50"/>
                  </a:cubicBezTo>
                  <a:cubicBezTo>
                    <a:pt x="176" y="25"/>
                    <a:pt x="227" y="25"/>
                    <a:pt x="227" y="12"/>
                  </a:cubicBezTo>
                  <a:cubicBezTo>
                    <a:pt x="227" y="12"/>
                    <a:pt x="204" y="1"/>
                    <a:pt x="16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8"/>
            <p:cNvSpPr/>
            <p:nvPr/>
          </p:nvSpPr>
          <p:spPr>
            <a:xfrm>
              <a:off x="2482725" y="4295575"/>
              <a:ext cx="2850" cy="1675"/>
            </a:xfrm>
            <a:custGeom>
              <a:avLst/>
              <a:gdLst/>
              <a:ahLst/>
              <a:cxnLst/>
              <a:rect l="l" t="t" r="r" b="b"/>
              <a:pathLst>
                <a:path w="114" h="67" extrusionOk="0">
                  <a:moveTo>
                    <a:pt x="84" y="1"/>
                  </a:moveTo>
                  <a:cubicBezTo>
                    <a:pt x="74" y="1"/>
                    <a:pt x="63" y="2"/>
                    <a:pt x="50" y="7"/>
                  </a:cubicBezTo>
                  <a:cubicBezTo>
                    <a:pt x="25" y="19"/>
                    <a:pt x="0" y="44"/>
                    <a:pt x="0" y="57"/>
                  </a:cubicBezTo>
                  <a:cubicBezTo>
                    <a:pt x="6" y="63"/>
                    <a:pt x="16" y="66"/>
                    <a:pt x="27" y="66"/>
                  </a:cubicBezTo>
                  <a:cubicBezTo>
                    <a:pt x="38" y="66"/>
                    <a:pt x="50" y="63"/>
                    <a:pt x="63" y="57"/>
                  </a:cubicBezTo>
                  <a:cubicBezTo>
                    <a:pt x="101" y="44"/>
                    <a:pt x="113" y="19"/>
                    <a:pt x="113" y="7"/>
                  </a:cubicBezTo>
                  <a:cubicBezTo>
                    <a:pt x="113" y="7"/>
                    <a:pt x="102" y="1"/>
                    <a:pt x="8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8"/>
            <p:cNvSpPr/>
            <p:nvPr/>
          </p:nvSpPr>
          <p:spPr>
            <a:xfrm>
              <a:off x="2489000" y="4276875"/>
              <a:ext cx="350" cy="11950"/>
            </a:xfrm>
            <a:custGeom>
              <a:avLst/>
              <a:gdLst/>
              <a:ahLst/>
              <a:cxnLst/>
              <a:rect l="l" t="t" r="r" b="b"/>
              <a:pathLst>
                <a:path w="14" h="478" extrusionOk="0">
                  <a:moveTo>
                    <a:pt x="1" y="0"/>
                  </a:moveTo>
                  <a:lnTo>
                    <a:pt x="1" y="478"/>
                  </a:lnTo>
                  <a:lnTo>
                    <a:pt x="13" y="478"/>
                  </a:lnTo>
                  <a:lnTo>
                    <a:pt x="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8"/>
            <p:cNvSpPr/>
            <p:nvPr/>
          </p:nvSpPr>
          <p:spPr>
            <a:xfrm>
              <a:off x="2479575" y="4276875"/>
              <a:ext cx="9450" cy="11950"/>
            </a:xfrm>
            <a:custGeom>
              <a:avLst/>
              <a:gdLst/>
              <a:ahLst/>
              <a:cxnLst/>
              <a:rect l="l" t="t" r="r" b="b"/>
              <a:pathLst>
                <a:path w="378" h="478" extrusionOk="0">
                  <a:moveTo>
                    <a:pt x="0" y="0"/>
                  </a:moveTo>
                  <a:lnTo>
                    <a:pt x="0" y="478"/>
                  </a:lnTo>
                  <a:lnTo>
                    <a:pt x="378" y="478"/>
                  </a:lnTo>
                  <a:lnTo>
                    <a:pt x="378" y="0"/>
                  </a:ln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8"/>
            <p:cNvSpPr/>
            <p:nvPr/>
          </p:nvSpPr>
          <p:spPr>
            <a:xfrm>
              <a:off x="2395000" y="4277800"/>
              <a:ext cx="25" cy="11025"/>
            </a:xfrm>
            <a:custGeom>
              <a:avLst/>
              <a:gdLst/>
              <a:ahLst/>
              <a:cxnLst/>
              <a:rect l="l" t="t" r="r" b="b"/>
              <a:pathLst>
                <a:path w="1" h="441" extrusionOk="0">
                  <a:moveTo>
                    <a:pt x="1" y="1"/>
                  </a:moveTo>
                  <a:lnTo>
                    <a:pt x="1" y="441"/>
                  </a:lnTo>
                  <a:lnTo>
                    <a:pt x="1" y="441"/>
                  </a:lnTo>
                  <a:lnTo>
                    <a:pt x="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8"/>
            <p:cNvSpPr/>
            <p:nvPr/>
          </p:nvSpPr>
          <p:spPr>
            <a:xfrm>
              <a:off x="2395000" y="4276875"/>
              <a:ext cx="84275" cy="11950"/>
            </a:xfrm>
            <a:custGeom>
              <a:avLst/>
              <a:gdLst/>
              <a:ahLst/>
              <a:cxnLst/>
              <a:rect l="l" t="t" r="r" b="b"/>
              <a:pathLst>
                <a:path w="3371" h="478" extrusionOk="0">
                  <a:moveTo>
                    <a:pt x="3346" y="0"/>
                  </a:moveTo>
                  <a:lnTo>
                    <a:pt x="1" y="25"/>
                  </a:lnTo>
                  <a:lnTo>
                    <a:pt x="1" y="478"/>
                  </a:lnTo>
                  <a:cubicBezTo>
                    <a:pt x="13" y="472"/>
                    <a:pt x="42" y="472"/>
                    <a:pt x="81" y="472"/>
                  </a:cubicBezTo>
                  <a:cubicBezTo>
                    <a:pt x="120" y="472"/>
                    <a:pt x="171" y="472"/>
                    <a:pt x="227" y="465"/>
                  </a:cubicBezTo>
                  <a:cubicBezTo>
                    <a:pt x="340" y="453"/>
                    <a:pt x="403" y="440"/>
                    <a:pt x="428" y="440"/>
                  </a:cubicBezTo>
                  <a:lnTo>
                    <a:pt x="441" y="440"/>
                  </a:lnTo>
                  <a:cubicBezTo>
                    <a:pt x="441" y="440"/>
                    <a:pt x="416" y="453"/>
                    <a:pt x="378" y="465"/>
                  </a:cubicBezTo>
                  <a:lnTo>
                    <a:pt x="3371" y="465"/>
                  </a:lnTo>
                  <a:cubicBezTo>
                    <a:pt x="3371" y="365"/>
                    <a:pt x="3358" y="201"/>
                    <a:pt x="3346" y="0"/>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8"/>
            <p:cNvSpPr/>
            <p:nvPr/>
          </p:nvSpPr>
          <p:spPr>
            <a:xfrm>
              <a:off x="2395325" y="4287725"/>
              <a:ext cx="11025" cy="1100"/>
            </a:xfrm>
            <a:custGeom>
              <a:avLst/>
              <a:gdLst/>
              <a:ahLst/>
              <a:cxnLst/>
              <a:rect l="l" t="t" r="r" b="b"/>
              <a:pathLst>
                <a:path w="441" h="44" extrusionOk="0">
                  <a:moveTo>
                    <a:pt x="440" y="1"/>
                  </a:moveTo>
                  <a:cubicBezTo>
                    <a:pt x="439" y="1"/>
                    <a:pt x="436" y="6"/>
                    <a:pt x="428" y="6"/>
                  </a:cubicBezTo>
                  <a:lnTo>
                    <a:pt x="415" y="6"/>
                  </a:lnTo>
                  <a:cubicBezTo>
                    <a:pt x="390" y="6"/>
                    <a:pt x="302" y="19"/>
                    <a:pt x="214" y="31"/>
                  </a:cubicBezTo>
                  <a:cubicBezTo>
                    <a:pt x="114" y="31"/>
                    <a:pt x="13" y="31"/>
                    <a:pt x="0" y="44"/>
                  </a:cubicBezTo>
                  <a:lnTo>
                    <a:pt x="365" y="44"/>
                  </a:lnTo>
                  <a:cubicBezTo>
                    <a:pt x="415" y="19"/>
                    <a:pt x="440" y="6"/>
                    <a:pt x="440" y="6"/>
                  </a:cubicBezTo>
                  <a:cubicBezTo>
                    <a:pt x="440" y="2"/>
                    <a:pt x="440" y="1"/>
                    <a:pt x="440" y="1"/>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8"/>
            <p:cNvSpPr/>
            <p:nvPr/>
          </p:nvSpPr>
          <p:spPr>
            <a:xfrm>
              <a:off x="2478625" y="4276875"/>
              <a:ext cx="975" cy="11950"/>
            </a:xfrm>
            <a:custGeom>
              <a:avLst/>
              <a:gdLst/>
              <a:ahLst/>
              <a:cxnLst/>
              <a:rect l="l" t="t" r="r" b="b"/>
              <a:pathLst>
                <a:path w="39" h="478" extrusionOk="0">
                  <a:moveTo>
                    <a:pt x="1" y="0"/>
                  </a:moveTo>
                  <a:cubicBezTo>
                    <a:pt x="1" y="201"/>
                    <a:pt x="13" y="365"/>
                    <a:pt x="13" y="478"/>
                  </a:cubicBezTo>
                  <a:lnTo>
                    <a:pt x="38" y="478"/>
                  </a:lnTo>
                  <a:lnTo>
                    <a:pt x="38" y="0"/>
                  </a:ln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8"/>
            <p:cNvSpPr/>
            <p:nvPr/>
          </p:nvSpPr>
          <p:spPr>
            <a:xfrm>
              <a:off x="2311375" y="3395375"/>
              <a:ext cx="314400" cy="189575"/>
            </a:xfrm>
            <a:custGeom>
              <a:avLst/>
              <a:gdLst/>
              <a:ahLst/>
              <a:cxnLst/>
              <a:rect l="l" t="t" r="r" b="b"/>
              <a:pathLst>
                <a:path w="12576" h="7583" extrusionOk="0">
                  <a:moveTo>
                    <a:pt x="9419" y="0"/>
                  </a:moveTo>
                  <a:lnTo>
                    <a:pt x="7609" y="4641"/>
                  </a:lnTo>
                  <a:lnTo>
                    <a:pt x="1" y="5722"/>
                  </a:lnTo>
                  <a:lnTo>
                    <a:pt x="1" y="7583"/>
                  </a:lnTo>
                  <a:lnTo>
                    <a:pt x="8325" y="7583"/>
                  </a:lnTo>
                  <a:cubicBezTo>
                    <a:pt x="9608" y="7583"/>
                    <a:pt x="10677" y="7382"/>
                    <a:pt x="11079" y="6162"/>
                  </a:cubicBezTo>
                  <a:lnTo>
                    <a:pt x="12576" y="1660"/>
                  </a:lnTo>
                  <a:lnTo>
                    <a:pt x="9419"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8"/>
            <p:cNvSpPr/>
            <p:nvPr/>
          </p:nvSpPr>
          <p:spPr>
            <a:xfrm>
              <a:off x="2182500" y="3487775"/>
              <a:ext cx="128900" cy="97175"/>
            </a:xfrm>
            <a:custGeom>
              <a:avLst/>
              <a:gdLst/>
              <a:ahLst/>
              <a:cxnLst/>
              <a:rect l="l" t="t" r="r" b="b"/>
              <a:pathLst>
                <a:path w="5156" h="3887" extrusionOk="0">
                  <a:moveTo>
                    <a:pt x="2714" y="0"/>
                  </a:moveTo>
                  <a:cubicBezTo>
                    <a:pt x="2710" y="0"/>
                    <a:pt x="2707" y="0"/>
                    <a:pt x="2704" y="1"/>
                  </a:cubicBezTo>
                  <a:cubicBezTo>
                    <a:pt x="2540" y="52"/>
                    <a:pt x="2503" y="454"/>
                    <a:pt x="2779" y="1095"/>
                  </a:cubicBezTo>
                  <a:lnTo>
                    <a:pt x="1912" y="844"/>
                  </a:lnTo>
                  <a:cubicBezTo>
                    <a:pt x="1912" y="844"/>
                    <a:pt x="0" y="1724"/>
                    <a:pt x="88" y="1837"/>
                  </a:cubicBezTo>
                  <a:cubicBezTo>
                    <a:pt x="153" y="1930"/>
                    <a:pt x="252" y="2105"/>
                    <a:pt x="466" y="2105"/>
                  </a:cubicBezTo>
                  <a:cubicBezTo>
                    <a:pt x="542" y="2105"/>
                    <a:pt x="633" y="2082"/>
                    <a:pt x="742" y="2026"/>
                  </a:cubicBezTo>
                  <a:cubicBezTo>
                    <a:pt x="1157" y="1812"/>
                    <a:pt x="1698" y="1561"/>
                    <a:pt x="1698" y="1561"/>
                  </a:cubicBezTo>
                  <a:lnTo>
                    <a:pt x="2729" y="1862"/>
                  </a:lnTo>
                  <a:lnTo>
                    <a:pt x="1409" y="2026"/>
                  </a:lnTo>
                  <a:lnTo>
                    <a:pt x="164" y="3158"/>
                  </a:lnTo>
                  <a:cubicBezTo>
                    <a:pt x="164" y="3158"/>
                    <a:pt x="333" y="3285"/>
                    <a:pt x="548" y="3285"/>
                  </a:cubicBezTo>
                  <a:cubicBezTo>
                    <a:pt x="665" y="3285"/>
                    <a:pt x="794" y="3247"/>
                    <a:pt x="918" y="3133"/>
                  </a:cubicBezTo>
                  <a:lnTo>
                    <a:pt x="4150" y="3837"/>
                  </a:lnTo>
                  <a:lnTo>
                    <a:pt x="5156" y="3887"/>
                  </a:lnTo>
                  <a:lnTo>
                    <a:pt x="5156" y="2026"/>
                  </a:lnTo>
                  <a:lnTo>
                    <a:pt x="4250" y="1636"/>
                  </a:lnTo>
                  <a:lnTo>
                    <a:pt x="3584" y="1322"/>
                  </a:lnTo>
                  <a:cubicBezTo>
                    <a:pt x="3584" y="1322"/>
                    <a:pt x="2905" y="0"/>
                    <a:pt x="2714"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8"/>
            <p:cNvSpPr/>
            <p:nvPr/>
          </p:nvSpPr>
          <p:spPr>
            <a:xfrm>
              <a:off x="2205450" y="3549925"/>
              <a:ext cx="43725" cy="16500"/>
            </a:xfrm>
            <a:custGeom>
              <a:avLst/>
              <a:gdLst/>
              <a:ahLst/>
              <a:cxnLst/>
              <a:rect l="l" t="t" r="r" b="b"/>
              <a:pathLst>
                <a:path w="1749" h="660" extrusionOk="0">
                  <a:moveTo>
                    <a:pt x="1690" y="1"/>
                  </a:moveTo>
                  <a:cubicBezTo>
                    <a:pt x="1554" y="1"/>
                    <a:pt x="1192" y="21"/>
                    <a:pt x="767" y="81"/>
                  </a:cubicBezTo>
                  <a:cubicBezTo>
                    <a:pt x="516" y="81"/>
                    <a:pt x="289" y="206"/>
                    <a:pt x="138" y="408"/>
                  </a:cubicBezTo>
                  <a:cubicBezTo>
                    <a:pt x="76" y="470"/>
                    <a:pt x="25" y="558"/>
                    <a:pt x="0" y="659"/>
                  </a:cubicBezTo>
                  <a:cubicBezTo>
                    <a:pt x="25" y="659"/>
                    <a:pt x="76" y="571"/>
                    <a:pt x="201" y="445"/>
                  </a:cubicBezTo>
                  <a:cubicBezTo>
                    <a:pt x="340" y="269"/>
                    <a:pt x="553" y="169"/>
                    <a:pt x="780" y="169"/>
                  </a:cubicBezTo>
                  <a:cubicBezTo>
                    <a:pt x="1321" y="106"/>
                    <a:pt x="1748" y="30"/>
                    <a:pt x="1748" y="5"/>
                  </a:cubicBezTo>
                  <a:cubicBezTo>
                    <a:pt x="1748" y="2"/>
                    <a:pt x="1728" y="1"/>
                    <a:pt x="1690"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8"/>
            <p:cNvSpPr/>
            <p:nvPr/>
          </p:nvSpPr>
          <p:spPr>
            <a:xfrm>
              <a:off x="2217700" y="3563225"/>
              <a:ext cx="27375" cy="6325"/>
            </a:xfrm>
            <a:custGeom>
              <a:avLst/>
              <a:gdLst/>
              <a:ahLst/>
              <a:cxnLst/>
              <a:rect l="l" t="t" r="r" b="b"/>
              <a:pathLst>
                <a:path w="1095" h="253" extrusionOk="0">
                  <a:moveTo>
                    <a:pt x="745" y="0"/>
                  </a:moveTo>
                  <a:cubicBezTo>
                    <a:pt x="674" y="0"/>
                    <a:pt x="597" y="4"/>
                    <a:pt x="516" y="14"/>
                  </a:cubicBezTo>
                  <a:cubicBezTo>
                    <a:pt x="378" y="26"/>
                    <a:pt x="240" y="52"/>
                    <a:pt x="114" y="102"/>
                  </a:cubicBezTo>
                  <a:cubicBezTo>
                    <a:pt x="63" y="115"/>
                    <a:pt x="26" y="152"/>
                    <a:pt x="13" y="203"/>
                  </a:cubicBezTo>
                  <a:cubicBezTo>
                    <a:pt x="1" y="240"/>
                    <a:pt x="13" y="253"/>
                    <a:pt x="26" y="253"/>
                  </a:cubicBezTo>
                  <a:cubicBezTo>
                    <a:pt x="38" y="253"/>
                    <a:pt x="38" y="190"/>
                    <a:pt x="139" y="165"/>
                  </a:cubicBezTo>
                  <a:cubicBezTo>
                    <a:pt x="227" y="152"/>
                    <a:pt x="378" y="127"/>
                    <a:pt x="529" y="115"/>
                  </a:cubicBezTo>
                  <a:cubicBezTo>
                    <a:pt x="843" y="77"/>
                    <a:pt x="1095" y="89"/>
                    <a:pt x="1095" y="52"/>
                  </a:cubicBezTo>
                  <a:cubicBezTo>
                    <a:pt x="1095" y="33"/>
                    <a:pt x="949" y="0"/>
                    <a:pt x="745"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8"/>
            <p:cNvSpPr/>
            <p:nvPr/>
          </p:nvSpPr>
          <p:spPr>
            <a:xfrm>
              <a:off x="2525775" y="3184100"/>
              <a:ext cx="415625" cy="485750"/>
            </a:xfrm>
            <a:custGeom>
              <a:avLst/>
              <a:gdLst/>
              <a:ahLst/>
              <a:cxnLst/>
              <a:rect l="l" t="t" r="r" b="b"/>
              <a:pathLst>
                <a:path w="16625" h="19430" extrusionOk="0">
                  <a:moveTo>
                    <a:pt x="10078" y="1"/>
                  </a:moveTo>
                  <a:cubicBezTo>
                    <a:pt x="8988" y="1"/>
                    <a:pt x="7598" y="160"/>
                    <a:pt x="6313" y="378"/>
                  </a:cubicBezTo>
                  <a:cubicBezTo>
                    <a:pt x="4415" y="693"/>
                    <a:pt x="2818" y="1988"/>
                    <a:pt x="2101" y="3774"/>
                  </a:cubicBezTo>
                  <a:cubicBezTo>
                    <a:pt x="818" y="6980"/>
                    <a:pt x="152" y="9005"/>
                    <a:pt x="1" y="9457"/>
                  </a:cubicBezTo>
                  <a:lnTo>
                    <a:pt x="4063" y="11293"/>
                  </a:lnTo>
                  <a:lnTo>
                    <a:pt x="4704" y="9130"/>
                  </a:lnTo>
                  <a:lnTo>
                    <a:pt x="4704" y="9130"/>
                  </a:lnTo>
                  <a:lnTo>
                    <a:pt x="4327" y="19429"/>
                  </a:lnTo>
                  <a:lnTo>
                    <a:pt x="15996" y="19027"/>
                  </a:lnTo>
                  <a:lnTo>
                    <a:pt x="16298" y="12048"/>
                  </a:lnTo>
                  <a:cubicBezTo>
                    <a:pt x="16298" y="8389"/>
                    <a:pt x="16625" y="5383"/>
                    <a:pt x="16285" y="3673"/>
                  </a:cubicBezTo>
                  <a:cubicBezTo>
                    <a:pt x="15833" y="1447"/>
                    <a:pt x="12488" y="26"/>
                    <a:pt x="10199" y="1"/>
                  </a:cubicBezTo>
                  <a:cubicBezTo>
                    <a:pt x="10159" y="1"/>
                    <a:pt x="10119" y="1"/>
                    <a:pt x="1007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8"/>
            <p:cNvSpPr/>
            <p:nvPr/>
          </p:nvSpPr>
          <p:spPr>
            <a:xfrm>
              <a:off x="2716600" y="3660700"/>
              <a:ext cx="179550" cy="22350"/>
            </a:xfrm>
            <a:custGeom>
              <a:avLst/>
              <a:gdLst/>
              <a:ahLst/>
              <a:cxnLst/>
              <a:rect l="l" t="t" r="r" b="b"/>
              <a:pathLst>
                <a:path w="7182" h="894" extrusionOk="0">
                  <a:moveTo>
                    <a:pt x="7181" y="1"/>
                  </a:moveTo>
                  <a:lnTo>
                    <a:pt x="13" y="252"/>
                  </a:lnTo>
                  <a:cubicBezTo>
                    <a:pt x="13" y="327"/>
                    <a:pt x="13" y="390"/>
                    <a:pt x="1" y="466"/>
                  </a:cubicBezTo>
                  <a:lnTo>
                    <a:pt x="7018" y="893"/>
                  </a:lnTo>
                  <a:lnTo>
                    <a:pt x="718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8"/>
            <p:cNvSpPr/>
            <p:nvPr/>
          </p:nvSpPr>
          <p:spPr>
            <a:xfrm>
              <a:off x="2716925" y="3441575"/>
              <a:ext cx="216000" cy="225425"/>
            </a:xfrm>
            <a:custGeom>
              <a:avLst/>
              <a:gdLst/>
              <a:ahLst/>
              <a:cxnLst/>
              <a:rect l="l" t="t" r="r" b="b"/>
              <a:pathLst>
                <a:path w="8640" h="9017" extrusionOk="0">
                  <a:moveTo>
                    <a:pt x="3370" y="1"/>
                  </a:moveTo>
                  <a:cubicBezTo>
                    <a:pt x="3373" y="1"/>
                    <a:pt x="3375" y="1"/>
                    <a:pt x="3377" y="1"/>
                  </a:cubicBezTo>
                  <a:lnTo>
                    <a:pt x="3377" y="1"/>
                  </a:lnTo>
                  <a:cubicBezTo>
                    <a:pt x="3379" y="1"/>
                    <a:pt x="3381" y="1"/>
                    <a:pt x="3383" y="1"/>
                  </a:cubicBezTo>
                  <a:close/>
                  <a:moveTo>
                    <a:pt x="3377" y="1"/>
                  </a:moveTo>
                  <a:cubicBezTo>
                    <a:pt x="2788" y="2"/>
                    <a:pt x="2212" y="90"/>
                    <a:pt x="1773" y="441"/>
                  </a:cubicBezTo>
                  <a:cubicBezTo>
                    <a:pt x="1220" y="869"/>
                    <a:pt x="994" y="1585"/>
                    <a:pt x="843" y="2264"/>
                  </a:cubicBezTo>
                  <a:cubicBezTo>
                    <a:pt x="252" y="4779"/>
                    <a:pt x="126" y="6489"/>
                    <a:pt x="0" y="9017"/>
                  </a:cubicBezTo>
                  <a:lnTo>
                    <a:pt x="7168" y="8778"/>
                  </a:lnTo>
                  <a:lnTo>
                    <a:pt x="8639" y="127"/>
                  </a:lnTo>
                  <a:lnTo>
                    <a:pt x="8639" y="127"/>
                  </a:lnTo>
                  <a:cubicBezTo>
                    <a:pt x="8187" y="215"/>
                    <a:pt x="7734" y="252"/>
                    <a:pt x="7281" y="252"/>
                  </a:cubicBezTo>
                  <a:cubicBezTo>
                    <a:pt x="6288" y="252"/>
                    <a:pt x="5294" y="102"/>
                    <a:pt x="4314" y="39"/>
                  </a:cubicBezTo>
                  <a:cubicBezTo>
                    <a:pt x="4014" y="26"/>
                    <a:pt x="3689" y="1"/>
                    <a:pt x="3377" y="1"/>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8"/>
            <p:cNvSpPr/>
            <p:nvPr/>
          </p:nvSpPr>
          <p:spPr>
            <a:xfrm>
              <a:off x="2635825" y="3222475"/>
              <a:ext cx="37750" cy="187375"/>
            </a:xfrm>
            <a:custGeom>
              <a:avLst/>
              <a:gdLst/>
              <a:ahLst/>
              <a:cxnLst/>
              <a:rect l="l" t="t" r="r" b="b"/>
              <a:pathLst>
                <a:path w="1510" h="7495" extrusionOk="0">
                  <a:moveTo>
                    <a:pt x="88" y="0"/>
                  </a:moveTo>
                  <a:cubicBezTo>
                    <a:pt x="63" y="0"/>
                    <a:pt x="25" y="0"/>
                    <a:pt x="0" y="13"/>
                  </a:cubicBezTo>
                  <a:cubicBezTo>
                    <a:pt x="0" y="25"/>
                    <a:pt x="113" y="25"/>
                    <a:pt x="314" y="101"/>
                  </a:cubicBezTo>
                  <a:cubicBezTo>
                    <a:pt x="579" y="214"/>
                    <a:pt x="817" y="403"/>
                    <a:pt x="981" y="654"/>
                  </a:cubicBezTo>
                  <a:cubicBezTo>
                    <a:pt x="1232" y="1006"/>
                    <a:pt x="1371" y="1434"/>
                    <a:pt x="1383" y="1861"/>
                  </a:cubicBezTo>
                  <a:cubicBezTo>
                    <a:pt x="1408" y="2402"/>
                    <a:pt x="1358" y="2930"/>
                    <a:pt x="1270" y="3458"/>
                  </a:cubicBezTo>
                  <a:cubicBezTo>
                    <a:pt x="1107" y="4427"/>
                    <a:pt x="880" y="5382"/>
                    <a:pt x="616" y="6325"/>
                  </a:cubicBezTo>
                  <a:cubicBezTo>
                    <a:pt x="516" y="6678"/>
                    <a:pt x="440" y="6967"/>
                    <a:pt x="377" y="7180"/>
                  </a:cubicBezTo>
                  <a:cubicBezTo>
                    <a:pt x="340" y="7281"/>
                    <a:pt x="314" y="7394"/>
                    <a:pt x="302" y="7495"/>
                  </a:cubicBezTo>
                  <a:cubicBezTo>
                    <a:pt x="352" y="7394"/>
                    <a:pt x="390" y="7294"/>
                    <a:pt x="415" y="7180"/>
                  </a:cubicBezTo>
                  <a:cubicBezTo>
                    <a:pt x="478" y="6979"/>
                    <a:pt x="566" y="6690"/>
                    <a:pt x="679" y="6338"/>
                  </a:cubicBezTo>
                  <a:cubicBezTo>
                    <a:pt x="968" y="5395"/>
                    <a:pt x="1207" y="4439"/>
                    <a:pt x="1371" y="3471"/>
                  </a:cubicBezTo>
                  <a:cubicBezTo>
                    <a:pt x="1459" y="2930"/>
                    <a:pt x="1509" y="2390"/>
                    <a:pt x="1484" y="1849"/>
                  </a:cubicBezTo>
                  <a:cubicBezTo>
                    <a:pt x="1459" y="1396"/>
                    <a:pt x="1308" y="956"/>
                    <a:pt x="1044" y="591"/>
                  </a:cubicBezTo>
                  <a:cubicBezTo>
                    <a:pt x="868" y="340"/>
                    <a:pt x="616" y="164"/>
                    <a:pt x="327" y="51"/>
                  </a:cubicBezTo>
                  <a:cubicBezTo>
                    <a:pt x="252" y="25"/>
                    <a:pt x="176" y="0"/>
                    <a:pt x="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8"/>
            <p:cNvSpPr/>
            <p:nvPr/>
          </p:nvSpPr>
          <p:spPr>
            <a:xfrm>
              <a:off x="2529250" y="3406700"/>
              <a:ext cx="102200" cy="46225"/>
            </a:xfrm>
            <a:custGeom>
              <a:avLst/>
              <a:gdLst/>
              <a:ahLst/>
              <a:cxnLst/>
              <a:rect l="l" t="t" r="r" b="b"/>
              <a:pathLst>
                <a:path w="4088" h="1849" extrusionOk="0">
                  <a:moveTo>
                    <a:pt x="0" y="0"/>
                  </a:moveTo>
                  <a:lnTo>
                    <a:pt x="0" y="0"/>
                  </a:lnTo>
                  <a:cubicBezTo>
                    <a:pt x="176" y="126"/>
                    <a:pt x="365" y="239"/>
                    <a:pt x="566" y="340"/>
                  </a:cubicBezTo>
                  <a:cubicBezTo>
                    <a:pt x="918" y="528"/>
                    <a:pt x="1421" y="767"/>
                    <a:pt x="1987" y="1031"/>
                  </a:cubicBezTo>
                  <a:cubicBezTo>
                    <a:pt x="2565" y="1283"/>
                    <a:pt x="3081" y="1497"/>
                    <a:pt x="3458" y="1635"/>
                  </a:cubicBezTo>
                  <a:cubicBezTo>
                    <a:pt x="3659" y="1735"/>
                    <a:pt x="3873" y="1798"/>
                    <a:pt x="4087" y="1849"/>
                  </a:cubicBezTo>
                  <a:cubicBezTo>
                    <a:pt x="3898" y="1748"/>
                    <a:pt x="3697" y="1647"/>
                    <a:pt x="3496" y="1572"/>
                  </a:cubicBezTo>
                  <a:cubicBezTo>
                    <a:pt x="3119" y="1421"/>
                    <a:pt x="2603" y="1195"/>
                    <a:pt x="2037" y="931"/>
                  </a:cubicBezTo>
                  <a:cubicBezTo>
                    <a:pt x="1471" y="679"/>
                    <a:pt x="968" y="440"/>
                    <a:pt x="591" y="264"/>
                  </a:cubicBezTo>
                  <a:cubicBezTo>
                    <a:pt x="403" y="164"/>
                    <a:pt x="201" y="76"/>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8"/>
            <p:cNvSpPr/>
            <p:nvPr/>
          </p:nvSpPr>
          <p:spPr>
            <a:xfrm>
              <a:off x="2413875" y="3683025"/>
              <a:ext cx="397375" cy="575625"/>
            </a:xfrm>
            <a:custGeom>
              <a:avLst/>
              <a:gdLst/>
              <a:ahLst/>
              <a:cxnLst/>
              <a:rect l="l" t="t" r="r" b="b"/>
              <a:pathLst>
                <a:path w="15895" h="23025" extrusionOk="0">
                  <a:moveTo>
                    <a:pt x="2742" y="0"/>
                  </a:moveTo>
                  <a:cubicBezTo>
                    <a:pt x="755" y="1082"/>
                    <a:pt x="0" y="3559"/>
                    <a:pt x="1044" y="5571"/>
                  </a:cubicBezTo>
                  <a:lnTo>
                    <a:pt x="11204" y="23025"/>
                  </a:lnTo>
                  <a:lnTo>
                    <a:pt x="15895" y="20195"/>
                  </a:lnTo>
                  <a:lnTo>
                    <a:pt x="7998" y="4439"/>
                  </a:lnTo>
                  <a:lnTo>
                    <a:pt x="13719" y="705"/>
                  </a:lnTo>
                  <a:lnTo>
                    <a:pt x="274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8"/>
            <p:cNvSpPr/>
            <p:nvPr/>
          </p:nvSpPr>
          <p:spPr>
            <a:xfrm>
              <a:off x="2341875" y="3661325"/>
              <a:ext cx="449900" cy="615875"/>
            </a:xfrm>
            <a:custGeom>
              <a:avLst/>
              <a:gdLst/>
              <a:ahLst/>
              <a:cxnLst/>
              <a:rect l="l" t="t" r="r" b="b"/>
              <a:pathLst>
                <a:path w="17996" h="24635" extrusionOk="0">
                  <a:moveTo>
                    <a:pt x="17995" y="1"/>
                  </a:moveTo>
                  <a:lnTo>
                    <a:pt x="4050" y="504"/>
                  </a:lnTo>
                  <a:cubicBezTo>
                    <a:pt x="1786" y="579"/>
                    <a:pt x="1" y="2453"/>
                    <a:pt x="38" y="4716"/>
                  </a:cubicBezTo>
                  <a:lnTo>
                    <a:pt x="617" y="24635"/>
                  </a:lnTo>
                  <a:lnTo>
                    <a:pt x="6477" y="24622"/>
                  </a:lnTo>
                  <a:lnTo>
                    <a:pt x="6275" y="5798"/>
                  </a:lnTo>
                  <a:lnTo>
                    <a:pt x="17995" y="5483"/>
                  </a:lnTo>
                  <a:lnTo>
                    <a:pt x="1799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8"/>
            <p:cNvSpPr/>
            <p:nvPr/>
          </p:nvSpPr>
          <p:spPr>
            <a:xfrm>
              <a:off x="2498750" y="3823225"/>
              <a:ext cx="5375" cy="453675"/>
            </a:xfrm>
            <a:custGeom>
              <a:avLst/>
              <a:gdLst/>
              <a:ahLst/>
              <a:cxnLst/>
              <a:rect l="l" t="t" r="r" b="b"/>
              <a:pathLst>
                <a:path w="215" h="18147" extrusionOk="0">
                  <a:moveTo>
                    <a:pt x="13" y="1"/>
                  </a:moveTo>
                  <a:cubicBezTo>
                    <a:pt x="0" y="64"/>
                    <a:pt x="0" y="114"/>
                    <a:pt x="0" y="177"/>
                  </a:cubicBezTo>
                  <a:lnTo>
                    <a:pt x="0" y="717"/>
                  </a:lnTo>
                  <a:cubicBezTo>
                    <a:pt x="0" y="1183"/>
                    <a:pt x="13" y="1849"/>
                    <a:pt x="13" y="2654"/>
                  </a:cubicBezTo>
                  <a:cubicBezTo>
                    <a:pt x="13" y="4314"/>
                    <a:pt x="26" y="6565"/>
                    <a:pt x="38" y="9067"/>
                  </a:cubicBezTo>
                  <a:cubicBezTo>
                    <a:pt x="51" y="11582"/>
                    <a:pt x="76" y="13845"/>
                    <a:pt x="114" y="15493"/>
                  </a:cubicBezTo>
                  <a:cubicBezTo>
                    <a:pt x="126" y="16310"/>
                    <a:pt x="151" y="16977"/>
                    <a:pt x="164" y="17429"/>
                  </a:cubicBezTo>
                  <a:cubicBezTo>
                    <a:pt x="177" y="17643"/>
                    <a:pt x="189" y="17832"/>
                    <a:pt x="189" y="17957"/>
                  </a:cubicBezTo>
                  <a:cubicBezTo>
                    <a:pt x="189" y="18020"/>
                    <a:pt x="189" y="18083"/>
                    <a:pt x="202" y="18146"/>
                  </a:cubicBezTo>
                  <a:cubicBezTo>
                    <a:pt x="214" y="18083"/>
                    <a:pt x="214" y="18020"/>
                    <a:pt x="214" y="17957"/>
                  </a:cubicBezTo>
                  <a:lnTo>
                    <a:pt x="214" y="17429"/>
                  </a:lnTo>
                  <a:cubicBezTo>
                    <a:pt x="202" y="16964"/>
                    <a:pt x="202" y="16298"/>
                    <a:pt x="202" y="15493"/>
                  </a:cubicBezTo>
                  <a:cubicBezTo>
                    <a:pt x="189" y="13833"/>
                    <a:pt x="189" y="11582"/>
                    <a:pt x="177" y="9067"/>
                  </a:cubicBezTo>
                  <a:cubicBezTo>
                    <a:pt x="164" y="6565"/>
                    <a:pt x="139" y="4301"/>
                    <a:pt x="101" y="2654"/>
                  </a:cubicBezTo>
                  <a:cubicBezTo>
                    <a:pt x="76" y="1837"/>
                    <a:pt x="63" y="1170"/>
                    <a:pt x="51" y="705"/>
                  </a:cubicBezTo>
                  <a:cubicBezTo>
                    <a:pt x="38" y="491"/>
                    <a:pt x="26" y="315"/>
                    <a:pt x="26" y="177"/>
                  </a:cubicBezTo>
                  <a:cubicBezTo>
                    <a:pt x="26" y="114"/>
                    <a:pt x="13" y="64"/>
                    <a:pt x="1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8"/>
            <p:cNvSpPr/>
            <p:nvPr/>
          </p:nvSpPr>
          <p:spPr>
            <a:xfrm>
              <a:off x="2496225" y="3345400"/>
              <a:ext cx="523450" cy="497975"/>
            </a:xfrm>
            <a:custGeom>
              <a:avLst/>
              <a:gdLst/>
              <a:ahLst/>
              <a:cxnLst/>
              <a:rect l="l" t="t" r="r" b="b"/>
              <a:pathLst>
                <a:path w="20938" h="19919" extrusionOk="0">
                  <a:moveTo>
                    <a:pt x="13645" y="0"/>
                  </a:moveTo>
                  <a:cubicBezTo>
                    <a:pt x="11934" y="0"/>
                    <a:pt x="10564" y="1383"/>
                    <a:pt x="10564" y="3081"/>
                  </a:cubicBezTo>
                  <a:lnTo>
                    <a:pt x="10564" y="17793"/>
                  </a:lnTo>
                  <a:lnTo>
                    <a:pt x="2139" y="17793"/>
                  </a:lnTo>
                  <a:cubicBezTo>
                    <a:pt x="957" y="17793"/>
                    <a:pt x="13" y="18749"/>
                    <a:pt x="1" y="19918"/>
                  </a:cubicBezTo>
                  <a:lnTo>
                    <a:pt x="19253" y="19918"/>
                  </a:lnTo>
                  <a:cubicBezTo>
                    <a:pt x="20183" y="19881"/>
                    <a:pt x="20925" y="19101"/>
                    <a:pt x="20938" y="18171"/>
                  </a:cubicBezTo>
                  <a:lnTo>
                    <a:pt x="20938" y="3081"/>
                  </a:lnTo>
                  <a:cubicBezTo>
                    <a:pt x="20938" y="1383"/>
                    <a:pt x="19555" y="0"/>
                    <a:pt x="1785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8"/>
            <p:cNvSpPr/>
            <p:nvPr/>
          </p:nvSpPr>
          <p:spPr>
            <a:xfrm>
              <a:off x="2789225" y="3357650"/>
              <a:ext cx="3475" cy="482900"/>
            </a:xfrm>
            <a:custGeom>
              <a:avLst/>
              <a:gdLst/>
              <a:ahLst/>
              <a:cxnLst/>
              <a:rect l="l" t="t" r="r" b="b"/>
              <a:pathLst>
                <a:path w="139" h="19316" extrusionOk="0">
                  <a:moveTo>
                    <a:pt x="76" y="0"/>
                  </a:moveTo>
                  <a:cubicBezTo>
                    <a:pt x="38" y="0"/>
                    <a:pt x="1" y="4326"/>
                    <a:pt x="1" y="9658"/>
                  </a:cubicBezTo>
                  <a:cubicBezTo>
                    <a:pt x="1" y="14990"/>
                    <a:pt x="38" y="19315"/>
                    <a:pt x="76" y="19315"/>
                  </a:cubicBezTo>
                  <a:cubicBezTo>
                    <a:pt x="101" y="19315"/>
                    <a:pt x="139" y="14990"/>
                    <a:pt x="139" y="9658"/>
                  </a:cubicBezTo>
                  <a:cubicBezTo>
                    <a:pt x="139" y="4326"/>
                    <a:pt x="101" y="0"/>
                    <a:pt x="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8"/>
            <p:cNvSpPr/>
            <p:nvPr/>
          </p:nvSpPr>
          <p:spPr>
            <a:xfrm>
              <a:off x="2613175" y="3843675"/>
              <a:ext cx="305900" cy="478175"/>
            </a:xfrm>
            <a:custGeom>
              <a:avLst/>
              <a:gdLst/>
              <a:ahLst/>
              <a:cxnLst/>
              <a:rect l="l" t="t" r="r" b="b"/>
              <a:pathLst>
                <a:path w="12236" h="19127" extrusionOk="0">
                  <a:moveTo>
                    <a:pt x="5207" y="0"/>
                  </a:moveTo>
                  <a:lnTo>
                    <a:pt x="5207" y="15442"/>
                  </a:lnTo>
                  <a:cubicBezTo>
                    <a:pt x="4364" y="17089"/>
                    <a:pt x="2402" y="18208"/>
                    <a:pt x="1" y="19126"/>
                  </a:cubicBezTo>
                  <a:lnTo>
                    <a:pt x="12236" y="19126"/>
                  </a:lnTo>
                  <a:cubicBezTo>
                    <a:pt x="9746" y="18120"/>
                    <a:pt x="7508" y="17341"/>
                    <a:pt x="6577" y="15442"/>
                  </a:cubicBezTo>
                  <a:lnTo>
                    <a:pt x="6577"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8"/>
            <p:cNvSpPr/>
            <p:nvPr/>
          </p:nvSpPr>
          <p:spPr>
            <a:xfrm>
              <a:off x="753050" y="3263650"/>
              <a:ext cx="116650" cy="916425"/>
            </a:xfrm>
            <a:custGeom>
              <a:avLst/>
              <a:gdLst/>
              <a:ahLst/>
              <a:cxnLst/>
              <a:rect l="l" t="t" r="r" b="b"/>
              <a:pathLst>
                <a:path w="4666" h="36657" extrusionOk="0">
                  <a:moveTo>
                    <a:pt x="692" y="1"/>
                  </a:moveTo>
                  <a:cubicBezTo>
                    <a:pt x="690" y="4"/>
                    <a:pt x="689" y="8"/>
                    <a:pt x="687" y="13"/>
                  </a:cubicBezTo>
                  <a:lnTo>
                    <a:pt x="687" y="13"/>
                  </a:lnTo>
                  <a:cubicBezTo>
                    <a:pt x="689" y="9"/>
                    <a:pt x="691" y="5"/>
                    <a:pt x="692" y="1"/>
                  </a:cubicBezTo>
                  <a:close/>
                  <a:moveTo>
                    <a:pt x="687" y="13"/>
                  </a:moveTo>
                  <a:lnTo>
                    <a:pt x="687" y="13"/>
                  </a:lnTo>
                  <a:cubicBezTo>
                    <a:pt x="501" y="474"/>
                    <a:pt x="352" y="948"/>
                    <a:pt x="265" y="1447"/>
                  </a:cubicBezTo>
                  <a:cubicBezTo>
                    <a:pt x="1" y="2792"/>
                    <a:pt x="26" y="4188"/>
                    <a:pt x="327" y="5533"/>
                  </a:cubicBezTo>
                  <a:cubicBezTo>
                    <a:pt x="541" y="6451"/>
                    <a:pt x="893" y="7344"/>
                    <a:pt x="1371" y="8162"/>
                  </a:cubicBezTo>
                  <a:cubicBezTo>
                    <a:pt x="1887" y="9054"/>
                    <a:pt x="2566" y="9910"/>
                    <a:pt x="3107" y="10903"/>
                  </a:cubicBezTo>
                  <a:cubicBezTo>
                    <a:pt x="3698" y="11947"/>
                    <a:pt x="3936" y="13141"/>
                    <a:pt x="3786" y="14336"/>
                  </a:cubicBezTo>
                  <a:cubicBezTo>
                    <a:pt x="3660" y="15568"/>
                    <a:pt x="3245" y="16788"/>
                    <a:pt x="2830" y="18045"/>
                  </a:cubicBezTo>
                  <a:cubicBezTo>
                    <a:pt x="2427" y="19303"/>
                    <a:pt x="2050" y="20560"/>
                    <a:pt x="2000" y="21818"/>
                  </a:cubicBezTo>
                  <a:cubicBezTo>
                    <a:pt x="1962" y="23075"/>
                    <a:pt x="2189" y="24270"/>
                    <a:pt x="2490" y="25376"/>
                  </a:cubicBezTo>
                  <a:cubicBezTo>
                    <a:pt x="2792" y="26483"/>
                    <a:pt x="3169" y="27514"/>
                    <a:pt x="3484" y="28470"/>
                  </a:cubicBezTo>
                  <a:cubicBezTo>
                    <a:pt x="3786" y="29363"/>
                    <a:pt x="4037" y="30268"/>
                    <a:pt x="4226" y="31199"/>
                  </a:cubicBezTo>
                  <a:cubicBezTo>
                    <a:pt x="4578" y="32884"/>
                    <a:pt x="4502" y="34317"/>
                    <a:pt x="4263" y="35248"/>
                  </a:cubicBezTo>
                  <a:cubicBezTo>
                    <a:pt x="4175" y="35600"/>
                    <a:pt x="4050" y="35952"/>
                    <a:pt x="3899" y="36291"/>
                  </a:cubicBezTo>
                  <a:lnTo>
                    <a:pt x="3773" y="36555"/>
                  </a:lnTo>
                  <a:cubicBezTo>
                    <a:pt x="3760" y="36581"/>
                    <a:pt x="3748" y="36618"/>
                    <a:pt x="3735" y="36643"/>
                  </a:cubicBezTo>
                  <a:lnTo>
                    <a:pt x="3748" y="36656"/>
                  </a:lnTo>
                  <a:cubicBezTo>
                    <a:pt x="3760" y="36618"/>
                    <a:pt x="3773" y="36593"/>
                    <a:pt x="3798" y="36568"/>
                  </a:cubicBezTo>
                  <a:lnTo>
                    <a:pt x="3924" y="36304"/>
                  </a:lnTo>
                  <a:cubicBezTo>
                    <a:pt x="4087" y="35977"/>
                    <a:pt x="4213" y="35625"/>
                    <a:pt x="4314" y="35260"/>
                  </a:cubicBezTo>
                  <a:cubicBezTo>
                    <a:pt x="4565" y="34317"/>
                    <a:pt x="4666" y="32884"/>
                    <a:pt x="4326" y="31173"/>
                  </a:cubicBezTo>
                  <a:cubicBezTo>
                    <a:pt x="4138" y="30243"/>
                    <a:pt x="3886" y="29338"/>
                    <a:pt x="3584" y="28445"/>
                  </a:cubicBezTo>
                  <a:cubicBezTo>
                    <a:pt x="3270" y="27476"/>
                    <a:pt x="2893" y="26445"/>
                    <a:pt x="2604" y="25339"/>
                  </a:cubicBezTo>
                  <a:cubicBezTo>
                    <a:pt x="2314" y="24245"/>
                    <a:pt x="2101" y="23063"/>
                    <a:pt x="2138" y="21818"/>
                  </a:cubicBezTo>
                  <a:cubicBezTo>
                    <a:pt x="2176" y="20585"/>
                    <a:pt x="2553" y="19341"/>
                    <a:pt x="2968" y="18083"/>
                  </a:cubicBezTo>
                  <a:cubicBezTo>
                    <a:pt x="3371" y="16838"/>
                    <a:pt x="3798" y="15606"/>
                    <a:pt x="3924" y="14348"/>
                  </a:cubicBezTo>
                  <a:cubicBezTo>
                    <a:pt x="4062" y="13129"/>
                    <a:pt x="3823" y="11909"/>
                    <a:pt x="3220" y="10840"/>
                  </a:cubicBezTo>
                  <a:cubicBezTo>
                    <a:pt x="2666" y="9834"/>
                    <a:pt x="1975" y="8979"/>
                    <a:pt x="1472" y="8099"/>
                  </a:cubicBezTo>
                  <a:cubicBezTo>
                    <a:pt x="994" y="7294"/>
                    <a:pt x="642" y="6414"/>
                    <a:pt x="416" y="5508"/>
                  </a:cubicBezTo>
                  <a:cubicBezTo>
                    <a:pt x="101" y="4175"/>
                    <a:pt x="76" y="2792"/>
                    <a:pt x="315" y="1447"/>
                  </a:cubicBezTo>
                  <a:cubicBezTo>
                    <a:pt x="378" y="1082"/>
                    <a:pt x="466" y="730"/>
                    <a:pt x="579" y="365"/>
                  </a:cubicBezTo>
                  <a:cubicBezTo>
                    <a:pt x="617" y="252"/>
                    <a:pt x="642" y="164"/>
                    <a:pt x="667" y="89"/>
                  </a:cubicBezTo>
                  <a:cubicBezTo>
                    <a:pt x="678" y="67"/>
                    <a:pt x="679" y="37"/>
                    <a:pt x="687" y="13"/>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8"/>
            <p:cNvSpPr/>
            <p:nvPr/>
          </p:nvSpPr>
          <p:spPr>
            <a:xfrm>
              <a:off x="778825" y="3357275"/>
              <a:ext cx="56925" cy="132425"/>
            </a:xfrm>
            <a:custGeom>
              <a:avLst/>
              <a:gdLst/>
              <a:ahLst/>
              <a:cxnLst/>
              <a:rect l="l" t="t" r="r" b="b"/>
              <a:pathLst>
                <a:path w="2277" h="5297" extrusionOk="0">
                  <a:moveTo>
                    <a:pt x="1946" y="0"/>
                  </a:moveTo>
                  <a:cubicBezTo>
                    <a:pt x="1915" y="0"/>
                    <a:pt x="1885" y="13"/>
                    <a:pt x="1862" y="41"/>
                  </a:cubicBezTo>
                  <a:cubicBezTo>
                    <a:pt x="1" y="1977"/>
                    <a:pt x="1032" y="5297"/>
                    <a:pt x="1032" y="5297"/>
                  </a:cubicBezTo>
                  <a:cubicBezTo>
                    <a:pt x="2277" y="2317"/>
                    <a:pt x="2164" y="644"/>
                    <a:pt x="2063" y="91"/>
                  </a:cubicBezTo>
                  <a:cubicBezTo>
                    <a:pt x="2047" y="36"/>
                    <a:pt x="1997" y="0"/>
                    <a:pt x="19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8"/>
            <p:cNvSpPr/>
            <p:nvPr/>
          </p:nvSpPr>
          <p:spPr>
            <a:xfrm>
              <a:off x="803675" y="3385625"/>
              <a:ext cx="16675" cy="103775"/>
            </a:xfrm>
            <a:custGeom>
              <a:avLst/>
              <a:gdLst/>
              <a:ahLst/>
              <a:cxnLst/>
              <a:rect l="l" t="t" r="r" b="b"/>
              <a:pathLst>
                <a:path w="667" h="4151" extrusionOk="0">
                  <a:moveTo>
                    <a:pt x="667" y="1"/>
                  </a:moveTo>
                  <a:lnTo>
                    <a:pt x="667" y="1"/>
                  </a:lnTo>
                  <a:cubicBezTo>
                    <a:pt x="591" y="202"/>
                    <a:pt x="541" y="403"/>
                    <a:pt x="503" y="604"/>
                  </a:cubicBezTo>
                  <a:cubicBezTo>
                    <a:pt x="428" y="969"/>
                    <a:pt x="327" y="1484"/>
                    <a:pt x="226" y="2063"/>
                  </a:cubicBezTo>
                  <a:cubicBezTo>
                    <a:pt x="138" y="2629"/>
                    <a:pt x="76" y="3157"/>
                    <a:pt x="38" y="3534"/>
                  </a:cubicBezTo>
                  <a:cubicBezTo>
                    <a:pt x="0" y="3735"/>
                    <a:pt x="0" y="3949"/>
                    <a:pt x="13" y="4150"/>
                  </a:cubicBezTo>
                  <a:cubicBezTo>
                    <a:pt x="76" y="3949"/>
                    <a:pt x="113" y="3748"/>
                    <a:pt x="126" y="3547"/>
                  </a:cubicBezTo>
                  <a:cubicBezTo>
                    <a:pt x="189" y="3119"/>
                    <a:pt x="277" y="2629"/>
                    <a:pt x="365" y="2075"/>
                  </a:cubicBezTo>
                  <a:cubicBezTo>
                    <a:pt x="453" y="1535"/>
                    <a:pt x="528" y="1044"/>
                    <a:pt x="591" y="617"/>
                  </a:cubicBezTo>
                  <a:cubicBezTo>
                    <a:pt x="641" y="416"/>
                    <a:pt x="667" y="214"/>
                    <a:pt x="66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8"/>
            <p:cNvSpPr/>
            <p:nvPr/>
          </p:nvSpPr>
          <p:spPr>
            <a:xfrm>
              <a:off x="835425" y="3578525"/>
              <a:ext cx="83875" cy="106725"/>
            </a:xfrm>
            <a:custGeom>
              <a:avLst/>
              <a:gdLst/>
              <a:ahLst/>
              <a:cxnLst/>
              <a:rect l="l" t="t" r="r" b="b"/>
              <a:pathLst>
                <a:path w="3355" h="4269" extrusionOk="0">
                  <a:moveTo>
                    <a:pt x="3228" y="1"/>
                  </a:moveTo>
                  <a:cubicBezTo>
                    <a:pt x="3217" y="1"/>
                    <a:pt x="3206" y="2"/>
                    <a:pt x="3194" y="6"/>
                  </a:cubicBezTo>
                  <a:cubicBezTo>
                    <a:pt x="629" y="861"/>
                    <a:pt x="0" y="4268"/>
                    <a:pt x="0" y="4268"/>
                  </a:cubicBezTo>
                  <a:cubicBezTo>
                    <a:pt x="2490" y="2219"/>
                    <a:pt x="3156" y="685"/>
                    <a:pt x="3332" y="144"/>
                  </a:cubicBezTo>
                  <a:cubicBezTo>
                    <a:pt x="3354" y="67"/>
                    <a:pt x="3300" y="1"/>
                    <a:pt x="322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8"/>
            <p:cNvSpPr/>
            <p:nvPr/>
          </p:nvSpPr>
          <p:spPr>
            <a:xfrm>
              <a:off x="834775" y="3600650"/>
              <a:ext cx="62900" cy="84275"/>
            </a:xfrm>
            <a:custGeom>
              <a:avLst/>
              <a:gdLst/>
              <a:ahLst/>
              <a:cxnLst/>
              <a:rect l="l" t="t" r="r" b="b"/>
              <a:pathLst>
                <a:path w="2516" h="3371" extrusionOk="0">
                  <a:moveTo>
                    <a:pt x="2516" y="1"/>
                  </a:moveTo>
                  <a:lnTo>
                    <a:pt x="2516" y="1"/>
                  </a:lnTo>
                  <a:cubicBezTo>
                    <a:pt x="2352" y="139"/>
                    <a:pt x="2214" y="290"/>
                    <a:pt x="2088" y="453"/>
                  </a:cubicBezTo>
                  <a:cubicBezTo>
                    <a:pt x="1849" y="743"/>
                    <a:pt x="1510" y="1158"/>
                    <a:pt x="1170" y="1623"/>
                  </a:cubicBezTo>
                  <a:cubicBezTo>
                    <a:pt x="818" y="2076"/>
                    <a:pt x="517" y="2516"/>
                    <a:pt x="303" y="2830"/>
                  </a:cubicBezTo>
                  <a:cubicBezTo>
                    <a:pt x="177" y="2994"/>
                    <a:pt x="76" y="3170"/>
                    <a:pt x="1" y="3371"/>
                  </a:cubicBezTo>
                  <a:cubicBezTo>
                    <a:pt x="139" y="3220"/>
                    <a:pt x="265" y="3056"/>
                    <a:pt x="378" y="2880"/>
                  </a:cubicBezTo>
                  <a:lnTo>
                    <a:pt x="1271" y="1698"/>
                  </a:lnTo>
                  <a:cubicBezTo>
                    <a:pt x="1598" y="1258"/>
                    <a:pt x="1912" y="856"/>
                    <a:pt x="2164" y="516"/>
                  </a:cubicBezTo>
                  <a:cubicBezTo>
                    <a:pt x="2290" y="353"/>
                    <a:pt x="2415" y="189"/>
                    <a:pt x="251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8"/>
            <p:cNvSpPr/>
            <p:nvPr/>
          </p:nvSpPr>
          <p:spPr>
            <a:xfrm>
              <a:off x="808375" y="3774000"/>
              <a:ext cx="59450" cy="125950"/>
            </a:xfrm>
            <a:custGeom>
              <a:avLst/>
              <a:gdLst/>
              <a:ahLst/>
              <a:cxnLst/>
              <a:rect l="l" t="t" r="r" b="b"/>
              <a:pathLst>
                <a:path w="2378" h="5038" extrusionOk="0">
                  <a:moveTo>
                    <a:pt x="2265" y="1"/>
                  </a:moveTo>
                  <a:cubicBezTo>
                    <a:pt x="2244" y="1"/>
                    <a:pt x="2222" y="7"/>
                    <a:pt x="2201" y="21"/>
                  </a:cubicBezTo>
                  <a:cubicBezTo>
                    <a:pt x="1" y="1580"/>
                    <a:pt x="391" y="5038"/>
                    <a:pt x="391" y="5038"/>
                  </a:cubicBezTo>
                  <a:cubicBezTo>
                    <a:pt x="2189" y="2334"/>
                    <a:pt x="2377" y="674"/>
                    <a:pt x="2377" y="121"/>
                  </a:cubicBezTo>
                  <a:cubicBezTo>
                    <a:pt x="2377" y="48"/>
                    <a:pt x="2323" y="1"/>
                    <a:pt x="226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a:off x="817500" y="3800900"/>
              <a:ext cx="35550" cy="98425"/>
            </a:xfrm>
            <a:custGeom>
              <a:avLst/>
              <a:gdLst/>
              <a:ahLst/>
              <a:cxnLst/>
              <a:rect l="l" t="t" r="r" b="b"/>
              <a:pathLst>
                <a:path w="1422" h="3937" extrusionOk="0">
                  <a:moveTo>
                    <a:pt x="1421" y="1"/>
                  </a:moveTo>
                  <a:cubicBezTo>
                    <a:pt x="1308" y="164"/>
                    <a:pt x="1220" y="353"/>
                    <a:pt x="1145" y="542"/>
                  </a:cubicBezTo>
                  <a:cubicBezTo>
                    <a:pt x="994" y="894"/>
                    <a:pt x="805" y="1372"/>
                    <a:pt x="604" y="1925"/>
                  </a:cubicBezTo>
                  <a:cubicBezTo>
                    <a:pt x="403" y="2466"/>
                    <a:pt x="239" y="2969"/>
                    <a:pt x="126" y="3333"/>
                  </a:cubicBezTo>
                  <a:cubicBezTo>
                    <a:pt x="63" y="3534"/>
                    <a:pt x="13" y="3736"/>
                    <a:pt x="0" y="3937"/>
                  </a:cubicBezTo>
                  <a:cubicBezTo>
                    <a:pt x="88" y="3761"/>
                    <a:pt x="164" y="3560"/>
                    <a:pt x="214" y="3371"/>
                  </a:cubicBezTo>
                  <a:lnTo>
                    <a:pt x="730" y="1975"/>
                  </a:lnTo>
                  <a:cubicBezTo>
                    <a:pt x="918" y="1447"/>
                    <a:pt x="1094" y="982"/>
                    <a:pt x="1233" y="579"/>
                  </a:cubicBezTo>
                  <a:cubicBezTo>
                    <a:pt x="1321" y="391"/>
                    <a:pt x="1384" y="202"/>
                    <a:pt x="14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a:off x="861850" y="3991425"/>
              <a:ext cx="58475" cy="124200"/>
            </a:xfrm>
            <a:custGeom>
              <a:avLst/>
              <a:gdLst/>
              <a:ahLst/>
              <a:cxnLst/>
              <a:rect l="l" t="t" r="r" b="b"/>
              <a:pathLst>
                <a:path w="2339" h="4968" extrusionOk="0">
                  <a:moveTo>
                    <a:pt x="2228" y="0"/>
                  </a:moveTo>
                  <a:cubicBezTo>
                    <a:pt x="2206" y="0"/>
                    <a:pt x="2183" y="8"/>
                    <a:pt x="2162" y="25"/>
                  </a:cubicBezTo>
                  <a:cubicBezTo>
                    <a:pt x="1" y="1438"/>
                    <a:pt x="158" y="4695"/>
                    <a:pt x="174" y="4951"/>
                  </a:cubicBezTo>
                  <a:lnTo>
                    <a:pt x="174" y="4951"/>
                  </a:lnTo>
                  <a:cubicBezTo>
                    <a:pt x="2063" y="2320"/>
                    <a:pt x="2313" y="678"/>
                    <a:pt x="2338" y="126"/>
                  </a:cubicBezTo>
                  <a:cubicBezTo>
                    <a:pt x="2338" y="53"/>
                    <a:pt x="2286" y="0"/>
                    <a:pt x="2228" y="0"/>
                  </a:cubicBezTo>
                  <a:close/>
                  <a:moveTo>
                    <a:pt x="174" y="4951"/>
                  </a:moveTo>
                  <a:lnTo>
                    <a:pt x="174" y="4951"/>
                  </a:lnTo>
                  <a:cubicBezTo>
                    <a:pt x="171" y="4957"/>
                    <a:pt x="167" y="4962"/>
                    <a:pt x="163" y="4967"/>
                  </a:cubicBezTo>
                  <a:lnTo>
                    <a:pt x="175" y="4967"/>
                  </a:lnTo>
                  <a:cubicBezTo>
                    <a:pt x="175" y="4967"/>
                    <a:pt x="175" y="4962"/>
                    <a:pt x="174" y="495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8"/>
            <p:cNvSpPr/>
            <p:nvPr/>
          </p:nvSpPr>
          <p:spPr>
            <a:xfrm>
              <a:off x="865600" y="4017825"/>
              <a:ext cx="39000" cy="97175"/>
            </a:xfrm>
            <a:custGeom>
              <a:avLst/>
              <a:gdLst/>
              <a:ahLst/>
              <a:cxnLst/>
              <a:rect l="l" t="t" r="r" b="b"/>
              <a:pathLst>
                <a:path w="1560" h="3887" extrusionOk="0">
                  <a:moveTo>
                    <a:pt x="1560" y="0"/>
                  </a:moveTo>
                  <a:lnTo>
                    <a:pt x="1560" y="0"/>
                  </a:lnTo>
                  <a:cubicBezTo>
                    <a:pt x="1446" y="164"/>
                    <a:pt x="1346" y="353"/>
                    <a:pt x="1270" y="541"/>
                  </a:cubicBezTo>
                  <a:cubicBezTo>
                    <a:pt x="1107" y="881"/>
                    <a:pt x="893" y="1359"/>
                    <a:pt x="679" y="1899"/>
                  </a:cubicBezTo>
                  <a:cubicBezTo>
                    <a:pt x="453" y="2440"/>
                    <a:pt x="264" y="2930"/>
                    <a:pt x="151" y="3295"/>
                  </a:cubicBezTo>
                  <a:cubicBezTo>
                    <a:pt x="76" y="3484"/>
                    <a:pt x="25" y="3685"/>
                    <a:pt x="0" y="3886"/>
                  </a:cubicBezTo>
                  <a:cubicBezTo>
                    <a:pt x="88" y="3710"/>
                    <a:pt x="176" y="3521"/>
                    <a:pt x="239" y="3320"/>
                  </a:cubicBezTo>
                  <a:cubicBezTo>
                    <a:pt x="403" y="2930"/>
                    <a:pt x="591" y="2465"/>
                    <a:pt x="793" y="1950"/>
                  </a:cubicBezTo>
                  <a:lnTo>
                    <a:pt x="1358" y="579"/>
                  </a:lnTo>
                  <a:cubicBezTo>
                    <a:pt x="1446" y="390"/>
                    <a:pt x="1509" y="202"/>
                    <a:pt x="156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8"/>
            <p:cNvSpPr/>
            <p:nvPr/>
          </p:nvSpPr>
          <p:spPr>
            <a:xfrm>
              <a:off x="688675" y="3306275"/>
              <a:ext cx="78850" cy="110500"/>
            </a:xfrm>
            <a:custGeom>
              <a:avLst/>
              <a:gdLst/>
              <a:ahLst/>
              <a:cxnLst/>
              <a:rect l="l" t="t" r="r" b="b"/>
              <a:pathLst>
                <a:path w="3154" h="4420" extrusionOk="0">
                  <a:moveTo>
                    <a:pt x="126" y="0"/>
                  </a:moveTo>
                  <a:cubicBezTo>
                    <a:pt x="63" y="0"/>
                    <a:pt x="1" y="53"/>
                    <a:pt x="10" y="119"/>
                  </a:cubicBezTo>
                  <a:cubicBezTo>
                    <a:pt x="73" y="2810"/>
                    <a:pt x="3154" y="4420"/>
                    <a:pt x="3154" y="4420"/>
                  </a:cubicBezTo>
                  <a:cubicBezTo>
                    <a:pt x="1922" y="1427"/>
                    <a:pt x="652" y="333"/>
                    <a:pt x="186" y="18"/>
                  </a:cubicBezTo>
                  <a:cubicBezTo>
                    <a:pt x="168" y="6"/>
                    <a:pt x="147" y="0"/>
                    <a:pt x="1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8"/>
            <p:cNvSpPr/>
            <p:nvPr/>
          </p:nvSpPr>
          <p:spPr>
            <a:xfrm>
              <a:off x="704950" y="3332500"/>
              <a:ext cx="61950" cy="84600"/>
            </a:xfrm>
            <a:custGeom>
              <a:avLst/>
              <a:gdLst/>
              <a:ahLst/>
              <a:cxnLst/>
              <a:rect l="l" t="t" r="r" b="b"/>
              <a:pathLst>
                <a:path w="2478" h="3384" extrusionOk="0">
                  <a:moveTo>
                    <a:pt x="1" y="0"/>
                  </a:moveTo>
                  <a:lnTo>
                    <a:pt x="1" y="0"/>
                  </a:lnTo>
                  <a:cubicBezTo>
                    <a:pt x="76" y="189"/>
                    <a:pt x="189" y="365"/>
                    <a:pt x="302" y="541"/>
                  </a:cubicBezTo>
                  <a:cubicBezTo>
                    <a:pt x="516" y="856"/>
                    <a:pt x="805" y="1296"/>
                    <a:pt x="1145" y="1761"/>
                  </a:cubicBezTo>
                  <a:cubicBezTo>
                    <a:pt x="1484" y="2226"/>
                    <a:pt x="1811" y="2654"/>
                    <a:pt x="2050" y="2943"/>
                  </a:cubicBezTo>
                  <a:cubicBezTo>
                    <a:pt x="2176" y="3106"/>
                    <a:pt x="2314" y="3257"/>
                    <a:pt x="2478" y="3383"/>
                  </a:cubicBezTo>
                  <a:cubicBezTo>
                    <a:pt x="2377" y="3207"/>
                    <a:pt x="2251" y="3044"/>
                    <a:pt x="2126" y="2880"/>
                  </a:cubicBezTo>
                  <a:lnTo>
                    <a:pt x="1246" y="1685"/>
                  </a:lnTo>
                  <a:lnTo>
                    <a:pt x="378" y="478"/>
                  </a:lnTo>
                  <a:cubicBezTo>
                    <a:pt x="265" y="315"/>
                    <a:pt x="139" y="151"/>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a:off x="765075" y="3489250"/>
              <a:ext cx="85150" cy="105775"/>
            </a:xfrm>
            <a:custGeom>
              <a:avLst/>
              <a:gdLst/>
              <a:ahLst/>
              <a:cxnLst/>
              <a:rect l="l" t="t" r="r" b="b"/>
              <a:pathLst>
                <a:path w="3406" h="4231" extrusionOk="0">
                  <a:moveTo>
                    <a:pt x="116" y="0"/>
                  </a:moveTo>
                  <a:cubicBezTo>
                    <a:pt x="56" y="0"/>
                    <a:pt x="0" y="55"/>
                    <a:pt x="10" y="131"/>
                  </a:cubicBezTo>
                  <a:cubicBezTo>
                    <a:pt x="236" y="2809"/>
                    <a:pt x="3405" y="4230"/>
                    <a:pt x="3405" y="4230"/>
                  </a:cubicBezTo>
                  <a:cubicBezTo>
                    <a:pt x="1997" y="1313"/>
                    <a:pt x="664" y="307"/>
                    <a:pt x="173" y="18"/>
                  </a:cubicBezTo>
                  <a:cubicBezTo>
                    <a:pt x="155" y="6"/>
                    <a:pt x="135" y="0"/>
                    <a:pt x="11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a:off x="782600" y="3514525"/>
              <a:ext cx="67000" cy="80800"/>
            </a:xfrm>
            <a:custGeom>
              <a:avLst/>
              <a:gdLst/>
              <a:ahLst/>
              <a:cxnLst/>
              <a:rect l="l" t="t" r="r" b="b"/>
              <a:pathLst>
                <a:path w="2680" h="3232" extrusionOk="0">
                  <a:moveTo>
                    <a:pt x="1" y="0"/>
                  </a:moveTo>
                  <a:lnTo>
                    <a:pt x="1" y="0"/>
                  </a:lnTo>
                  <a:cubicBezTo>
                    <a:pt x="101" y="189"/>
                    <a:pt x="214" y="352"/>
                    <a:pt x="340" y="516"/>
                  </a:cubicBezTo>
                  <a:cubicBezTo>
                    <a:pt x="566" y="818"/>
                    <a:pt x="893" y="1233"/>
                    <a:pt x="1258" y="1685"/>
                  </a:cubicBezTo>
                  <a:cubicBezTo>
                    <a:pt x="1623" y="2138"/>
                    <a:pt x="1975" y="2528"/>
                    <a:pt x="2226" y="2804"/>
                  </a:cubicBezTo>
                  <a:cubicBezTo>
                    <a:pt x="2365" y="2968"/>
                    <a:pt x="2516" y="3106"/>
                    <a:pt x="2679" y="3232"/>
                  </a:cubicBezTo>
                  <a:cubicBezTo>
                    <a:pt x="2566" y="3056"/>
                    <a:pt x="2440" y="2892"/>
                    <a:pt x="2302" y="2742"/>
                  </a:cubicBezTo>
                  <a:lnTo>
                    <a:pt x="1359" y="1610"/>
                  </a:lnTo>
                  <a:lnTo>
                    <a:pt x="416" y="453"/>
                  </a:lnTo>
                  <a:cubicBezTo>
                    <a:pt x="290" y="289"/>
                    <a:pt x="151" y="139"/>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a:off x="749900" y="3661975"/>
              <a:ext cx="56300" cy="131725"/>
            </a:xfrm>
            <a:custGeom>
              <a:avLst/>
              <a:gdLst/>
              <a:ahLst/>
              <a:cxnLst/>
              <a:rect l="l" t="t" r="r" b="b"/>
              <a:pathLst>
                <a:path w="2252" h="5269" extrusionOk="0">
                  <a:moveTo>
                    <a:pt x="1137" y="1"/>
                  </a:moveTo>
                  <a:cubicBezTo>
                    <a:pt x="1091" y="1"/>
                    <a:pt x="1046" y="26"/>
                    <a:pt x="1032" y="75"/>
                  </a:cubicBezTo>
                  <a:cubicBezTo>
                    <a:pt x="1" y="2565"/>
                    <a:pt x="2189" y="5269"/>
                    <a:pt x="2189" y="5269"/>
                  </a:cubicBezTo>
                  <a:cubicBezTo>
                    <a:pt x="2252" y="2037"/>
                    <a:pt x="1522" y="528"/>
                    <a:pt x="1233" y="50"/>
                  </a:cubicBezTo>
                  <a:cubicBezTo>
                    <a:pt x="1211" y="17"/>
                    <a:pt x="1174" y="1"/>
                    <a:pt x="113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a:off x="781025" y="3691200"/>
              <a:ext cx="22675" cy="102500"/>
            </a:xfrm>
            <a:custGeom>
              <a:avLst/>
              <a:gdLst/>
              <a:ahLst/>
              <a:cxnLst/>
              <a:rect l="l" t="t" r="r" b="b"/>
              <a:pathLst>
                <a:path w="907" h="4100" extrusionOk="0">
                  <a:moveTo>
                    <a:pt x="1" y="0"/>
                  </a:moveTo>
                  <a:cubicBezTo>
                    <a:pt x="1" y="214"/>
                    <a:pt x="13" y="415"/>
                    <a:pt x="64" y="616"/>
                  </a:cubicBezTo>
                  <a:cubicBezTo>
                    <a:pt x="126" y="994"/>
                    <a:pt x="214" y="1509"/>
                    <a:pt x="340" y="2075"/>
                  </a:cubicBezTo>
                  <a:cubicBezTo>
                    <a:pt x="466" y="2641"/>
                    <a:pt x="592" y="3157"/>
                    <a:pt x="692" y="3521"/>
                  </a:cubicBezTo>
                  <a:cubicBezTo>
                    <a:pt x="743" y="3722"/>
                    <a:pt x="805" y="3911"/>
                    <a:pt x="906" y="4100"/>
                  </a:cubicBezTo>
                  <a:cubicBezTo>
                    <a:pt x="881" y="3898"/>
                    <a:pt x="843" y="3697"/>
                    <a:pt x="780" y="3496"/>
                  </a:cubicBezTo>
                  <a:cubicBezTo>
                    <a:pt x="692" y="3081"/>
                    <a:pt x="592" y="2591"/>
                    <a:pt x="466" y="2050"/>
                  </a:cubicBezTo>
                  <a:cubicBezTo>
                    <a:pt x="353" y="1509"/>
                    <a:pt x="252" y="1019"/>
                    <a:pt x="152" y="604"/>
                  </a:cubicBezTo>
                  <a:cubicBezTo>
                    <a:pt x="126" y="403"/>
                    <a:pt x="76" y="201"/>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a:off x="775125" y="3920550"/>
              <a:ext cx="83275" cy="107050"/>
            </a:xfrm>
            <a:custGeom>
              <a:avLst/>
              <a:gdLst/>
              <a:ahLst/>
              <a:cxnLst/>
              <a:rect l="l" t="t" r="r" b="b"/>
              <a:pathLst>
                <a:path w="3331" h="4282" extrusionOk="0">
                  <a:moveTo>
                    <a:pt x="121" y="1"/>
                  </a:moveTo>
                  <a:cubicBezTo>
                    <a:pt x="56" y="1"/>
                    <a:pt x="1" y="53"/>
                    <a:pt x="10" y="119"/>
                  </a:cubicBezTo>
                  <a:cubicBezTo>
                    <a:pt x="186" y="2810"/>
                    <a:pt x="3330" y="4281"/>
                    <a:pt x="3330" y="4281"/>
                  </a:cubicBezTo>
                  <a:cubicBezTo>
                    <a:pt x="1972" y="1351"/>
                    <a:pt x="652" y="320"/>
                    <a:pt x="186" y="18"/>
                  </a:cubicBezTo>
                  <a:cubicBezTo>
                    <a:pt x="165" y="6"/>
                    <a:pt x="142" y="1"/>
                    <a:pt x="12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a:off x="792350" y="3946150"/>
              <a:ext cx="65400" cy="82075"/>
            </a:xfrm>
            <a:custGeom>
              <a:avLst/>
              <a:gdLst/>
              <a:ahLst/>
              <a:cxnLst/>
              <a:rect l="l" t="t" r="r" b="b"/>
              <a:pathLst>
                <a:path w="2616" h="3283" extrusionOk="0">
                  <a:moveTo>
                    <a:pt x="0" y="0"/>
                  </a:moveTo>
                  <a:lnTo>
                    <a:pt x="0" y="0"/>
                  </a:lnTo>
                  <a:cubicBezTo>
                    <a:pt x="88" y="189"/>
                    <a:pt x="202" y="365"/>
                    <a:pt x="327" y="529"/>
                  </a:cubicBezTo>
                  <a:cubicBezTo>
                    <a:pt x="541" y="830"/>
                    <a:pt x="855" y="1258"/>
                    <a:pt x="1220" y="1711"/>
                  </a:cubicBezTo>
                  <a:cubicBezTo>
                    <a:pt x="1572" y="2163"/>
                    <a:pt x="1924" y="2566"/>
                    <a:pt x="2176" y="2855"/>
                  </a:cubicBezTo>
                  <a:cubicBezTo>
                    <a:pt x="2302" y="3006"/>
                    <a:pt x="2452" y="3157"/>
                    <a:pt x="2616" y="3282"/>
                  </a:cubicBezTo>
                  <a:cubicBezTo>
                    <a:pt x="2503" y="3106"/>
                    <a:pt x="2377" y="2943"/>
                    <a:pt x="2239" y="2792"/>
                  </a:cubicBezTo>
                  <a:lnTo>
                    <a:pt x="1321" y="1635"/>
                  </a:lnTo>
                  <a:lnTo>
                    <a:pt x="403" y="466"/>
                  </a:lnTo>
                  <a:cubicBezTo>
                    <a:pt x="277" y="302"/>
                    <a:pt x="151" y="139"/>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a:off x="864975" y="3685525"/>
              <a:ext cx="150600" cy="389225"/>
            </a:xfrm>
            <a:custGeom>
              <a:avLst/>
              <a:gdLst/>
              <a:ahLst/>
              <a:cxnLst/>
              <a:rect l="l" t="t" r="r" b="b"/>
              <a:pathLst>
                <a:path w="6024" h="15569" extrusionOk="0">
                  <a:moveTo>
                    <a:pt x="6024" y="1"/>
                  </a:moveTo>
                  <a:lnTo>
                    <a:pt x="6011" y="13"/>
                  </a:lnTo>
                  <a:cubicBezTo>
                    <a:pt x="6012" y="16"/>
                    <a:pt x="6013" y="18"/>
                    <a:pt x="6014" y="20"/>
                  </a:cubicBezTo>
                  <a:lnTo>
                    <a:pt x="6014" y="20"/>
                  </a:lnTo>
                  <a:cubicBezTo>
                    <a:pt x="6017" y="14"/>
                    <a:pt x="6020" y="7"/>
                    <a:pt x="6024" y="1"/>
                  </a:cubicBezTo>
                  <a:close/>
                  <a:moveTo>
                    <a:pt x="6014" y="20"/>
                  </a:moveTo>
                  <a:lnTo>
                    <a:pt x="6014" y="20"/>
                  </a:lnTo>
                  <a:cubicBezTo>
                    <a:pt x="6005" y="39"/>
                    <a:pt x="5998" y="58"/>
                    <a:pt x="5998" y="76"/>
                  </a:cubicBezTo>
                  <a:cubicBezTo>
                    <a:pt x="5998" y="139"/>
                    <a:pt x="5986" y="215"/>
                    <a:pt x="5986" y="303"/>
                  </a:cubicBezTo>
                  <a:cubicBezTo>
                    <a:pt x="5961" y="516"/>
                    <a:pt x="5948" y="793"/>
                    <a:pt x="5910" y="1145"/>
                  </a:cubicBezTo>
                  <a:cubicBezTo>
                    <a:pt x="5860" y="1887"/>
                    <a:pt x="5785" y="2918"/>
                    <a:pt x="5697" y="4151"/>
                  </a:cubicBezTo>
                  <a:cubicBezTo>
                    <a:pt x="5470" y="5395"/>
                    <a:pt x="4829" y="6766"/>
                    <a:pt x="3974" y="8112"/>
                  </a:cubicBezTo>
                  <a:cubicBezTo>
                    <a:pt x="3345" y="9105"/>
                    <a:pt x="2691" y="10010"/>
                    <a:pt x="2125" y="10866"/>
                  </a:cubicBezTo>
                  <a:cubicBezTo>
                    <a:pt x="1610" y="11595"/>
                    <a:pt x="1144" y="12374"/>
                    <a:pt x="742" y="13179"/>
                  </a:cubicBezTo>
                  <a:cubicBezTo>
                    <a:pt x="478" y="13733"/>
                    <a:pt x="264" y="14311"/>
                    <a:pt x="126" y="14915"/>
                  </a:cubicBezTo>
                  <a:cubicBezTo>
                    <a:pt x="76" y="15128"/>
                    <a:pt x="38" y="15292"/>
                    <a:pt x="25" y="15405"/>
                  </a:cubicBezTo>
                  <a:cubicBezTo>
                    <a:pt x="13" y="15455"/>
                    <a:pt x="0" y="15518"/>
                    <a:pt x="0" y="15568"/>
                  </a:cubicBezTo>
                  <a:cubicBezTo>
                    <a:pt x="25" y="15518"/>
                    <a:pt x="38" y="15468"/>
                    <a:pt x="50" y="15405"/>
                  </a:cubicBezTo>
                  <a:cubicBezTo>
                    <a:pt x="76" y="15292"/>
                    <a:pt x="113" y="15128"/>
                    <a:pt x="164" y="14927"/>
                  </a:cubicBezTo>
                  <a:cubicBezTo>
                    <a:pt x="340" y="14336"/>
                    <a:pt x="553" y="13770"/>
                    <a:pt x="818" y="13230"/>
                  </a:cubicBezTo>
                  <a:cubicBezTo>
                    <a:pt x="1233" y="12425"/>
                    <a:pt x="1710" y="11658"/>
                    <a:pt x="2226" y="10916"/>
                  </a:cubicBezTo>
                  <a:cubicBezTo>
                    <a:pt x="2804" y="10073"/>
                    <a:pt x="3458" y="9168"/>
                    <a:pt x="4087" y="8175"/>
                  </a:cubicBezTo>
                  <a:cubicBezTo>
                    <a:pt x="4955" y="6816"/>
                    <a:pt x="5596" y="5421"/>
                    <a:pt x="5822" y="4163"/>
                  </a:cubicBezTo>
                  <a:cubicBezTo>
                    <a:pt x="5885" y="2931"/>
                    <a:pt x="5935" y="1900"/>
                    <a:pt x="5973" y="1158"/>
                  </a:cubicBezTo>
                  <a:cubicBezTo>
                    <a:pt x="5998" y="806"/>
                    <a:pt x="6011" y="516"/>
                    <a:pt x="6011" y="315"/>
                  </a:cubicBezTo>
                  <a:lnTo>
                    <a:pt x="6011" y="89"/>
                  </a:lnTo>
                  <a:cubicBezTo>
                    <a:pt x="6022" y="66"/>
                    <a:pt x="6023" y="43"/>
                    <a:pt x="6014" y="2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a:off x="944200" y="3749500"/>
              <a:ext cx="57550" cy="134125"/>
            </a:xfrm>
            <a:custGeom>
              <a:avLst/>
              <a:gdLst/>
              <a:ahLst/>
              <a:cxnLst/>
              <a:rect l="l" t="t" r="r" b="b"/>
              <a:pathLst>
                <a:path w="2302" h="5365" extrusionOk="0">
                  <a:moveTo>
                    <a:pt x="537" y="0"/>
                  </a:moveTo>
                  <a:cubicBezTo>
                    <a:pt x="489" y="0"/>
                    <a:pt x="443" y="30"/>
                    <a:pt x="428" y="83"/>
                  </a:cubicBezTo>
                  <a:cubicBezTo>
                    <a:pt x="277" y="623"/>
                    <a:pt x="0" y="2271"/>
                    <a:pt x="968" y="5364"/>
                  </a:cubicBezTo>
                  <a:cubicBezTo>
                    <a:pt x="968" y="5364"/>
                    <a:pt x="2301" y="2145"/>
                    <a:pt x="629" y="45"/>
                  </a:cubicBezTo>
                  <a:cubicBezTo>
                    <a:pt x="603" y="14"/>
                    <a:pt x="569" y="0"/>
                    <a:pt x="53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a:off x="962100" y="3778600"/>
              <a:ext cx="8200" cy="104700"/>
            </a:xfrm>
            <a:custGeom>
              <a:avLst/>
              <a:gdLst/>
              <a:ahLst/>
              <a:cxnLst/>
              <a:rect l="l" t="t" r="r" b="b"/>
              <a:pathLst>
                <a:path w="328" h="4188" extrusionOk="0">
                  <a:moveTo>
                    <a:pt x="13" y="0"/>
                  </a:moveTo>
                  <a:lnTo>
                    <a:pt x="13" y="0"/>
                  </a:lnTo>
                  <a:cubicBezTo>
                    <a:pt x="1" y="201"/>
                    <a:pt x="1" y="415"/>
                    <a:pt x="26" y="616"/>
                  </a:cubicBezTo>
                  <a:cubicBezTo>
                    <a:pt x="51" y="1044"/>
                    <a:pt x="89" y="1547"/>
                    <a:pt x="127" y="2100"/>
                  </a:cubicBezTo>
                  <a:cubicBezTo>
                    <a:pt x="164" y="2653"/>
                    <a:pt x="202" y="3144"/>
                    <a:pt x="227" y="3571"/>
                  </a:cubicBezTo>
                  <a:cubicBezTo>
                    <a:pt x="227" y="3785"/>
                    <a:pt x="240" y="3986"/>
                    <a:pt x="277" y="4187"/>
                  </a:cubicBezTo>
                  <a:cubicBezTo>
                    <a:pt x="315" y="3986"/>
                    <a:pt x="328" y="3785"/>
                    <a:pt x="315" y="3571"/>
                  </a:cubicBezTo>
                  <a:cubicBezTo>
                    <a:pt x="315" y="3181"/>
                    <a:pt x="303" y="2666"/>
                    <a:pt x="265" y="2087"/>
                  </a:cubicBezTo>
                  <a:cubicBezTo>
                    <a:pt x="215" y="1509"/>
                    <a:pt x="164" y="981"/>
                    <a:pt x="114" y="616"/>
                  </a:cubicBezTo>
                  <a:cubicBezTo>
                    <a:pt x="101" y="402"/>
                    <a:pt x="64" y="201"/>
                    <a:pt x="1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a:off x="950800" y="3749675"/>
              <a:ext cx="30200" cy="133950"/>
            </a:xfrm>
            <a:custGeom>
              <a:avLst/>
              <a:gdLst/>
              <a:ahLst/>
              <a:cxnLst/>
              <a:rect l="l" t="t" r="r" b="b"/>
              <a:pathLst>
                <a:path w="1208" h="5358" extrusionOk="0">
                  <a:moveTo>
                    <a:pt x="264" y="0"/>
                  </a:moveTo>
                  <a:cubicBezTo>
                    <a:pt x="266" y="0"/>
                    <a:pt x="268" y="0"/>
                    <a:pt x="271" y="0"/>
                  </a:cubicBezTo>
                  <a:lnTo>
                    <a:pt x="271" y="0"/>
                  </a:lnTo>
                  <a:cubicBezTo>
                    <a:pt x="273" y="0"/>
                    <a:pt x="275" y="0"/>
                    <a:pt x="277" y="0"/>
                  </a:cubicBezTo>
                  <a:close/>
                  <a:moveTo>
                    <a:pt x="271" y="0"/>
                  </a:moveTo>
                  <a:cubicBezTo>
                    <a:pt x="222" y="2"/>
                    <a:pt x="176" y="27"/>
                    <a:pt x="164" y="76"/>
                  </a:cubicBezTo>
                  <a:cubicBezTo>
                    <a:pt x="50" y="516"/>
                    <a:pt x="0" y="981"/>
                    <a:pt x="0" y="1434"/>
                  </a:cubicBezTo>
                  <a:cubicBezTo>
                    <a:pt x="0" y="2314"/>
                    <a:pt x="164" y="3609"/>
                    <a:pt x="704" y="5357"/>
                  </a:cubicBezTo>
                  <a:cubicBezTo>
                    <a:pt x="704" y="5357"/>
                    <a:pt x="704" y="5344"/>
                    <a:pt x="717" y="5319"/>
                  </a:cubicBezTo>
                  <a:cubicBezTo>
                    <a:pt x="704" y="5244"/>
                    <a:pt x="692" y="5030"/>
                    <a:pt x="679" y="4741"/>
                  </a:cubicBezTo>
                  <a:cubicBezTo>
                    <a:pt x="654" y="4313"/>
                    <a:pt x="616" y="3810"/>
                    <a:pt x="579" y="3257"/>
                  </a:cubicBezTo>
                  <a:cubicBezTo>
                    <a:pt x="541" y="2704"/>
                    <a:pt x="503" y="2201"/>
                    <a:pt x="478" y="1786"/>
                  </a:cubicBezTo>
                  <a:cubicBezTo>
                    <a:pt x="453" y="1572"/>
                    <a:pt x="440" y="1371"/>
                    <a:pt x="465" y="1170"/>
                  </a:cubicBezTo>
                  <a:lnTo>
                    <a:pt x="465" y="1170"/>
                  </a:lnTo>
                  <a:cubicBezTo>
                    <a:pt x="516" y="1358"/>
                    <a:pt x="553" y="1572"/>
                    <a:pt x="566" y="1773"/>
                  </a:cubicBezTo>
                  <a:cubicBezTo>
                    <a:pt x="616" y="2150"/>
                    <a:pt x="667" y="2679"/>
                    <a:pt x="704" y="3257"/>
                  </a:cubicBezTo>
                  <a:cubicBezTo>
                    <a:pt x="755" y="3835"/>
                    <a:pt x="767" y="4351"/>
                    <a:pt x="767" y="4741"/>
                  </a:cubicBezTo>
                  <a:cubicBezTo>
                    <a:pt x="767" y="4955"/>
                    <a:pt x="767" y="5131"/>
                    <a:pt x="755" y="5231"/>
                  </a:cubicBezTo>
                  <a:cubicBezTo>
                    <a:pt x="1044" y="4426"/>
                    <a:pt x="1195" y="3584"/>
                    <a:pt x="1207" y="2729"/>
                  </a:cubicBezTo>
                  <a:cubicBezTo>
                    <a:pt x="1207" y="1836"/>
                    <a:pt x="1006" y="855"/>
                    <a:pt x="365" y="50"/>
                  </a:cubicBezTo>
                  <a:cubicBezTo>
                    <a:pt x="341" y="15"/>
                    <a:pt x="306" y="2"/>
                    <a:pt x="271" y="0"/>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8"/>
            <p:cNvSpPr/>
            <p:nvPr/>
          </p:nvSpPr>
          <p:spPr>
            <a:xfrm>
              <a:off x="962100" y="3778600"/>
              <a:ext cx="7900" cy="103750"/>
            </a:xfrm>
            <a:custGeom>
              <a:avLst/>
              <a:gdLst/>
              <a:ahLst/>
              <a:cxnLst/>
              <a:rect l="l" t="t" r="r" b="b"/>
              <a:pathLst>
                <a:path w="316" h="4150" extrusionOk="0">
                  <a:moveTo>
                    <a:pt x="13" y="0"/>
                  </a:moveTo>
                  <a:lnTo>
                    <a:pt x="13" y="0"/>
                  </a:lnTo>
                  <a:cubicBezTo>
                    <a:pt x="1" y="201"/>
                    <a:pt x="1" y="415"/>
                    <a:pt x="26" y="616"/>
                  </a:cubicBezTo>
                  <a:cubicBezTo>
                    <a:pt x="51" y="1044"/>
                    <a:pt x="89" y="1547"/>
                    <a:pt x="127" y="2100"/>
                  </a:cubicBezTo>
                  <a:cubicBezTo>
                    <a:pt x="164" y="2653"/>
                    <a:pt x="202" y="3144"/>
                    <a:pt x="227" y="3571"/>
                  </a:cubicBezTo>
                  <a:cubicBezTo>
                    <a:pt x="252" y="3873"/>
                    <a:pt x="252" y="4074"/>
                    <a:pt x="277" y="4150"/>
                  </a:cubicBezTo>
                  <a:lnTo>
                    <a:pt x="303" y="4074"/>
                  </a:lnTo>
                  <a:cubicBezTo>
                    <a:pt x="315" y="3961"/>
                    <a:pt x="315" y="3798"/>
                    <a:pt x="315" y="3571"/>
                  </a:cubicBezTo>
                  <a:cubicBezTo>
                    <a:pt x="315" y="3194"/>
                    <a:pt x="303" y="2666"/>
                    <a:pt x="265" y="2087"/>
                  </a:cubicBezTo>
                  <a:cubicBezTo>
                    <a:pt x="215" y="1509"/>
                    <a:pt x="164" y="981"/>
                    <a:pt x="114" y="616"/>
                  </a:cubicBezTo>
                  <a:cubicBezTo>
                    <a:pt x="101" y="402"/>
                    <a:pt x="76" y="201"/>
                    <a:pt x="13" y="0"/>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8"/>
            <p:cNvSpPr/>
            <p:nvPr/>
          </p:nvSpPr>
          <p:spPr>
            <a:xfrm>
              <a:off x="834775" y="3944350"/>
              <a:ext cx="57250" cy="132600"/>
            </a:xfrm>
            <a:custGeom>
              <a:avLst/>
              <a:gdLst/>
              <a:ahLst/>
              <a:cxnLst/>
              <a:rect l="l" t="t" r="r" b="b"/>
              <a:pathLst>
                <a:path w="2290" h="5304" extrusionOk="0">
                  <a:moveTo>
                    <a:pt x="358" y="0"/>
                  </a:moveTo>
                  <a:cubicBezTo>
                    <a:pt x="307" y="0"/>
                    <a:pt x="256" y="34"/>
                    <a:pt x="240" y="98"/>
                  </a:cubicBezTo>
                  <a:cubicBezTo>
                    <a:pt x="139" y="638"/>
                    <a:pt x="1" y="2311"/>
                    <a:pt x="1221" y="5304"/>
                  </a:cubicBezTo>
                  <a:cubicBezTo>
                    <a:pt x="1221" y="5304"/>
                    <a:pt x="2290" y="1996"/>
                    <a:pt x="441" y="35"/>
                  </a:cubicBezTo>
                  <a:cubicBezTo>
                    <a:pt x="418" y="12"/>
                    <a:pt x="388" y="0"/>
                    <a:pt x="35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a:off x="850500" y="3972875"/>
              <a:ext cx="16075" cy="104075"/>
            </a:xfrm>
            <a:custGeom>
              <a:avLst/>
              <a:gdLst/>
              <a:ahLst/>
              <a:cxnLst/>
              <a:rect l="l" t="t" r="r" b="b"/>
              <a:pathLst>
                <a:path w="643" h="4163" extrusionOk="0">
                  <a:moveTo>
                    <a:pt x="13" y="0"/>
                  </a:moveTo>
                  <a:lnTo>
                    <a:pt x="1" y="13"/>
                  </a:lnTo>
                  <a:cubicBezTo>
                    <a:pt x="5" y="24"/>
                    <a:pt x="9" y="35"/>
                    <a:pt x="14" y="46"/>
                  </a:cubicBezTo>
                  <a:lnTo>
                    <a:pt x="14" y="46"/>
                  </a:lnTo>
                  <a:cubicBezTo>
                    <a:pt x="13" y="30"/>
                    <a:pt x="13" y="15"/>
                    <a:pt x="13" y="0"/>
                  </a:cubicBezTo>
                  <a:close/>
                  <a:moveTo>
                    <a:pt x="14" y="46"/>
                  </a:moveTo>
                  <a:cubicBezTo>
                    <a:pt x="15" y="243"/>
                    <a:pt x="29" y="429"/>
                    <a:pt x="76" y="616"/>
                  </a:cubicBezTo>
                  <a:lnTo>
                    <a:pt x="290" y="2088"/>
                  </a:lnTo>
                  <a:lnTo>
                    <a:pt x="516" y="3546"/>
                  </a:lnTo>
                  <a:cubicBezTo>
                    <a:pt x="529" y="3760"/>
                    <a:pt x="567" y="3961"/>
                    <a:pt x="617" y="4163"/>
                  </a:cubicBezTo>
                  <a:cubicBezTo>
                    <a:pt x="642" y="3949"/>
                    <a:pt x="629" y="3748"/>
                    <a:pt x="604" y="3546"/>
                  </a:cubicBezTo>
                  <a:cubicBezTo>
                    <a:pt x="579" y="3169"/>
                    <a:pt x="516" y="2641"/>
                    <a:pt x="428" y="2063"/>
                  </a:cubicBezTo>
                  <a:cubicBezTo>
                    <a:pt x="340" y="1497"/>
                    <a:pt x="240" y="981"/>
                    <a:pt x="164" y="604"/>
                  </a:cubicBezTo>
                  <a:cubicBezTo>
                    <a:pt x="129" y="414"/>
                    <a:pt x="82" y="225"/>
                    <a:pt x="14" y="46"/>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a:off x="839200" y="3944250"/>
              <a:ext cx="33650" cy="132700"/>
            </a:xfrm>
            <a:custGeom>
              <a:avLst/>
              <a:gdLst/>
              <a:ahLst/>
              <a:cxnLst/>
              <a:rect l="l" t="t" r="r" b="b"/>
              <a:pathLst>
                <a:path w="1346" h="5308" extrusionOk="0">
                  <a:moveTo>
                    <a:pt x="176" y="1"/>
                  </a:moveTo>
                  <a:cubicBezTo>
                    <a:pt x="126" y="1"/>
                    <a:pt x="75" y="39"/>
                    <a:pt x="63" y="102"/>
                  </a:cubicBezTo>
                  <a:cubicBezTo>
                    <a:pt x="25" y="328"/>
                    <a:pt x="0" y="567"/>
                    <a:pt x="0" y="806"/>
                  </a:cubicBezTo>
                  <a:lnTo>
                    <a:pt x="0" y="894"/>
                  </a:lnTo>
                  <a:cubicBezTo>
                    <a:pt x="0" y="1761"/>
                    <a:pt x="189" y="3208"/>
                    <a:pt x="1044" y="5308"/>
                  </a:cubicBezTo>
                  <a:cubicBezTo>
                    <a:pt x="1044" y="5308"/>
                    <a:pt x="1044" y="5295"/>
                    <a:pt x="1056" y="5270"/>
                  </a:cubicBezTo>
                  <a:cubicBezTo>
                    <a:pt x="1031" y="5194"/>
                    <a:pt x="1006" y="4981"/>
                    <a:pt x="968" y="4691"/>
                  </a:cubicBezTo>
                  <a:lnTo>
                    <a:pt x="742" y="3233"/>
                  </a:lnTo>
                  <a:lnTo>
                    <a:pt x="516" y="1761"/>
                  </a:lnTo>
                  <a:cubicBezTo>
                    <a:pt x="478" y="1560"/>
                    <a:pt x="453" y="1359"/>
                    <a:pt x="453" y="1145"/>
                  </a:cubicBezTo>
                  <a:lnTo>
                    <a:pt x="453" y="1145"/>
                  </a:lnTo>
                  <a:cubicBezTo>
                    <a:pt x="528" y="1334"/>
                    <a:pt x="578" y="1535"/>
                    <a:pt x="616" y="1749"/>
                  </a:cubicBezTo>
                  <a:cubicBezTo>
                    <a:pt x="692" y="2114"/>
                    <a:pt x="792" y="2629"/>
                    <a:pt x="880" y="3208"/>
                  </a:cubicBezTo>
                  <a:cubicBezTo>
                    <a:pt x="968" y="3773"/>
                    <a:pt x="1031" y="4302"/>
                    <a:pt x="1056" y="4679"/>
                  </a:cubicBezTo>
                  <a:cubicBezTo>
                    <a:pt x="1069" y="4893"/>
                    <a:pt x="1081" y="5069"/>
                    <a:pt x="1081" y="5169"/>
                  </a:cubicBezTo>
                  <a:cubicBezTo>
                    <a:pt x="1258" y="4515"/>
                    <a:pt x="1346" y="3849"/>
                    <a:pt x="1346" y="3170"/>
                  </a:cubicBezTo>
                  <a:cubicBezTo>
                    <a:pt x="1346" y="2139"/>
                    <a:pt x="1119" y="944"/>
                    <a:pt x="264" y="39"/>
                  </a:cubicBezTo>
                  <a:cubicBezTo>
                    <a:pt x="252" y="14"/>
                    <a:pt x="214" y="1"/>
                    <a:pt x="189" y="1"/>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8"/>
            <p:cNvSpPr/>
            <p:nvPr/>
          </p:nvSpPr>
          <p:spPr>
            <a:xfrm>
              <a:off x="850500" y="3973175"/>
              <a:ext cx="15750" cy="102825"/>
            </a:xfrm>
            <a:custGeom>
              <a:avLst/>
              <a:gdLst/>
              <a:ahLst/>
              <a:cxnLst/>
              <a:rect l="l" t="t" r="r" b="b"/>
              <a:pathLst>
                <a:path w="630" h="4113" extrusionOk="0">
                  <a:moveTo>
                    <a:pt x="1" y="1"/>
                  </a:moveTo>
                  <a:cubicBezTo>
                    <a:pt x="1" y="202"/>
                    <a:pt x="26" y="403"/>
                    <a:pt x="64" y="604"/>
                  </a:cubicBezTo>
                  <a:lnTo>
                    <a:pt x="290" y="2076"/>
                  </a:lnTo>
                  <a:lnTo>
                    <a:pt x="504" y="3534"/>
                  </a:lnTo>
                  <a:cubicBezTo>
                    <a:pt x="554" y="3836"/>
                    <a:pt x="579" y="4037"/>
                    <a:pt x="604" y="4113"/>
                  </a:cubicBezTo>
                  <a:cubicBezTo>
                    <a:pt x="604" y="4088"/>
                    <a:pt x="617" y="4062"/>
                    <a:pt x="629" y="4025"/>
                  </a:cubicBezTo>
                  <a:cubicBezTo>
                    <a:pt x="629" y="3924"/>
                    <a:pt x="629" y="3748"/>
                    <a:pt x="604" y="3534"/>
                  </a:cubicBezTo>
                  <a:cubicBezTo>
                    <a:pt x="567" y="3145"/>
                    <a:pt x="504" y="2629"/>
                    <a:pt x="416" y="2051"/>
                  </a:cubicBezTo>
                  <a:cubicBezTo>
                    <a:pt x="328" y="1485"/>
                    <a:pt x="240" y="969"/>
                    <a:pt x="164" y="592"/>
                  </a:cubicBezTo>
                  <a:cubicBezTo>
                    <a:pt x="126" y="391"/>
                    <a:pt x="76" y="189"/>
                    <a:pt x="1" y="1"/>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8"/>
            <p:cNvSpPr/>
            <p:nvPr/>
          </p:nvSpPr>
          <p:spPr>
            <a:xfrm>
              <a:off x="1010825" y="3665975"/>
              <a:ext cx="71400" cy="119550"/>
            </a:xfrm>
            <a:custGeom>
              <a:avLst/>
              <a:gdLst/>
              <a:ahLst/>
              <a:cxnLst/>
              <a:rect l="l" t="t" r="r" b="b"/>
              <a:pathLst>
                <a:path w="2856" h="4782" extrusionOk="0">
                  <a:moveTo>
                    <a:pt x="2446" y="0"/>
                  </a:moveTo>
                  <a:cubicBezTo>
                    <a:pt x="2421" y="0"/>
                    <a:pt x="2397" y="9"/>
                    <a:pt x="2378" y="28"/>
                  </a:cubicBezTo>
                  <a:cubicBezTo>
                    <a:pt x="1963" y="406"/>
                    <a:pt x="843" y="1651"/>
                    <a:pt x="1" y="4782"/>
                  </a:cubicBezTo>
                  <a:cubicBezTo>
                    <a:pt x="1" y="4782"/>
                    <a:pt x="2855" y="2782"/>
                    <a:pt x="2566" y="104"/>
                  </a:cubicBezTo>
                  <a:cubicBezTo>
                    <a:pt x="2557" y="43"/>
                    <a:pt x="2501" y="0"/>
                    <a:pt x="24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8"/>
            <p:cNvSpPr/>
            <p:nvPr/>
          </p:nvSpPr>
          <p:spPr>
            <a:xfrm>
              <a:off x="1010825" y="3666050"/>
              <a:ext cx="64800" cy="119475"/>
            </a:xfrm>
            <a:custGeom>
              <a:avLst/>
              <a:gdLst/>
              <a:ahLst/>
              <a:cxnLst/>
              <a:rect l="l" t="t" r="r" b="b"/>
              <a:pathLst>
                <a:path w="2592" h="4779" extrusionOk="0">
                  <a:moveTo>
                    <a:pt x="2453" y="0"/>
                  </a:moveTo>
                  <a:cubicBezTo>
                    <a:pt x="2428" y="0"/>
                    <a:pt x="2390" y="13"/>
                    <a:pt x="2378" y="25"/>
                  </a:cubicBezTo>
                  <a:cubicBezTo>
                    <a:pt x="1963" y="403"/>
                    <a:pt x="843" y="1648"/>
                    <a:pt x="1" y="4779"/>
                  </a:cubicBezTo>
                  <a:cubicBezTo>
                    <a:pt x="1" y="4779"/>
                    <a:pt x="2579" y="2968"/>
                    <a:pt x="2591" y="491"/>
                  </a:cubicBezTo>
                  <a:cubicBezTo>
                    <a:pt x="2591" y="365"/>
                    <a:pt x="2579" y="239"/>
                    <a:pt x="2566" y="101"/>
                  </a:cubicBezTo>
                  <a:cubicBezTo>
                    <a:pt x="2566" y="51"/>
                    <a:pt x="2516" y="0"/>
                    <a:pt x="2453" y="0"/>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8"/>
            <p:cNvSpPr/>
            <p:nvPr/>
          </p:nvSpPr>
          <p:spPr>
            <a:xfrm>
              <a:off x="1011775" y="3693700"/>
              <a:ext cx="50325" cy="91825"/>
            </a:xfrm>
            <a:custGeom>
              <a:avLst/>
              <a:gdLst/>
              <a:ahLst/>
              <a:cxnLst/>
              <a:rect l="l" t="t" r="r" b="b"/>
              <a:pathLst>
                <a:path w="2013" h="3673" extrusionOk="0">
                  <a:moveTo>
                    <a:pt x="2013" y="1"/>
                  </a:moveTo>
                  <a:lnTo>
                    <a:pt x="2013" y="1"/>
                  </a:lnTo>
                  <a:cubicBezTo>
                    <a:pt x="1887" y="164"/>
                    <a:pt x="1786" y="340"/>
                    <a:pt x="1698" y="529"/>
                  </a:cubicBezTo>
                  <a:lnTo>
                    <a:pt x="994" y="1824"/>
                  </a:lnTo>
                  <a:lnTo>
                    <a:pt x="277" y="3132"/>
                  </a:lnTo>
                  <a:cubicBezTo>
                    <a:pt x="164" y="3308"/>
                    <a:pt x="76" y="3484"/>
                    <a:pt x="1" y="3673"/>
                  </a:cubicBezTo>
                  <a:cubicBezTo>
                    <a:pt x="139" y="3522"/>
                    <a:pt x="252" y="3358"/>
                    <a:pt x="353" y="3182"/>
                  </a:cubicBezTo>
                  <a:cubicBezTo>
                    <a:pt x="566" y="2855"/>
                    <a:pt x="831" y="2403"/>
                    <a:pt x="1107" y="1887"/>
                  </a:cubicBezTo>
                  <a:cubicBezTo>
                    <a:pt x="1384" y="1384"/>
                    <a:pt x="1623" y="906"/>
                    <a:pt x="1774" y="567"/>
                  </a:cubicBezTo>
                  <a:cubicBezTo>
                    <a:pt x="1874" y="391"/>
                    <a:pt x="1950" y="189"/>
                    <a:pt x="20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a:off x="893900" y="3914300"/>
              <a:ext cx="109625" cy="80600"/>
            </a:xfrm>
            <a:custGeom>
              <a:avLst/>
              <a:gdLst/>
              <a:ahLst/>
              <a:cxnLst/>
              <a:rect l="l" t="t" r="r" b="b"/>
              <a:pathLst>
                <a:path w="4385" h="3224" extrusionOk="0">
                  <a:moveTo>
                    <a:pt x="4247" y="0"/>
                  </a:moveTo>
                  <a:cubicBezTo>
                    <a:pt x="4236" y="0"/>
                    <a:pt x="4224" y="1"/>
                    <a:pt x="4213" y="4"/>
                  </a:cubicBezTo>
                  <a:cubicBezTo>
                    <a:pt x="3684" y="168"/>
                    <a:pt x="2125" y="797"/>
                    <a:pt x="0" y="3223"/>
                  </a:cubicBezTo>
                  <a:cubicBezTo>
                    <a:pt x="0" y="3223"/>
                    <a:pt x="3433" y="2695"/>
                    <a:pt x="4351" y="168"/>
                  </a:cubicBezTo>
                  <a:cubicBezTo>
                    <a:pt x="4384" y="79"/>
                    <a:pt x="4329" y="0"/>
                    <a:pt x="42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a:off x="893900" y="3914400"/>
              <a:ext cx="109100" cy="80500"/>
            </a:xfrm>
            <a:custGeom>
              <a:avLst/>
              <a:gdLst/>
              <a:ahLst/>
              <a:cxnLst/>
              <a:rect l="l" t="t" r="r" b="b"/>
              <a:pathLst>
                <a:path w="4364" h="3220" extrusionOk="0">
                  <a:moveTo>
                    <a:pt x="4213" y="0"/>
                  </a:moveTo>
                  <a:cubicBezTo>
                    <a:pt x="3722" y="151"/>
                    <a:pt x="2326" y="705"/>
                    <a:pt x="402" y="2767"/>
                  </a:cubicBezTo>
                  <a:cubicBezTo>
                    <a:pt x="289" y="2893"/>
                    <a:pt x="164" y="3031"/>
                    <a:pt x="38" y="3182"/>
                  </a:cubicBezTo>
                  <a:lnTo>
                    <a:pt x="0" y="3219"/>
                  </a:lnTo>
                  <a:cubicBezTo>
                    <a:pt x="0" y="3219"/>
                    <a:pt x="3433" y="2679"/>
                    <a:pt x="4351" y="151"/>
                  </a:cubicBezTo>
                  <a:cubicBezTo>
                    <a:pt x="4364" y="139"/>
                    <a:pt x="4364" y="126"/>
                    <a:pt x="4351" y="114"/>
                  </a:cubicBezTo>
                  <a:cubicBezTo>
                    <a:pt x="4351" y="51"/>
                    <a:pt x="4301" y="0"/>
                    <a:pt x="4238" y="0"/>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a:off x="894525" y="3935150"/>
              <a:ext cx="85850" cy="60375"/>
            </a:xfrm>
            <a:custGeom>
              <a:avLst/>
              <a:gdLst/>
              <a:ahLst/>
              <a:cxnLst/>
              <a:rect l="l" t="t" r="r" b="b"/>
              <a:pathLst>
                <a:path w="3434" h="2415" extrusionOk="0">
                  <a:moveTo>
                    <a:pt x="3433" y="0"/>
                  </a:moveTo>
                  <a:lnTo>
                    <a:pt x="3433" y="0"/>
                  </a:lnTo>
                  <a:cubicBezTo>
                    <a:pt x="3245" y="88"/>
                    <a:pt x="3068" y="201"/>
                    <a:pt x="2905" y="327"/>
                  </a:cubicBezTo>
                  <a:lnTo>
                    <a:pt x="1698" y="1195"/>
                  </a:lnTo>
                  <a:lnTo>
                    <a:pt x="491" y="2050"/>
                  </a:lnTo>
                  <a:cubicBezTo>
                    <a:pt x="315" y="2151"/>
                    <a:pt x="151" y="2276"/>
                    <a:pt x="0" y="2415"/>
                  </a:cubicBezTo>
                  <a:cubicBezTo>
                    <a:pt x="189" y="2339"/>
                    <a:pt x="377" y="2239"/>
                    <a:pt x="541" y="2125"/>
                  </a:cubicBezTo>
                  <a:cubicBezTo>
                    <a:pt x="868" y="1924"/>
                    <a:pt x="1308" y="1635"/>
                    <a:pt x="1773" y="1295"/>
                  </a:cubicBezTo>
                  <a:cubicBezTo>
                    <a:pt x="2251" y="956"/>
                    <a:pt x="2666" y="642"/>
                    <a:pt x="2968" y="403"/>
                  </a:cubicBezTo>
                  <a:cubicBezTo>
                    <a:pt x="3131" y="290"/>
                    <a:pt x="3295" y="151"/>
                    <a:pt x="34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a:off x="787000" y="4153000"/>
              <a:ext cx="155950" cy="168850"/>
            </a:xfrm>
            <a:custGeom>
              <a:avLst/>
              <a:gdLst/>
              <a:ahLst/>
              <a:cxnLst/>
              <a:rect l="l" t="t" r="r" b="b"/>
              <a:pathLst>
                <a:path w="6238" h="6754" extrusionOk="0">
                  <a:moveTo>
                    <a:pt x="994" y="1"/>
                  </a:moveTo>
                  <a:lnTo>
                    <a:pt x="1" y="6753"/>
                  </a:lnTo>
                  <a:lnTo>
                    <a:pt x="6238" y="6753"/>
                  </a:lnTo>
                  <a:lnTo>
                    <a:pt x="5433"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a:off x="803350" y="4203625"/>
              <a:ext cx="125775" cy="3475"/>
            </a:xfrm>
            <a:custGeom>
              <a:avLst/>
              <a:gdLst/>
              <a:ahLst/>
              <a:cxnLst/>
              <a:rect l="l" t="t" r="r" b="b"/>
              <a:pathLst>
                <a:path w="5031" h="139" extrusionOk="0">
                  <a:moveTo>
                    <a:pt x="2515" y="0"/>
                  </a:moveTo>
                  <a:cubicBezTo>
                    <a:pt x="1120" y="0"/>
                    <a:pt x="1" y="25"/>
                    <a:pt x="1" y="63"/>
                  </a:cubicBezTo>
                  <a:cubicBezTo>
                    <a:pt x="1" y="101"/>
                    <a:pt x="1120" y="138"/>
                    <a:pt x="2515" y="138"/>
                  </a:cubicBezTo>
                  <a:cubicBezTo>
                    <a:pt x="3899" y="138"/>
                    <a:pt x="5030" y="101"/>
                    <a:pt x="5030" y="63"/>
                  </a:cubicBezTo>
                  <a:cubicBezTo>
                    <a:pt x="5030" y="25"/>
                    <a:pt x="3899" y="0"/>
                    <a:pt x="25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a:off x="802100" y="4217125"/>
              <a:ext cx="130175" cy="3175"/>
            </a:xfrm>
            <a:custGeom>
              <a:avLst/>
              <a:gdLst/>
              <a:ahLst/>
              <a:cxnLst/>
              <a:rect l="l" t="t" r="r" b="b"/>
              <a:pathLst>
                <a:path w="5207" h="127" extrusionOk="0">
                  <a:moveTo>
                    <a:pt x="2603" y="1"/>
                  </a:moveTo>
                  <a:cubicBezTo>
                    <a:pt x="1157" y="1"/>
                    <a:pt x="0" y="26"/>
                    <a:pt x="0" y="64"/>
                  </a:cubicBezTo>
                  <a:cubicBezTo>
                    <a:pt x="0" y="101"/>
                    <a:pt x="1157" y="127"/>
                    <a:pt x="2603" y="127"/>
                  </a:cubicBezTo>
                  <a:cubicBezTo>
                    <a:pt x="4037" y="127"/>
                    <a:pt x="5206" y="101"/>
                    <a:pt x="5206" y="64"/>
                  </a:cubicBezTo>
                  <a:cubicBezTo>
                    <a:pt x="5206" y="26"/>
                    <a:pt x="4037" y="1"/>
                    <a:pt x="26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 name="Google Shape;628;p28"/>
          <p:cNvSpPr txBox="1">
            <a:spLocks noGrp="1"/>
          </p:cNvSpPr>
          <p:nvPr>
            <p:ph type="title" idx="8"/>
          </p:nvPr>
        </p:nvSpPr>
        <p:spPr>
          <a:xfrm>
            <a:off x="4730296" y="217211"/>
            <a:ext cx="4177800" cy="650100"/>
          </a:xfrm>
          <a:prstGeom prst="rect">
            <a:avLst/>
          </a:prstGeom>
        </p:spPr>
        <p:txBody>
          <a:bodyPr spcFirstLastPara="1" wrap="square" lIns="91425" tIns="91425" rIns="91425" bIns="91425" anchor="t" anchorCtr="0">
            <a:noAutofit/>
          </a:bodyPr>
          <a:lstStyle/>
          <a:p>
            <a:pPr lvl="0"/>
            <a:r>
              <a:rPr lang="en-US" dirty="0">
                <a:solidFill>
                  <a:schemeClr val="accent5">
                    <a:lumMod val="60000"/>
                    <a:lumOff val="40000"/>
                  </a:schemeClr>
                </a:solidFill>
              </a:rPr>
              <a:t>List Companies</a:t>
            </a:r>
            <a:endParaRPr dirty="0">
              <a:solidFill>
                <a:schemeClr val="accent5">
                  <a:lumMod val="60000"/>
                  <a:lumOff val="40000"/>
                </a:schemeClr>
              </a:solidFill>
            </a:endParaRPr>
          </a:p>
        </p:txBody>
      </p:sp>
      <p:grpSp>
        <p:nvGrpSpPr>
          <p:cNvPr id="261" name="Google Shape;12733;p54">
            <a:extLst>
              <a:ext uri="{FF2B5EF4-FFF2-40B4-BE49-F238E27FC236}">
                <a16:creationId xmlns:a16="http://schemas.microsoft.com/office/drawing/2014/main" id="{A420F119-A8F2-FA4A-8567-D39BDA928201}"/>
              </a:ext>
            </a:extLst>
          </p:cNvPr>
          <p:cNvGrpSpPr/>
          <p:nvPr/>
        </p:nvGrpSpPr>
        <p:grpSpPr>
          <a:xfrm>
            <a:off x="4154365" y="80682"/>
            <a:ext cx="2664831" cy="843440"/>
            <a:chOff x="5916567" y="1099697"/>
            <a:chExt cx="2556683" cy="809211"/>
          </a:xfrm>
        </p:grpSpPr>
        <p:sp>
          <p:nvSpPr>
            <p:cNvPr id="262" name="Google Shape;12734;p54">
              <a:extLst>
                <a:ext uri="{FF2B5EF4-FFF2-40B4-BE49-F238E27FC236}">
                  <a16:creationId xmlns:a16="http://schemas.microsoft.com/office/drawing/2014/main" id="{E2AB2C92-9AE1-4F4A-AE14-C3D5AF6B6259}"/>
                </a:ext>
              </a:extLst>
            </p:cNvPr>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2735;p54">
              <a:extLst>
                <a:ext uri="{FF2B5EF4-FFF2-40B4-BE49-F238E27FC236}">
                  <a16:creationId xmlns:a16="http://schemas.microsoft.com/office/drawing/2014/main" id="{0037DA6A-5566-5746-AD85-784AA4D465A8}"/>
                </a:ext>
              </a:extLst>
            </p:cNvPr>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2736;p54">
              <a:extLst>
                <a:ext uri="{FF2B5EF4-FFF2-40B4-BE49-F238E27FC236}">
                  <a16:creationId xmlns:a16="http://schemas.microsoft.com/office/drawing/2014/main" id="{94534E95-22C8-7446-B371-044A1E562DFE}"/>
                </a:ext>
              </a:extLst>
            </p:cNvPr>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2737;p54">
              <a:extLst>
                <a:ext uri="{FF2B5EF4-FFF2-40B4-BE49-F238E27FC236}">
                  <a16:creationId xmlns:a16="http://schemas.microsoft.com/office/drawing/2014/main" id="{0781B231-F642-EF4C-AD8C-3D1D3D7BFC7E}"/>
                </a:ext>
              </a:extLst>
            </p:cNvPr>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2738;p54">
              <a:extLst>
                <a:ext uri="{FF2B5EF4-FFF2-40B4-BE49-F238E27FC236}">
                  <a16:creationId xmlns:a16="http://schemas.microsoft.com/office/drawing/2014/main" id="{3A35B543-D619-CF42-AD31-E7638511B56B}"/>
                </a:ext>
              </a:extLst>
            </p:cNvPr>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2739;p54">
              <a:extLst>
                <a:ext uri="{FF2B5EF4-FFF2-40B4-BE49-F238E27FC236}">
                  <a16:creationId xmlns:a16="http://schemas.microsoft.com/office/drawing/2014/main" id="{A2F158C0-0A4E-A349-BC6B-1F0583CE653E}"/>
                </a:ext>
              </a:extLst>
            </p:cNvPr>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2740;p54">
              <a:extLst>
                <a:ext uri="{FF2B5EF4-FFF2-40B4-BE49-F238E27FC236}">
                  <a16:creationId xmlns:a16="http://schemas.microsoft.com/office/drawing/2014/main" id="{C6FFE512-1431-2C40-BC2E-5573E2FCD30B}"/>
                </a:ext>
              </a:extLst>
            </p:cNvPr>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2741;p54">
              <a:extLst>
                <a:ext uri="{FF2B5EF4-FFF2-40B4-BE49-F238E27FC236}">
                  <a16:creationId xmlns:a16="http://schemas.microsoft.com/office/drawing/2014/main" id="{8CCBA1A8-2AE2-7743-9C56-7C68D96C69E4}"/>
                </a:ext>
              </a:extLst>
            </p:cNvPr>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sp>
        <p:nvSpPr>
          <p:cNvPr id="1790" name="Google Shape;1790;p36"/>
          <p:cNvSpPr/>
          <p:nvPr/>
        </p:nvSpPr>
        <p:spPr>
          <a:xfrm rot="5400000">
            <a:off x="3300301" y="2318882"/>
            <a:ext cx="420900" cy="4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6"/>
          <p:cNvSpPr/>
          <p:nvPr/>
        </p:nvSpPr>
        <p:spPr>
          <a:xfrm rot="5400000">
            <a:off x="5420151" y="2318882"/>
            <a:ext cx="420900" cy="4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6"/>
          <p:cNvSpPr/>
          <p:nvPr/>
        </p:nvSpPr>
        <p:spPr>
          <a:xfrm rot="5400000">
            <a:off x="7540001" y="2318882"/>
            <a:ext cx="420900" cy="4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6"/>
          <p:cNvSpPr/>
          <p:nvPr/>
        </p:nvSpPr>
        <p:spPr>
          <a:xfrm rot="5400000">
            <a:off x="1180526" y="2318882"/>
            <a:ext cx="420900" cy="4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1" name="Google Shape;1871;p36"/>
          <p:cNvGrpSpPr/>
          <p:nvPr/>
        </p:nvGrpSpPr>
        <p:grpSpPr>
          <a:xfrm>
            <a:off x="1642107" y="2897217"/>
            <a:ext cx="959698" cy="1658460"/>
            <a:chOff x="5806575" y="2035075"/>
            <a:chExt cx="582200" cy="1006225"/>
          </a:xfrm>
        </p:grpSpPr>
        <p:sp>
          <p:nvSpPr>
            <p:cNvPr id="1872" name="Google Shape;1872;p36"/>
            <p:cNvSpPr/>
            <p:nvPr/>
          </p:nvSpPr>
          <p:spPr>
            <a:xfrm>
              <a:off x="5806575" y="2280025"/>
              <a:ext cx="272625" cy="104775"/>
            </a:xfrm>
            <a:custGeom>
              <a:avLst/>
              <a:gdLst/>
              <a:ahLst/>
              <a:cxnLst/>
              <a:rect l="l" t="t" r="r" b="b"/>
              <a:pathLst>
                <a:path w="10905" h="4191" extrusionOk="0">
                  <a:moveTo>
                    <a:pt x="9513" y="0"/>
                  </a:moveTo>
                  <a:cubicBezTo>
                    <a:pt x="9513" y="0"/>
                    <a:pt x="7786" y="2063"/>
                    <a:pt x="7155" y="2151"/>
                  </a:cubicBezTo>
                  <a:cubicBezTo>
                    <a:pt x="7037" y="2168"/>
                    <a:pt x="6813" y="2174"/>
                    <a:pt x="6526" y="2174"/>
                  </a:cubicBezTo>
                  <a:cubicBezTo>
                    <a:pt x="5249" y="2174"/>
                    <a:pt x="2724" y="2043"/>
                    <a:pt x="2724" y="2043"/>
                  </a:cubicBezTo>
                  <a:cubicBezTo>
                    <a:pt x="2586" y="1964"/>
                    <a:pt x="2458" y="1875"/>
                    <a:pt x="2330" y="1776"/>
                  </a:cubicBezTo>
                  <a:cubicBezTo>
                    <a:pt x="2241" y="1717"/>
                    <a:pt x="2172" y="1638"/>
                    <a:pt x="2113" y="1549"/>
                  </a:cubicBezTo>
                  <a:cubicBezTo>
                    <a:pt x="2034" y="1441"/>
                    <a:pt x="1974" y="1332"/>
                    <a:pt x="1925" y="1204"/>
                  </a:cubicBezTo>
                  <a:cubicBezTo>
                    <a:pt x="1908" y="1148"/>
                    <a:pt x="1857" y="1118"/>
                    <a:pt x="1806" y="1118"/>
                  </a:cubicBezTo>
                  <a:cubicBezTo>
                    <a:pt x="1768" y="1118"/>
                    <a:pt x="1729" y="1136"/>
                    <a:pt x="1708" y="1175"/>
                  </a:cubicBezTo>
                  <a:cubicBezTo>
                    <a:pt x="1669" y="1273"/>
                    <a:pt x="1738" y="1599"/>
                    <a:pt x="1984" y="1905"/>
                  </a:cubicBezTo>
                  <a:cubicBezTo>
                    <a:pt x="2109" y="2055"/>
                    <a:pt x="2016" y="2098"/>
                    <a:pt x="1866" y="2098"/>
                  </a:cubicBezTo>
                  <a:cubicBezTo>
                    <a:pt x="1719" y="2098"/>
                    <a:pt x="1519" y="2057"/>
                    <a:pt x="1412" y="2033"/>
                  </a:cubicBezTo>
                  <a:cubicBezTo>
                    <a:pt x="1243" y="2002"/>
                    <a:pt x="786" y="1936"/>
                    <a:pt x="565" y="1936"/>
                  </a:cubicBezTo>
                  <a:cubicBezTo>
                    <a:pt x="502" y="1936"/>
                    <a:pt x="458" y="1941"/>
                    <a:pt x="445" y="1954"/>
                  </a:cubicBezTo>
                  <a:cubicBezTo>
                    <a:pt x="346" y="2033"/>
                    <a:pt x="406" y="2161"/>
                    <a:pt x="632" y="2191"/>
                  </a:cubicBezTo>
                  <a:cubicBezTo>
                    <a:pt x="859" y="2230"/>
                    <a:pt x="1511" y="2388"/>
                    <a:pt x="1481" y="2497"/>
                  </a:cubicBezTo>
                  <a:cubicBezTo>
                    <a:pt x="1475" y="2521"/>
                    <a:pt x="1422" y="2531"/>
                    <a:pt x="1343" y="2531"/>
                  </a:cubicBezTo>
                  <a:cubicBezTo>
                    <a:pt x="1038" y="2531"/>
                    <a:pt x="336" y="2388"/>
                    <a:pt x="336" y="2388"/>
                  </a:cubicBezTo>
                  <a:cubicBezTo>
                    <a:pt x="336" y="2388"/>
                    <a:pt x="265" y="2360"/>
                    <a:pt x="195" y="2360"/>
                  </a:cubicBezTo>
                  <a:cubicBezTo>
                    <a:pt x="140" y="2360"/>
                    <a:pt x="87" y="2377"/>
                    <a:pt x="70" y="2438"/>
                  </a:cubicBezTo>
                  <a:cubicBezTo>
                    <a:pt x="1" y="2674"/>
                    <a:pt x="1205" y="2822"/>
                    <a:pt x="1323" y="2832"/>
                  </a:cubicBezTo>
                  <a:cubicBezTo>
                    <a:pt x="1399" y="2842"/>
                    <a:pt x="1384" y="2961"/>
                    <a:pt x="1303" y="2961"/>
                  </a:cubicBezTo>
                  <a:cubicBezTo>
                    <a:pt x="1300" y="2961"/>
                    <a:pt x="1297" y="2961"/>
                    <a:pt x="1294" y="2960"/>
                  </a:cubicBezTo>
                  <a:cubicBezTo>
                    <a:pt x="1234" y="2954"/>
                    <a:pt x="760" y="2841"/>
                    <a:pt x="432" y="2841"/>
                  </a:cubicBezTo>
                  <a:cubicBezTo>
                    <a:pt x="269" y="2841"/>
                    <a:pt x="142" y="2869"/>
                    <a:pt x="119" y="2951"/>
                  </a:cubicBezTo>
                  <a:cubicBezTo>
                    <a:pt x="60" y="3128"/>
                    <a:pt x="1106" y="3089"/>
                    <a:pt x="1294" y="3247"/>
                  </a:cubicBezTo>
                  <a:cubicBezTo>
                    <a:pt x="1354" y="3304"/>
                    <a:pt x="1280" y="3318"/>
                    <a:pt x="1154" y="3318"/>
                  </a:cubicBezTo>
                  <a:cubicBezTo>
                    <a:pt x="1043" y="3318"/>
                    <a:pt x="892" y="3307"/>
                    <a:pt x="758" y="3307"/>
                  </a:cubicBezTo>
                  <a:cubicBezTo>
                    <a:pt x="601" y="3307"/>
                    <a:pt x="469" y="3322"/>
                    <a:pt x="455" y="3385"/>
                  </a:cubicBezTo>
                  <a:cubicBezTo>
                    <a:pt x="435" y="3454"/>
                    <a:pt x="435" y="3503"/>
                    <a:pt x="1017" y="3543"/>
                  </a:cubicBezTo>
                  <a:cubicBezTo>
                    <a:pt x="1118" y="3545"/>
                    <a:pt x="1220" y="3546"/>
                    <a:pt x="1322" y="3546"/>
                  </a:cubicBezTo>
                  <a:cubicBezTo>
                    <a:pt x="1629" y="3546"/>
                    <a:pt x="1940" y="3535"/>
                    <a:pt x="2251" y="3513"/>
                  </a:cubicBezTo>
                  <a:cubicBezTo>
                    <a:pt x="2251" y="3513"/>
                    <a:pt x="5138" y="4191"/>
                    <a:pt x="6906" y="4191"/>
                  </a:cubicBezTo>
                  <a:cubicBezTo>
                    <a:pt x="7396" y="4191"/>
                    <a:pt x="7800" y="4139"/>
                    <a:pt x="8033" y="4006"/>
                  </a:cubicBezTo>
                  <a:cubicBezTo>
                    <a:pt x="9118" y="3355"/>
                    <a:pt x="10085" y="2536"/>
                    <a:pt x="10904" y="1579"/>
                  </a:cubicBezTo>
                  <a:lnTo>
                    <a:pt x="9513"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6"/>
            <p:cNvSpPr/>
            <p:nvPr/>
          </p:nvSpPr>
          <p:spPr>
            <a:xfrm>
              <a:off x="6107275" y="2060425"/>
              <a:ext cx="112625" cy="106275"/>
            </a:xfrm>
            <a:custGeom>
              <a:avLst/>
              <a:gdLst/>
              <a:ahLst/>
              <a:cxnLst/>
              <a:rect l="l" t="t" r="r" b="b"/>
              <a:pathLst>
                <a:path w="4505" h="4251" extrusionOk="0">
                  <a:moveTo>
                    <a:pt x="1874" y="0"/>
                  </a:moveTo>
                  <a:cubicBezTo>
                    <a:pt x="1852" y="0"/>
                    <a:pt x="1829" y="1"/>
                    <a:pt x="1807" y="3"/>
                  </a:cubicBezTo>
                  <a:cubicBezTo>
                    <a:pt x="1491" y="32"/>
                    <a:pt x="1215" y="230"/>
                    <a:pt x="909" y="269"/>
                  </a:cubicBezTo>
                  <a:cubicBezTo>
                    <a:pt x="751" y="299"/>
                    <a:pt x="593" y="279"/>
                    <a:pt x="435" y="309"/>
                  </a:cubicBezTo>
                  <a:cubicBezTo>
                    <a:pt x="277" y="318"/>
                    <a:pt x="129" y="407"/>
                    <a:pt x="50" y="545"/>
                  </a:cubicBezTo>
                  <a:cubicBezTo>
                    <a:pt x="11" y="654"/>
                    <a:pt x="1" y="782"/>
                    <a:pt x="31" y="901"/>
                  </a:cubicBezTo>
                  <a:cubicBezTo>
                    <a:pt x="50" y="1098"/>
                    <a:pt x="11" y="1749"/>
                    <a:pt x="248" y="1799"/>
                  </a:cubicBezTo>
                  <a:lnTo>
                    <a:pt x="2823" y="3851"/>
                  </a:lnTo>
                  <a:cubicBezTo>
                    <a:pt x="2812" y="4104"/>
                    <a:pt x="3011" y="4251"/>
                    <a:pt x="3209" y="4251"/>
                  </a:cubicBezTo>
                  <a:cubicBezTo>
                    <a:pt x="3359" y="4251"/>
                    <a:pt x="3508" y="4166"/>
                    <a:pt x="3563" y="3979"/>
                  </a:cubicBezTo>
                  <a:cubicBezTo>
                    <a:pt x="3583" y="3930"/>
                    <a:pt x="3573" y="3880"/>
                    <a:pt x="3622" y="3841"/>
                  </a:cubicBezTo>
                  <a:cubicBezTo>
                    <a:pt x="3644" y="3823"/>
                    <a:pt x="3669" y="3817"/>
                    <a:pt x="3694" y="3817"/>
                  </a:cubicBezTo>
                  <a:cubicBezTo>
                    <a:pt x="3725" y="3817"/>
                    <a:pt x="3757" y="3826"/>
                    <a:pt x="3790" y="3831"/>
                  </a:cubicBezTo>
                  <a:cubicBezTo>
                    <a:pt x="3819" y="3836"/>
                    <a:pt x="3848" y="3838"/>
                    <a:pt x="3875" y="3838"/>
                  </a:cubicBezTo>
                  <a:cubicBezTo>
                    <a:pt x="4246" y="3838"/>
                    <a:pt x="4505" y="3431"/>
                    <a:pt x="4303" y="3091"/>
                  </a:cubicBezTo>
                  <a:cubicBezTo>
                    <a:pt x="4194" y="2904"/>
                    <a:pt x="3997" y="2805"/>
                    <a:pt x="3889" y="2627"/>
                  </a:cubicBezTo>
                  <a:cubicBezTo>
                    <a:pt x="3790" y="2450"/>
                    <a:pt x="3760" y="2243"/>
                    <a:pt x="3800" y="2045"/>
                  </a:cubicBezTo>
                  <a:cubicBezTo>
                    <a:pt x="3839" y="1848"/>
                    <a:pt x="3849" y="1641"/>
                    <a:pt x="3849" y="1443"/>
                  </a:cubicBezTo>
                  <a:cubicBezTo>
                    <a:pt x="3800" y="1098"/>
                    <a:pt x="3553" y="822"/>
                    <a:pt x="3227" y="713"/>
                  </a:cubicBezTo>
                  <a:cubicBezTo>
                    <a:pt x="3089" y="684"/>
                    <a:pt x="2961" y="644"/>
                    <a:pt x="2843" y="585"/>
                  </a:cubicBezTo>
                  <a:cubicBezTo>
                    <a:pt x="2714" y="496"/>
                    <a:pt x="2606" y="388"/>
                    <a:pt x="2517" y="259"/>
                  </a:cubicBezTo>
                  <a:cubicBezTo>
                    <a:pt x="2345" y="97"/>
                    <a:pt x="2116" y="0"/>
                    <a:pt x="18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6"/>
            <p:cNvSpPr/>
            <p:nvPr/>
          </p:nvSpPr>
          <p:spPr>
            <a:xfrm>
              <a:off x="6108275" y="2074275"/>
              <a:ext cx="81675" cy="134725"/>
            </a:xfrm>
            <a:custGeom>
              <a:avLst/>
              <a:gdLst/>
              <a:ahLst/>
              <a:cxnLst/>
              <a:rect l="l" t="t" r="r" b="b"/>
              <a:pathLst>
                <a:path w="3267" h="5389" extrusionOk="0">
                  <a:moveTo>
                    <a:pt x="1335" y="1"/>
                  </a:moveTo>
                  <a:cubicBezTo>
                    <a:pt x="937" y="1"/>
                    <a:pt x="536" y="82"/>
                    <a:pt x="158" y="248"/>
                  </a:cubicBezTo>
                  <a:cubicBezTo>
                    <a:pt x="158" y="248"/>
                    <a:pt x="0" y="2211"/>
                    <a:pt x="10" y="3070"/>
                  </a:cubicBezTo>
                  <a:cubicBezTo>
                    <a:pt x="20" y="3918"/>
                    <a:pt x="869" y="4057"/>
                    <a:pt x="869" y="4057"/>
                  </a:cubicBezTo>
                  <a:cubicBezTo>
                    <a:pt x="869" y="4057"/>
                    <a:pt x="859" y="4984"/>
                    <a:pt x="869" y="5221"/>
                  </a:cubicBezTo>
                  <a:lnTo>
                    <a:pt x="2931" y="5389"/>
                  </a:lnTo>
                  <a:lnTo>
                    <a:pt x="3266" y="712"/>
                  </a:lnTo>
                  <a:lnTo>
                    <a:pt x="3138" y="613"/>
                  </a:lnTo>
                  <a:cubicBezTo>
                    <a:pt x="2614" y="211"/>
                    <a:pt x="1978" y="1"/>
                    <a:pt x="133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6"/>
            <p:cNvSpPr/>
            <p:nvPr/>
          </p:nvSpPr>
          <p:spPr>
            <a:xfrm>
              <a:off x="6111675" y="2111725"/>
              <a:ext cx="7975" cy="6350"/>
            </a:xfrm>
            <a:custGeom>
              <a:avLst/>
              <a:gdLst/>
              <a:ahLst/>
              <a:cxnLst/>
              <a:rect l="l" t="t" r="r" b="b"/>
              <a:pathLst>
                <a:path w="319" h="254" extrusionOk="0">
                  <a:moveTo>
                    <a:pt x="180" y="0"/>
                  </a:moveTo>
                  <a:cubicBezTo>
                    <a:pt x="152" y="0"/>
                    <a:pt x="123" y="10"/>
                    <a:pt x="101" y="33"/>
                  </a:cubicBezTo>
                  <a:cubicBezTo>
                    <a:pt x="1" y="125"/>
                    <a:pt x="82" y="254"/>
                    <a:pt x="183" y="254"/>
                  </a:cubicBezTo>
                  <a:cubicBezTo>
                    <a:pt x="211" y="254"/>
                    <a:pt x="241" y="244"/>
                    <a:pt x="269" y="220"/>
                  </a:cubicBezTo>
                  <a:cubicBezTo>
                    <a:pt x="318" y="171"/>
                    <a:pt x="318" y="92"/>
                    <a:pt x="269" y="43"/>
                  </a:cubicBezTo>
                  <a:cubicBezTo>
                    <a:pt x="247" y="15"/>
                    <a:pt x="214" y="0"/>
                    <a:pt x="18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6"/>
            <p:cNvSpPr/>
            <p:nvPr/>
          </p:nvSpPr>
          <p:spPr>
            <a:xfrm>
              <a:off x="6111475" y="2109075"/>
              <a:ext cx="11375" cy="3250"/>
            </a:xfrm>
            <a:custGeom>
              <a:avLst/>
              <a:gdLst/>
              <a:ahLst/>
              <a:cxnLst/>
              <a:rect l="l" t="t" r="r" b="b"/>
              <a:pathLst>
                <a:path w="455" h="130" extrusionOk="0">
                  <a:moveTo>
                    <a:pt x="223" y="1"/>
                  </a:moveTo>
                  <a:cubicBezTo>
                    <a:pt x="161" y="1"/>
                    <a:pt x="99" y="20"/>
                    <a:pt x="50" y="60"/>
                  </a:cubicBezTo>
                  <a:cubicBezTo>
                    <a:pt x="11" y="89"/>
                    <a:pt x="1" y="119"/>
                    <a:pt x="11" y="129"/>
                  </a:cubicBezTo>
                  <a:cubicBezTo>
                    <a:pt x="11" y="130"/>
                    <a:pt x="13" y="130"/>
                    <a:pt x="14" y="130"/>
                  </a:cubicBezTo>
                  <a:cubicBezTo>
                    <a:pt x="34" y="130"/>
                    <a:pt x="118" y="79"/>
                    <a:pt x="228" y="79"/>
                  </a:cubicBezTo>
                  <a:cubicBezTo>
                    <a:pt x="329" y="79"/>
                    <a:pt x="402" y="123"/>
                    <a:pt x="433" y="123"/>
                  </a:cubicBezTo>
                  <a:cubicBezTo>
                    <a:pt x="438" y="123"/>
                    <a:pt x="442" y="122"/>
                    <a:pt x="445" y="119"/>
                  </a:cubicBezTo>
                  <a:cubicBezTo>
                    <a:pt x="455" y="109"/>
                    <a:pt x="435" y="89"/>
                    <a:pt x="395" y="60"/>
                  </a:cubicBezTo>
                  <a:cubicBezTo>
                    <a:pt x="346" y="20"/>
                    <a:pt x="284" y="1"/>
                    <a:pt x="22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6"/>
            <p:cNvSpPr/>
            <p:nvPr/>
          </p:nvSpPr>
          <p:spPr>
            <a:xfrm>
              <a:off x="6143300" y="2114975"/>
              <a:ext cx="7750" cy="6075"/>
            </a:xfrm>
            <a:custGeom>
              <a:avLst/>
              <a:gdLst/>
              <a:ahLst/>
              <a:cxnLst/>
              <a:rect l="l" t="t" r="r" b="b"/>
              <a:pathLst>
                <a:path w="310" h="243" extrusionOk="0">
                  <a:moveTo>
                    <a:pt x="157" y="1"/>
                  </a:moveTo>
                  <a:cubicBezTo>
                    <a:pt x="134" y="1"/>
                    <a:pt x="110" y="7"/>
                    <a:pt x="89" y="21"/>
                  </a:cubicBezTo>
                  <a:cubicBezTo>
                    <a:pt x="1" y="70"/>
                    <a:pt x="20" y="218"/>
                    <a:pt x="129" y="238"/>
                  </a:cubicBezTo>
                  <a:cubicBezTo>
                    <a:pt x="139" y="241"/>
                    <a:pt x="150" y="243"/>
                    <a:pt x="160" y="243"/>
                  </a:cubicBezTo>
                  <a:cubicBezTo>
                    <a:pt x="245" y="243"/>
                    <a:pt x="310" y="140"/>
                    <a:pt x="257" y="61"/>
                  </a:cubicBezTo>
                  <a:cubicBezTo>
                    <a:pt x="238" y="22"/>
                    <a:pt x="198" y="1"/>
                    <a:pt x="1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6"/>
            <p:cNvSpPr/>
            <p:nvPr/>
          </p:nvSpPr>
          <p:spPr>
            <a:xfrm>
              <a:off x="6143550" y="2111800"/>
              <a:ext cx="11375" cy="3075"/>
            </a:xfrm>
            <a:custGeom>
              <a:avLst/>
              <a:gdLst/>
              <a:ahLst/>
              <a:cxnLst/>
              <a:rect l="l" t="t" r="r" b="b"/>
              <a:pathLst>
                <a:path w="455" h="123" extrusionOk="0">
                  <a:moveTo>
                    <a:pt x="217" y="0"/>
                  </a:moveTo>
                  <a:cubicBezTo>
                    <a:pt x="158" y="0"/>
                    <a:pt x="99" y="20"/>
                    <a:pt x="50" y="59"/>
                  </a:cubicBezTo>
                  <a:cubicBezTo>
                    <a:pt x="10" y="89"/>
                    <a:pt x="0" y="118"/>
                    <a:pt x="10" y="118"/>
                  </a:cubicBezTo>
                  <a:cubicBezTo>
                    <a:pt x="11" y="121"/>
                    <a:pt x="14" y="122"/>
                    <a:pt x="17" y="122"/>
                  </a:cubicBezTo>
                  <a:cubicBezTo>
                    <a:pt x="40" y="122"/>
                    <a:pt x="114" y="69"/>
                    <a:pt x="217" y="69"/>
                  </a:cubicBezTo>
                  <a:cubicBezTo>
                    <a:pt x="327" y="69"/>
                    <a:pt x="411" y="120"/>
                    <a:pt x="431" y="120"/>
                  </a:cubicBezTo>
                  <a:cubicBezTo>
                    <a:pt x="433" y="120"/>
                    <a:pt x="434" y="119"/>
                    <a:pt x="435" y="118"/>
                  </a:cubicBezTo>
                  <a:cubicBezTo>
                    <a:pt x="454" y="99"/>
                    <a:pt x="435" y="79"/>
                    <a:pt x="395" y="59"/>
                  </a:cubicBezTo>
                  <a:cubicBezTo>
                    <a:pt x="346" y="20"/>
                    <a:pt x="287" y="0"/>
                    <a:pt x="2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6"/>
            <p:cNvSpPr/>
            <p:nvPr/>
          </p:nvSpPr>
          <p:spPr>
            <a:xfrm>
              <a:off x="6124050" y="2113525"/>
              <a:ext cx="9650" cy="26025"/>
            </a:xfrm>
            <a:custGeom>
              <a:avLst/>
              <a:gdLst/>
              <a:ahLst/>
              <a:cxnLst/>
              <a:rect l="l" t="t" r="r" b="b"/>
              <a:pathLst>
                <a:path w="386" h="1041" extrusionOk="0">
                  <a:moveTo>
                    <a:pt x="386" y="0"/>
                  </a:moveTo>
                  <a:cubicBezTo>
                    <a:pt x="277" y="197"/>
                    <a:pt x="188" y="395"/>
                    <a:pt x="119" y="612"/>
                  </a:cubicBezTo>
                  <a:cubicBezTo>
                    <a:pt x="90" y="691"/>
                    <a:pt x="60" y="770"/>
                    <a:pt x="30" y="859"/>
                  </a:cubicBezTo>
                  <a:cubicBezTo>
                    <a:pt x="11" y="888"/>
                    <a:pt x="1" y="938"/>
                    <a:pt x="11" y="977"/>
                  </a:cubicBezTo>
                  <a:cubicBezTo>
                    <a:pt x="21" y="997"/>
                    <a:pt x="40" y="1016"/>
                    <a:pt x="70" y="1026"/>
                  </a:cubicBezTo>
                  <a:cubicBezTo>
                    <a:pt x="80" y="1026"/>
                    <a:pt x="100" y="1036"/>
                    <a:pt x="119" y="1036"/>
                  </a:cubicBezTo>
                  <a:cubicBezTo>
                    <a:pt x="137" y="1039"/>
                    <a:pt x="155" y="1040"/>
                    <a:pt x="174" y="1040"/>
                  </a:cubicBezTo>
                  <a:cubicBezTo>
                    <a:pt x="219" y="1040"/>
                    <a:pt x="268" y="1033"/>
                    <a:pt x="317" y="1026"/>
                  </a:cubicBezTo>
                  <a:cubicBezTo>
                    <a:pt x="248" y="1007"/>
                    <a:pt x="188" y="987"/>
                    <a:pt x="119" y="987"/>
                  </a:cubicBezTo>
                  <a:cubicBezTo>
                    <a:pt x="90" y="987"/>
                    <a:pt x="70" y="977"/>
                    <a:pt x="70" y="957"/>
                  </a:cubicBezTo>
                  <a:cubicBezTo>
                    <a:pt x="60" y="928"/>
                    <a:pt x="70" y="898"/>
                    <a:pt x="90" y="868"/>
                  </a:cubicBezTo>
                  <a:lnTo>
                    <a:pt x="178" y="632"/>
                  </a:lnTo>
                  <a:cubicBezTo>
                    <a:pt x="267" y="424"/>
                    <a:pt x="336" y="217"/>
                    <a:pt x="38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6"/>
            <p:cNvSpPr/>
            <p:nvPr/>
          </p:nvSpPr>
          <p:spPr>
            <a:xfrm>
              <a:off x="6129975" y="2167550"/>
              <a:ext cx="28150" cy="13725"/>
            </a:xfrm>
            <a:custGeom>
              <a:avLst/>
              <a:gdLst/>
              <a:ahLst/>
              <a:cxnLst/>
              <a:rect l="l" t="t" r="r" b="b"/>
              <a:pathLst>
                <a:path w="1126" h="549" extrusionOk="0">
                  <a:moveTo>
                    <a:pt x="1126" y="0"/>
                  </a:moveTo>
                  <a:lnTo>
                    <a:pt x="1126" y="0"/>
                  </a:lnTo>
                  <a:cubicBezTo>
                    <a:pt x="804" y="208"/>
                    <a:pt x="437" y="316"/>
                    <a:pt x="60" y="316"/>
                  </a:cubicBezTo>
                  <a:cubicBezTo>
                    <a:pt x="43" y="316"/>
                    <a:pt x="27" y="316"/>
                    <a:pt x="11" y="316"/>
                  </a:cubicBezTo>
                  <a:lnTo>
                    <a:pt x="1" y="543"/>
                  </a:lnTo>
                  <a:cubicBezTo>
                    <a:pt x="47" y="546"/>
                    <a:pt x="91" y="548"/>
                    <a:pt x="133" y="548"/>
                  </a:cubicBezTo>
                  <a:cubicBezTo>
                    <a:pt x="887" y="548"/>
                    <a:pt x="1125" y="0"/>
                    <a:pt x="112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6"/>
            <p:cNvSpPr/>
            <p:nvPr/>
          </p:nvSpPr>
          <p:spPr>
            <a:xfrm>
              <a:off x="6185225" y="2117275"/>
              <a:ext cx="14600" cy="22200"/>
            </a:xfrm>
            <a:custGeom>
              <a:avLst/>
              <a:gdLst/>
              <a:ahLst/>
              <a:cxnLst/>
              <a:rect l="l" t="t" r="r" b="b"/>
              <a:pathLst>
                <a:path w="584" h="888" extrusionOk="0">
                  <a:moveTo>
                    <a:pt x="183" y="0"/>
                  </a:moveTo>
                  <a:cubicBezTo>
                    <a:pt x="130" y="0"/>
                    <a:pt x="92" y="8"/>
                    <a:pt x="90" y="8"/>
                  </a:cubicBezTo>
                  <a:cubicBezTo>
                    <a:pt x="90" y="8"/>
                    <a:pt x="1" y="837"/>
                    <a:pt x="1" y="847"/>
                  </a:cubicBezTo>
                  <a:cubicBezTo>
                    <a:pt x="1" y="851"/>
                    <a:pt x="102" y="887"/>
                    <a:pt x="220" y="887"/>
                  </a:cubicBezTo>
                  <a:cubicBezTo>
                    <a:pt x="385" y="887"/>
                    <a:pt x="583" y="816"/>
                    <a:pt x="583" y="482"/>
                  </a:cubicBezTo>
                  <a:cubicBezTo>
                    <a:pt x="583" y="58"/>
                    <a:pt x="327" y="0"/>
                    <a:pt x="18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6"/>
            <p:cNvSpPr/>
            <p:nvPr/>
          </p:nvSpPr>
          <p:spPr>
            <a:xfrm>
              <a:off x="6189425" y="2121900"/>
              <a:ext cx="6700" cy="12525"/>
            </a:xfrm>
            <a:custGeom>
              <a:avLst/>
              <a:gdLst/>
              <a:ahLst/>
              <a:cxnLst/>
              <a:rect l="l" t="t" r="r" b="b"/>
              <a:pathLst>
                <a:path w="268" h="501" extrusionOk="0">
                  <a:moveTo>
                    <a:pt x="119" y="1"/>
                  </a:moveTo>
                  <a:cubicBezTo>
                    <a:pt x="99" y="1"/>
                    <a:pt x="80" y="1"/>
                    <a:pt x="70" y="10"/>
                  </a:cubicBezTo>
                  <a:cubicBezTo>
                    <a:pt x="60" y="20"/>
                    <a:pt x="50" y="40"/>
                    <a:pt x="50" y="50"/>
                  </a:cubicBezTo>
                  <a:cubicBezTo>
                    <a:pt x="40" y="70"/>
                    <a:pt x="50" y="80"/>
                    <a:pt x="50" y="80"/>
                  </a:cubicBezTo>
                  <a:cubicBezTo>
                    <a:pt x="60" y="80"/>
                    <a:pt x="50" y="70"/>
                    <a:pt x="60" y="60"/>
                  </a:cubicBezTo>
                  <a:cubicBezTo>
                    <a:pt x="67" y="38"/>
                    <a:pt x="86" y="27"/>
                    <a:pt x="103" y="27"/>
                  </a:cubicBezTo>
                  <a:cubicBezTo>
                    <a:pt x="109" y="27"/>
                    <a:pt x="114" y="28"/>
                    <a:pt x="119" y="30"/>
                  </a:cubicBezTo>
                  <a:cubicBezTo>
                    <a:pt x="159" y="40"/>
                    <a:pt x="178" y="70"/>
                    <a:pt x="198" y="109"/>
                  </a:cubicBezTo>
                  <a:cubicBezTo>
                    <a:pt x="218" y="149"/>
                    <a:pt x="218" y="198"/>
                    <a:pt x="218" y="247"/>
                  </a:cubicBezTo>
                  <a:cubicBezTo>
                    <a:pt x="228" y="336"/>
                    <a:pt x="178" y="425"/>
                    <a:pt x="99" y="474"/>
                  </a:cubicBezTo>
                  <a:cubicBezTo>
                    <a:pt x="89" y="479"/>
                    <a:pt x="77" y="482"/>
                    <a:pt x="65" y="482"/>
                  </a:cubicBezTo>
                  <a:cubicBezTo>
                    <a:pt x="52" y="482"/>
                    <a:pt x="40" y="479"/>
                    <a:pt x="30" y="474"/>
                  </a:cubicBezTo>
                  <a:cubicBezTo>
                    <a:pt x="11" y="464"/>
                    <a:pt x="1" y="455"/>
                    <a:pt x="1" y="454"/>
                  </a:cubicBezTo>
                  <a:lnTo>
                    <a:pt x="1" y="454"/>
                  </a:lnTo>
                  <a:cubicBezTo>
                    <a:pt x="1" y="455"/>
                    <a:pt x="1" y="474"/>
                    <a:pt x="20" y="484"/>
                  </a:cubicBezTo>
                  <a:cubicBezTo>
                    <a:pt x="38" y="496"/>
                    <a:pt x="55" y="500"/>
                    <a:pt x="72" y="500"/>
                  </a:cubicBezTo>
                  <a:cubicBezTo>
                    <a:pt x="85" y="500"/>
                    <a:pt x="97" y="498"/>
                    <a:pt x="109" y="494"/>
                  </a:cubicBezTo>
                  <a:cubicBezTo>
                    <a:pt x="208" y="454"/>
                    <a:pt x="267" y="356"/>
                    <a:pt x="257" y="247"/>
                  </a:cubicBezTo>
                  <a:cubicBezTo>
                    <a:pt x="267" y="198"/>
                    <a:pt x="247" y="139"/>
                    <a:pt x="228" y="89"/>
                  </a:cubicBezTo>
                  <a:cubicBezTo>
                    <a:pt x="208" y="40"/>
                    <a:pt x="168" y="10"/>
                    <a:pt x="11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6"/>
            <p:cNvSpPr/>
            <p:nvPr/>
          </p:nvSpPr>
          <p:spPr>
            <a:xfrm>
              <a:off x="6108525" y="2067850"/>
              <a:ext cx="84125" cy="57550"/>
            </a:xfrm>
            <a:custGeom>
              <a:avLst/>
              <a:gdLst/>
              <a:ahLst/>
              <a:cxnLst/>
              <a:rect l="l" t="t" r="r" b="b"/>
              <a:pathLst>
                <a:path w="3365" h="2302" extrusionOk="0">
                  <a:moveTo>
                    <a:pt x="1220" y="0"/>
                  </a:moveTo>
                  <a:cubicBezTo>
                    <a:pt x="763" y="0"/>
                    <a:pt x="328" y="176"/>
                    <a:pt x="0" y="495"/>
                  </a:cubicBezTo>
                  <a:lnTo>
                    <a:pt x="148" y="456"/>
                  </a:lnTo>
                  <a:cubicBezTo>
                    <a:pt x="306" y="761"/>
                    <a:pt x="671" y="919"/>
                    <a:pt x="1007" y="929"/>
                  </a:cubicBezTo>
                  <a:cubicBezTo>
                    <a:pt x="1352" y="919"/>
                    <a:pt x="1697" y="860"/>
                    <a:pt x="2023" y="752"/>
                  </a:cubicBezTo>
                  <a:cubicBezTo>
                    <a:pt x="2112" y="727"/>
                    <a:pt x="2210" y="705"/>
                    <a:pt x="2304" y="705"/>
                  </a:cubicBezTo>
                  <a:cubicBezTo>
                    <a:pt x="2398" y="705"/>
                    <a:pt x="2487" y="727"/>
                    <a:pt x="2556" y="791"/>
                  </a:cubicBezTo>
                  <a:cubicBezTo>
                    <a:pt x="2625" y="880"/>
                    <a:pt x="2664" y="988"/>
                    <a:pt x="2664" y="1097"/>
                  </a:cubicBezTo>
                  <a:cubicBezTo>
                    <a:pt x="2694" y="1334"/>
                    <a:pt x="2694" y="1580"/>
                    <a:pt x="2674" y="1817"/>
                  </a:cubicBezTo>
                  <a:cubicBezTo>
                    <a:pt x="2654" y="1916"/>
                    <a:pt x="2654" y="2015"/>
                    <a:pt x="2674" y="2103"/>
                  </a:cubicBezTo>
                  <a:cubicBezTo>
                    <a:pt x="2694" y="2202"/>
                    <a:pt x="2773" y="2281"/>
                    <a:pt x="2872" y="2301"/>
                  </a:cubicBezTo>
                  <a:cubicBezTo>
                    <a:pt x="2874" y="2301"/>
                    <a:pt x="2877" y="2301"/>
                    <a:pt x="2880" y="2301"/>
                  </a:cubicBezTo>
                  <a:cubicBezTo>
                    <a:pt x="3026" y="2301"/>
                    <a:pt x="3198" y="2061"/>
                    <a:pt x="3247" y="1926"/>
                  </a:cubicBezTo>
                  <a:cubicBezTo>
                    <a:pt x="3296" y="1758"/>
                    <a:pt x="3325" y="1571"/>
                    <a:pt x="3325" y="1393"/>
                  </a:cubicBezTo>
                  <a:cubicBezTo>
                    <a:pt x="3365" y="1186"/>
                    <a:pt x="3325" y="969"/>
                    <a:pt x="3217" y="781"/>
                  </a:cubicBezTo>
                  <a:cubicBezTo>
                    <a:pt x="3079" y="594"/>
                    <a:pt x="2891" y="446"/>
                    <a:pt x="2664" y="357"/>
                  </a:cubicBezTo>
                  <a:cubicBezTo>
                    <a:pt x="2240" y="140"/>
                    <a:pt x="1776" y="12"/>
                    <a:pt x="1293" y="2"/>
                  </a:cubicBezTo>
                  <a:cubicBezTo>
                    <a:pt x="1269" y="1"/>
                    <a:pt x="1244" y="0"/>
                    <a:pt x="122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6"/>
            <p:cNvSpPr/>
            <p:nvPr/>
          </p:nvSpPr>
          <p:spPr>
            <a:xfrm>
              <a:off x="6291050" y="2979350"/>
              <a:ext cx="97225" cy="61950"/>
            </a:xfrm>
            <a:custGeom>
              <a:avLst/>
              <a:gdLst/>
              <a:ahLst/>
              <a:cxnLst/>
              <a:rect l="l" t="t" r="r" b="b"/>
              <a:pathLst>
                <a:path w="3889" h="2478" extrusionOk="0">
                  <a:moveTo>
                    <a:pt x="3494" y="0"/>
                  </a:moveTo>
                  <a:lnTo>
                    <a:pt x="1412" y="513"/>
                  </a:lnTo>
                  <a:lnTo>
                    <a:pt x="1668" y="1618"/>
                  </a:lnTo>
                  <a:cubicBezTo>
                    <a:pt x="1668" y="1618"/>
                    <a:pt x="1" y="2447"/>
                    <a:pt x="465" y="2477"/>
                  </a:cubicBezTo>
                  <a:cubicBezTo>
                    <a:pt x="471" y="2477"/>
                    <a:pt x="477" y="2477"/>
                    <a:pt x="484" y="2477"/>
                  </a:cubicBezTo>
                  <a:cubicBezTo>
                    <a:pt x="947" y="2477"/>
                    <a:pt x="3206" y="1833"/>
                    <a:pt x="3770" y="1668"/>
                  </a:cubicBezTo>
                  <a:lnTo>
                    <a:pt x="3888" y="1628"/>
                  </a:lnTo>
                  <a:lnTo>
                    <a:pt x="349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6"/>
            <p:cNvSpPr/>
            <p:nvPr/>
          </p:nvSpPr>
          <p:spPr>
            <a:xfrm>
              <a:off x="6369000" y="3004750"/>
              <a:ext cx="19025" cy="19525"/>
            </a:xfrm>
            <a:custGeom>
              <a:avLst/>
              <a:gdLst/>
              <a:ahLst/>
              <a:cxnLst/>
              <a:rect l="l" t="t" r="r" b="b"/>
              <a:pathLst>
                <a:path w="761" h="781" extrusionOk="0">
                  <a:moveTo>
                    <a:pt x="622" y="1"/>
                  </a:moveTo>
                  <a:cubicBezTo>
                    <a:pt x="445" y="30"/>
                    <a:pt x="277" y="129"/>
                    <a:pt x="169" y="267"/>
                  </a:cubicBezTo>
                  <a:cubicBezTo>
                    <a:pt x="60" y="415"/>
                    <a:pt x="1" y="593"/>
                    <a:pt x="11" y="780"/>
                  </a:cubicBezTo>
                  <a:lnTo>
                    <a:pt x="761" y="583"/>
                  </a:lnTo>
                  <a:lnTo>
                    <a:pt x="62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6"/>
            <p:cNvSpPr/>
            <p:nvPr/>
          </p:nvSpPr>
          <p:spPr>
            <a:xfrm>
              <a:off x="6298225" y="3018825"/>
              <a:ext cx="90050" cy="22400"/>
            </a:xfrm>
            <a:custGeom>
              <a:avLst/>
              <a:gdLst/>
              <a:ahLst/>
              <a:cxnLst/>
              <a:rect l="l" t="t" r="r" b="b"/>
              <a:pathLst>
                <a:path w="3602" h="896" extrusionOk="0">
                  <a:moveTo>
                    <a:pt x="3582" y="0"/>
                  </a:moveTo>
                  <a:lnTo>
                    <a:pt x="819" y="701"/>
                  </a:lnTo>
                  <a:cubicBezTo>
                    <a:pt x="819" y="701"/>
                    <a:pt x="710" y="473"/>
                    <a:pt x="587" y="473"/>
                  </a:cubicBezTo>
                  <a:cubicBezTo>
                    <a:pt x="582" y="473"/>
                    <a:pt x="577" y="473"/>
                    <a:pt x="572" y="474"/>
                  </a:cubicBezTo>
                  <a:cubicBezTo>
                    <a:pt x="572" y="474"/>
                    <a:pt x="0" y="799"/>
                    <a:pt x="99" y="888"/>
                  </a:cubicBezTo>
                  <a:cubicBezTo>
                    <a:pt x="105" y="893"/>
                    <a:pt x="120" y="895"/>
                    <a:pt x="144" y="895"/>
                  </a:cubicBezTo>
                  <a:cubicBezTo>
                    <a:pt x="493" y="895"/>
                    <a:pt x="2640" y="373"/>
                    <a:pt x="3601" y="49"/>
                  </a:cubicBezTo>
                  <a:lnTo>
                    <a:pt x="35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6"/>
            <p:cNvSpPr/>
            <p:nvPr/>
          </p:nvSpPr>
          <p:spPr>
            <a:xfrm>
              <a:off x="6300675" y="3018575"/>
              <a:ext cx="88100" cy="21475"/>
            </a:xfrm>
            <a:custGeom>
              <a:avLst/>
              <a:gdLst/>
              <a:ahLst/>
              <a:cxnLst/>
              <a:rect l="l" t="t" r="r" b="b"/>
              <a:pathLst>
                <a:path w="3524" h="859" extrusionOk="0">
                  <a:moveTo>
                    <a:pt x="3484" y="0"/>
                  </a:moveTo>
                  <a:lnTo>
                    <a:pt x="3385" y="30"/>
                  </a:lnTo>
                  <a:lnTo>
                    <a:pt x="3010" y="128"/>
                  </a:lnTo>
                  <a:cubicBezTo>
                    <a:pt x="2694" y="217"/>
                    <a:pt x="2250" y="326"/>
                    <a:pt x="1767" y="444"/>
                  </a:cubicBezTo>
                  <a:cubicBezTo>
                    <a:pt x="1283" y="563"/>
                    <a:pt x="839" y="671"/>
                    <a:pt x="514" y="740"/>
                  </a:cubicBezTo>
                  <a:lnTo>
                    <a:pt x="139" y="819"/>
                  </a:lnTo>
                  <a:lnTo>
                    <a:pt x="30" y="849"/>
                  </a:lnTo>
                  <a:lnTo>
                    <a:pt x="1" y="859"/>
                  </a:lnTo>
                  <a:lnTo>
                    <a:pt x="40" y="859"/>
                  </a:lnTo>
                  <a:lnTo>
                    <a:pt x="139" y="839"/>
                  </a:lnTo>
                  <a:lnTo>
                    <a:pt x="524" y="760"/>
                  </a:lnTo>
                  <a:cubicBezTo>
                    <a:pt x="839" y="691"/>
                    <a:pt x="1283" y="592"/>
                    <a:pt x="1777" y="474"/>
                  </a:cubicBezTo>
                  <a:cubicBezTo>
                    <a:pt x="2260" y="355"/>
                    <a:pt x="2704" y="247"/>
                    <a:pt x="3020" y="158"/>
                  </a:cubicBezTo>
                  <a:lnTo>
                    <a:pt x="3385" y="49"/>
                  </a:lnTo>
                  <a:lnTo>
                    <a:pt x="3484" y="10"/>
                  </a:lnTo>
                  <a:cubicBezTo>
                    <a:pt x="3503" y="10"/>
                    <a:pt x="3513" y="10"/>
                    <a:pt x="35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6"/>
            <p:cNvSpPr/>
            <p:nvPr/>
          </p:nvSpPr>
          <p:spPr>
            <a:xfrm>
              <a:off x="6312025" y="3030150"/>
              <a:ext cx="6925" cy="6950"/>
            </a:xfrm>
            <a:custGeom>
              <a:avLst/>
              <a:gdLst/>
              <a:ahLst/>
              <a:cxnLst/>
              <a:rect l="l" t="t" r="r" b="b"/>
              <a:pathLst>
                <a:path w="277" h="278" extrusionOk="0">
                  <a:moveTo>
                    <a:pt x="1" y="1"/>
                  </a:moveTo>
                  <a:lnTo>
                    <a:pt x="1" y="1"/>
                  </a:lnTo>
                  <a:cubicBezTo>
                    <a:pt x="60" y="31"/>
                    <a:pt x="119" y="70"/>
                    <a:pt x="168" y="109"/>
                  </a:cubicBezTo>
                  <a:cubicBezTo>
                    <a:pt x="208" y="159"/>
                    <a:pt x="247" y="218"/>
                    <a:pt x="277" y="277"/>
                  </a:cubicBezTo>
                  <a:cubicBezTo>
                    <a:pt x="277" y="208"/>
                    <a:pt x="237" y="139"/>
                    <a:pt x="188" y="100"/>
                  </a:cubicBezTo>
                  <a:cubicBezTo>
                    <a:pt x="139" y="40"/>
                    <a:pt x="70" y="1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6"/>
            <p:cNvSpPr/>
            <p:nvPr/>
          </p:nvSpPr>
          <p:spPr>
            <a:xfrm>
              <a:off x="6328550" y="3021775"/>
              <a:ext cx="3975" cy="3725"/>
            </a:xfrm>
            <a:custGeom>
              <a:avLst/>
              <a:gdLst/>
              <a:ahLst/>
              <a:cxnLst/>
              <a:rect l="l" t="t" r="r" b="b"/>
              <a:pathLst>
                <a:path w="159" h="149" extrusionOk="0">
                  <a:moveTo>
                    <a:pt x="11" y="0"/>
                  </a:moveTo>
                  <a:lnTo>
                    <a:pt x="11" y="0"/>
                  </a:lnTo>
                  <a:cubicBezTo>
                    <a:pt x="1" y="10"/>
                    <a:pt x="30" y="50"/>
                    <a:pt x="70" y="89"/>
                  </a:cubicBezTo>
                  <a:cubicBezTo>
                    <a:pt x="119" y="129"/>
                    <a:pt x="159" y="148"/>
                    <a:pt x="159" y="148"/>
                  </a:cubicBezTo>
                  <a:cubicBezTo>
                    <a:pt x="159" y="148"/>
                    <a:pt x="129" y="109"/>
                    <a:pt x="89" y="69"/>
                  </a:cubicBezTo>
                  <a:cubicBezTo>
                    <a:pt x="50" y="30"/>
                    <a:pt x="11" y="0"/>
                    <a:pt x="1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6"/>
            <p:cNvSpPr/>
            <p:nvPr/>
          </p:nvSpPr>
          <p:spPr>
            <a:xfrm>
              <a:off x="6332000" y="3020200"/>
              <a:ext cx="4225" cy="2150"/>
            </a:xfrm>
            <a:custGeom>
              <a:avLst/>
              <a:gdLst/>
              <a:ahLst/>
              <a:cxnLst/>
              <a:rect l="l" t="t" r="r" b="b"/>
              <a:pathLst>
                <a:path w="169" h="86" extrusionOk="0">
                  <a:moveTo>
                    <a:pt x="17" y="1"/>
                  </a:moveTo>
                  <a:cubicBezTo>
                    <a:pt x="13" y="1"/>
                    <a:pt x="11" y="2"/>
                    <a:pt x="11" y="4"/>
                  </a:cubicBezTo>
                  <a:cubicBezTo>
                    <a:pt x="1" y="4"/>
                    <a:pt x="40" y="34"/>
                    <a:pt x="80" y="54"/>
                  </a:cubicBezTo>
                  <a:cubicBezTo>
                    <a:pt x="120" y="70"/>
                    <a:pt x="154" y="86"/>
                    <a:pt x="165" y="86"/>
                  </a:cubicBezTo>
                  <a:cubicBezTo>
                    <a:pt x="167" y="86"/>
                    <a:pt x="169" y="85"/>
                    <a:pt x="169" y="83"/>
                  </a:cubicBezTo>
                  <a:cubicBezTo>
                    <a:pt x="169" y="73"/>
                    <a:pt x="139" y="54"/>
                    <a:pt x="90" y="34"/>
                  </a:cubicBezTo>
                  <a:cubicBezTo>
                    <a:pt x="60" y="12"/>
                    <a:pt x="30" y="1"/>
                    <a:pt x="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6"/>
            <p:cNvSpPr/>
            <p:nvPr/>
          </p:nvSpPr>
          <p:spPr>
            <a:xfrm>
              <a:off x="6332250" y="3016725"/>
              <a:ext cx="5450" cy="1375"/>
            </a:xfrm>
            <a:custGeom>
              <a:avLst/>
              <a:gdLst/>
              <a:ahLst/>
              <a:cxnLst/>
              <a:rect l="l" t="t" r="r" b="b"/>
              <a:pathLst>
                <a:path w="218" h="55" extrusionOk="0">
                  <a:moveTo>
                    <a:pt x="183" y="1"/>
                  </a:moveTo>
                  <a:cubicBezTo>
                    <a:pt x="155" y="1"/>
                    <a:pt x="127" y="8"/>
                    <a:pt x="99" y="15"/>
                  </a:cubicBezTo>
                  <a:cubicBezTo>
                    <a:pt x="70" y="25"/>
                    <a:pt x="30" y="35"/>
                    <a:pt x="1" y="54"/>
                  </a:cubicBezTo>
                  <a:cubicBezTo>
                    <a:pt x="40" y="54"/>
                    <a:pt x="70" y="54"/>
                    <a:pt x="109" y="45"/>
                  </a:cubicBezTo>
                  <a:cubicBezTo>
                    <a:pt x="149" y="35"/>
                    <a:pt x="188" y="25"/>
                    <a:pt x="218" y="5"/>
                  </a:cubicBezTo>
                  <a:cubicBezTo>
                    <a:pt x="206" y="2"/>
                    <a:pt x="195" y="1"/>
                    <a:pt x="18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6"/>
            <p:cNvSpPr/>
            <p:nvPr/>
          </p:nvSpPr>
          <p:spPr>
            <a:xfrm>
              <a:off x="6331750" y="3013150"/>
              <a:ext cx="5950" cy="2000"/>
            </a:xfrm>
            <a:custGeom>
              <a:avLst/>
              <a:gdLst/>
              <a:ahLst/>
              <a:cxnLst/>
              <a:rect l="l" t="t" r="r" b="b"/>
              <a:pathLst>
                <a:path w="238" h="80" extrusionOk="0">
                  <a:moveTo>
                    <a:pt x="238" y="0"/>
                  </a:moveTo>
                  <a:cubicBezTo>
                    <a:pt x="198" y="10"/>
                    <a:pt x="159" y="20"/>
                    <a:pt x="129" y="40"/>
                  </a:cubicBezTo>
                  <a:cubicBezTo>
                    <a:pt x="80" y="49"/>
                    <a:pt x="40" y="59"/>
                    <a:pt x="1" y="79"/>
                  </a:cubicBezTo>
                  <a:cubicBezTo>
                    <a:pt x="40" y="79"/>
                    <a:pt x="90" y="79"/>
                    <a:pt x="129" y="59"/>
                  </a:cubicBezTo>
                  <a:cubicBezTo>
                    <a:pt x="169" y="49"/>
                    <a:pt x="208" y="30"/>
                    <a:pt x="2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6"/>
            <p:cNvSpPr/>
            <p:nvPr/>
          </p:nvSpPr>
          <p:spPr>
            <a:xfrm>
              <a:off x="6318925" y="3018075"/>
              <a:ext cx="10650" cy="4475"/>
            </a:xfrm>
            <a:custGeom>
              <a:avLst/>
              <a:gdLst/>
              <a:ahLst/>
              <a:cxnLst/>
              <a:rect l="l" t="t" r="r" b="b"/>
              <a:pathLst>
                <a:path w="426" h="179" extrusionOk="0">
                  <a:moveTo>
                    <a:pt x="159" y="28"/>
                  </a:moveTo>
                  <a:cubicBezTo>
                    <a:pt x="168" y="28"/>
                    <a:pt x="178" y="28"/>
                    <a:pt x="188" y="30"/>
                  </a:cubicBezTo>
                  <a:cubicBezTo>
                    <a:pt x="238" y="30"/>
                    <a:pt x="287" y="50"/>
                    <a:pt x="317" y="79"/>
                  </a:cubicBezTo>
                  <a:cubicBezTo>
                    <a:pt x="342" y="92"/>
                    <a:pt x="363" y="113"/>
                    <a:pt x="383" y="137"/>
                  </a:cubicBezTo>
                  <a:lnTo>
                    <a:pt x="383" y="137"/>
                  </a:lnTo>
                  <a:cubicBezTo>
                    <a:pt x="360" y="139"/>
                    <a:pt x="328" y="144"/>
                    <a:pt x="287" y="148"/>
                  </a:cubicBezTo>
                  <a:lnTo>
                    <a:pt x="139" y="148"/>
                  </a:lnTo>
                  <a:cubicBezTo>
                    <a:pt x="109" y="139"/>
                    <a:pt x="80" y="139"/>
                    <a:pt x="60" y="129"/>
                  </a:cubicBezTo>
                  <a:cubicBezTo>
                    <a:pt x="30" y="119"/>
                    <a:pt x="11" y="99"/>
                    <a:pt x="30" y="79"/>
                  </a:cubicBezTo>
                  <a:cubicBezTo>
                    <a:pt x="71" y="47"/>
                    <a:pt x="112" y="28"/>
                    <a:pt x="159" y="28"/>
                  </a:cubicBezTo>
                  <a:close/>
                  <a:moveTo>
                    <a:pt x="174" y="0"/>
                  </a:moveTo>
                  <a:cubicBezTo>
                    <a:pt x="117" y="0"/>
                    <a:pt x="60" y="20"/>
                    <a:pt x="11" y="60"/>
                  </a:cubicBezTo>
                  <a:cubicBezTo>
                    <a:pt x="1" y="79"/>
                    <a:pt x="1" y="99"/>
                    <a:pt x="11" y="119"/>
                  </a:cubicBezTo>
                  <a:cubicBezTo>
                    <a:pt x="21" y="139"/>
                    <a:pt x="40" y="148"/>
                    <a:pt x="60" y="148"/>
                  </a:cubicBezTo>
                  <a:cubicBezTo>
                    <a:pt x="80" y="158"/>
                    <a:pt x="109" y="168"/>
                    <a:pt x="149" y="168"/>
                  </a:cubicBezTo>
                  <a:lnTo>
                    <a:pt x="297" y="168"/>
                  </a:lnTo>
                  <a:cubicBezTo>
                    <a:pt x="326" y="161"/>
                    <a:pt x="360" y="154"/>
                    <a:pt x="391" y="147"/>
                  </a:cubicBezTo>
                  <a:lnTo>
                    <a:pt x="391" y="147"/>
                  </a:lnTo>
                  <a:cubicBezTo>
                    <a:pt x="399" y="157"/>
                    <a:pt x="407" y="167"/>
                    <a:pt x="415" y="178"/>
                  </a:cubicBezTo>
                  <a:cubicBezTo>
                    <a:pt x="407" y="162"/>
                    <a:pt x="406" y="153"/>
                    <a:pt x="400" y="144"/>
                  </a:cubicBezTo>
                  <a:lnTo>
                    <a:pt x="400" y="144"/>
                  </a:lnTo>
                  <a:cubicBezTo>
                    <a:pt x="409" y="143"/>
                    <a:pt x="417" y="141"/>
                    <a:pt x="425" y="139"/>
                  </a:cubicBezTo>
                  <a:cubicBezTo>
                    <a:pt x="425" y="136"/>
                    <a:pt x="421" y="134"/>
                    <a:pt x="413" y="134"/>
                  </a:cubicBezTo>
                  <a:cubicBezTo>
                    <a:pt x="408" y="134"/>
                    <a:pt x="402" y="135"/>
                    <a:pt x="394" y="136"/>
                  </a:cubicBezTo>
                  <a:lnTo>
                    <a:pt x="394" y="136"/>
                  </a:lnTo>
                  <a:cubicBezTo>
                    <a:pt x="384" y="107"/>
                    <a:pt x="355" y="79"/>
                    <a:pt x="336" y="60"/>
                  </a:cubicBezTo>
                  <a:cubicBezTo>
                    <a:pt x="287" y="20"/>
                    <a:pt x="230" y="0"/>
                    <a:pt x="1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6"/>
            <p:cNvSpPr/>
            <p:nvPr/>
          </p:nvSpPr>
          <p:spPr>
            <a:xfrm>
              <a:off x="6327825" y="3014625"/>
              <a:ext cx="4200" cy="7175"/>
            </a:xfrm>
            <a:custGeom>
              <a:avLst/>
              <a:gdLst/>
              <a:ahLst/>
              <a:cxnLst/>
              <a:rect l="l" t="t" r="r" b="b"/>
              <a:pathLst>
                <a:path w="168" h="287" extrusionOk="0">
                  <a:moveTo>
                    <a:pt x="109" y="0"/>
                  </a:moveTo>
                  <a:cubicBezTo>
                    <a:pt x="59" y="10"/>
                    <a:pt x="30" y="50"/>
                    <a:pt x="10" y="89"/>
                  </a:cubicBezTo>
                  <a:cubicBezTo>
                    <a:pt x="0" y="129"/>
                    <a:pt x="0" y="158"/>
                    <a:pt x="0" y="198"/>
                  </a:cubicBezTo>
                  <a:cubicBezTo>
                    <a:pt x="0" y="227"/>
                    <a:pt x="20" y="267"/>
                    <a:pt x="40" y="286"/>
                  </a:cubicBezTo>
                  <a:cubicBezTo>
                    <a:pt x="30" y="257"/>
                    <a:pt x="20" y="227"/>
                    <a:pt x="20" y="198"/>
                  </a:cubicBezTo>
                  <a:cubicBezTo>
                    <a:pt x="20" y="168"/>
                    <a:pt x="20" y="129"/>
                    <a:pt x="40" y="99"/>
                  </a:cubicBezTo>
                  <a:cubicBezTo>
                    <a:pt x="49" y="69"/>
                    <a:pt x="79" y="20"/>
                    <a:pt x="109" y="20"/>
                  </a:cubicBezTo>
                  <a:cubicBezTo>
                    <a:pt x="148" y="20"/>
                    <a:pt x="148" y="69"/>
                    <a:pt x="138" y="109"/>
                  </a:cubicBezTo>
                  <a:cubicBezTo>
                    <a:pt x="128" y="138"/>
                    <a:pt x="109" y="168"/>
                    <a:pt x="99" y="198"/>
                  </a:cubicBezTo>
                  <a:cubicBezTo>
                    <a:pt x="69" y="247"/>
                    <a:pt x="49" y="277"/>
                    <a:pt x="49" y="286"/>
                  </a:cubicBezTo>
                  <a:cubicBezTo>
                    <a:pt x="49" y="286"/>
                    <a:pt x="79" y="257"/>
                    <a:pt x="109" y="207"/>
                  </a:cubicBezTo>
                  <a:cubicBezTo>
                    <a:pt x="128" y="178"/>
                    <a:pt x="148" y="148"/>
                    <a:pt x="158" y="119"/>
                  </a:cubicBezTo>
                  <a:cubicBezTo>
                    <a:pt x="168" y="89"/>
                    <a:pt x="168" y="69"/>
                    <a:pt x="168" y="50"/>
                  </a:cubicBezTo>
                  <a:cubicBezTo>
                    <a:pt x="158" y="20"/>
                    <a:pt x="138" y="0"/>
                    <a:pt x="1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6"/>
            <p:cNvSpPr/>
            <p:nvPr/>
          </p:nvSpPr>
          <p:spPr>
            <a:xfrm>
              <a:off x="6369000" y="3004500"/>
              <a:ext cx="15325" cy="19275"/>
            </a:xfrm>
            <a:custGeom>
              <a:avLst/>
              <a:gdLst/>
              <a:ahLst/>
              <a:cxnLst/>
              <a:rect l="l" t="t" r="r" b="b"/>
              <a:pathLst>
                <a:path w="613" h="771" extrusionOk="0">
                  <a:moveTo>
                    <a:pt x="573" y="1"/>
                  </a:moveTo>
                  <a:cubicBezTo>
                    <a:pt x="534" y="1"/>
                    <a:pt x="494" y="11"/>
                    <a:pt x="455" y="20"/>
                  </a:cubicBezTo>
                  <a:cubicBezTo>
                    <a:pt x="198" y="109"/>
                    <a:pt x="21" y="336"/>
                    <a:pt x="11" y="603"/>
                  </a:cubicBezTo>
                  <a:cubicBezTo>
                    <a:pt x="1" y="652"/>
                    <a:pt x="1" y="691"/>
                    <a:pt x="11" y="731"/>
                  </a:cubicBezTo>
                  <a:cubicBezTo>
                    <a:pt x="11" y="741"/>
                    <a:pt x="11" y="760"/>
                    <a:pt x="21" y="770"/>
                  </a:cubicBezTo>
                  <a:cubicBezTo>
                    <a:pt x="21" y="770"/>
                    <a:pt x="11" y="711"/>
                    <a:pt x="21" y="612"/>
                  </a:cubicBezTo>
                  <a:cubicBezTo>
                    <a:pt x="30" y="484"/>
                    <a:pt x="80" y="366"/>
                    <a:pt x="159" y="267"/>
                  </a:cubicBezTo>
                  <a:cubicBezTo>
                    <a:pt x="228" y="168"/>
                    <a:pt x="336" y="90"/>
                    <a:pt x="455" y="50"/>
                  </a:cubicBezTo>
                  <a:cubicBezTo>
                    <a:pt x="544" y="11"/>
                    <a:pt x="613" y="11"/>
                    <a:pt x="613" y="11"/>
                  </a:cubicBezTo>
                  <a:cubicBezTo>
                    <a:pt x="613" y="1"/>
                    <a:pt x="593" y="1"/>
                    <a:pt x="5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6"/>
            <p:cNvSpPr/>
            <p:nvPr/>
          </p:nvSpPr>
          <p:spPr>
            <a:xfrm>
              <a:off x="6373450" y="2984275"/>
              <a:ext cx="5700" cy="21250"/>
            </a:xfrm>
            <a:custGeom>
              <a:avLst/>
              <a:gdLst/>
              <a:ahLst/>
              <a:cxnLst/>
              <a:rect l="l" t="t" r="r" b="b"/>
              <a:pathLst>
                <a:path w="228" h="850" extrusionOk="0">
                  <a:moveTo>
                    <a:pt x="0" y="1"/>
                  </a:moveTo>
                  <a:lnTo>
                    <a:pt x="0" y="1"/>
                  </a:lnTo>
                  <a:cubicBezTo>
                    <a:pt x="30" y="149"/>
                    <a:pt x="60" y="287"/>
                    <a:pt x="99" y="435"/>
                  </a:cubicBezTo>
                  <a:cubicBezTo>
                    <a:pt x="129" y="573"/>
                    <a:pt x="178" y="711"/>
                    <a:pt x="227" y="849"/>
                  </a:cubicBezTo>
                  <a:cubicBezTo>
                    <a:pt x="168" y="563"/>
                    <a:pt x="99" y="277"/>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6"/>
            <p:cNvSpPr/>
            <p:nvPr/>
          </p:nvSpPr>
          <p:spPr>
            <a:xfrm>
              <a:off x="6346325" y="3020550"/>
              <a:ext cx="15300" cy="3950"/>
            </a:xfrm>
            <a:custGeom>
              <a:avLst/>
              <a:gdLst/>
              <a:ahLst/>
              <a:cxnLst/>
              <a:rect l="l" t="t" r="r" b="b"/>
              <a:pathLst>
                <a:path w="612" h="158" extrusionOk="0">
                  <a:moveTo>
                    <a:pt x="612" y="0"/>
                  </a:moveTo>
                  <a:cubicBezTo>
                    <a:pt x="612" y="0"/>
                    <a:pt x="474" y="40"/>
                    <a:pt x="306" y="79"/>
                  </a:cubicBezTo>
                  <a:cubicBezTo>
                    <a:pt x="138" y="128"/>
                    <a:pt x="0" y="148"/>
                    <a:pt x="0" y="158"/>
                  </a:cubicBezTo>
                  <a:cubicBezTo>
                    <a:pt x="109" y="158"/>
                    <a:pt x="207" y="138"/>
                    <a:pt x="316" y="109"/>
                  </a:cubicBezTo>
                  <a:cubicBezTo>
                    <a:pt x="415" y="89"/>
                    <a:pt x="513" y="49"/>
                    <a:pt x="6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6"/>
            <p:cNvSpPr/>
            <p:nvPr/>
          </p:nvSpPr>
          <p:spPr>
            <a:xfrm>
              <a:off x="6370725" y="3018075"/>
              <a:ext cx="1025" cy="3475"/>
            </a:xfrm>
            <a:custGeom>
              <a:avLst/>
              <a:gdLst/>
              <a:ahLst/>
              <a:cxnLst/>
              <a:rect l="l" t="t" r="r" b="b"/>
              <a:pathLst>
                <a:path w="41" h="139" extrusionOk="0">
                  <a:moveTo>
                    <a:pt x="40" y="0"/>
                  </a:moveTo>
                  <a:cubicBezTo>
                    <a:pt x="40" y="0"/>
                    <a:pt x="11" y="30"/>
                    <a:pt x="1" y="69"/>
                  </a:cubicBezTo>
                  <a:cubicBezTo>
                    <a:pt x="1" y="109"/>
                    <a:pt x="11" y="139"/>
                    <a:pt x="21" y="139"/>
                  </a:cubicBezTo>
                  <a:cubicBezTo>
                    <a:pt x="21" y="139"/>
                    <a:pt x="21" y="109"/>
                    <a:pt x="31" y="69"/>
                  </a:cubicBezTo>
                  <a:cubicBezTo>
                    <a:pt x="40" y="40"/>
                    <a:pt x="40" y="0"/>
                    <a:pt x="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6"/>
            <p:cNvSpPr/>
            <p:nvPr/>
          </p:nvSpPr>
          <p:spPr>
            <a:xfrm>
              <a:off x="6372700" y="3012400"/>
              <a:ext cx="1750" cy="2550"/>
            </a:xfrm>
            <a:custGeom>
              <a:avLst/>
              <a:gdLst/>
              <a:ahLst/>
              <a:cxnLst/>
              <a:rect l="l" t="t" r="r" b="b"/>
              <a:pathLst>
                <a:path w="70" h="102" extrusionOk="0">
                  <a:moveTo>
                    <a:pt x="70" y="0"/>
                  </a:moveTo>
                  <a:lnTo>
                    <a:pt x="70" y="0"/>
                  </a:lnTo>
                  <a:cubicBezTo>
                    <a:pt x="60" y="0"/>
                    <a:pt x="50" y="20"/>
                    <a:pt x="30" y="40"/>
                  </a:cubicBezTo>
                  <a:cubicBezTo>
                    <a:pt x="11" y="70"/>
                    <a:pt x="1" y="99"/>
                    <a:pt x="11" y="99"/>
                  </a:cubicBezTo>
                  <a:cubicBezTo>
                    <a:pt x="12" y="100"/>
                    <a:pt x="13" y="101"/>
                    <a:pt x="15" y="101"/>
                  </a:cubicBezTo>
                  <a:cubicBezTo>
                    <a:pt x="23" y="101"/>
                    <a:pt x="33" y="77"/>
                    <a:pt x="50" y="60"/>
                  </a:cubicBezTo>
                  <a:cubicBezTo>
                    <a:pt x="70" y="30"/>
                    <a:pt x="70" y="0"/>
                    <a:pt x="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6"/>
            <p:cNvSpPr/>
            <p:nvPr/>
          </p:nvSpPr>
          <p:spPr>
            <a:xfrm>
              <a:off x="6376400" y="3008775"/>
              <a:ext cx="3000" cy="1925"/>
            </a:xfrm>
            <a:custGeom>
              <a:avLst/>
              <a:gdLst/>
              <a:ahLst/>
              <a:cxnLst/>
              <a:rect l="l" t="t" r="r" b="b"/>
              <a:pathLst>
                <a:path w="120" h="77" extrusionOk="0">
                  <a:moveTo>
                    <a:pt x="105" y="1"/>
                  </a:moveTo>
                  <a:cubicBezTo>
                    <a:pt x="93" y="1"/>
                    <a:pt x="73" y="6"/>
                    <a:pt x="50" y="17"/>
                  </a:cubicBezTo>
                  <a:cubicBezTo>
                    <a:pt x="11" y="37"/>
                    <a:pt x="1" y="76"/>
                    <a:pt x="11" y="76"/>
                  </a:cubicBezTo>
                  <a:cubicBezTo>
                    <a:pt x="21" y="76"/>
                    <a:pt x="40" y="57"/>
                    <a:pt x="60" y="37"/>
                  </a:cubicBezTo>
                  <a:cubicBezTo>
                    <a:pt x="90" y="17"/>
                    <a:pt x="119" y="17"/>
                    <a:pt x="119" y="7"/>
                  </a:cubicBezTo>
                  <a:cubicBezTo>
                    <a:pt x="119" y="3"/>
                    <a:pt x="114" y="1"/>
                    <a:pt x="1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6"/>
            <p:cNvSpPr/>
            <p:nvPr/>
          </p:nvSpPr>
          <p:spPr>
            <a:xfrm>
              <a:off x="6381600" y="3006875"/>
              <a:ext cx="1500" cy="1100"/>
            </a:xfrm>
            <a:custGeom>
              <a:avLst/>
              <a:gdLst/>
              <a:ahLst/>
              <a:cxnLst/>
              <a:rect l="l" t="t" r="r" b="b"/>
              <a:pathLst>
                <a:path w="60" h="44" extrusionOk="0">
                  <a:moveTo>
                    <a:pt x="50" y="0"/>
                  </a:moveTo>
                  <a:cubicBezTo>
                    <a:pt x="43" y="0"/>
                    <a:pt x="34" y="7"/>
                    <a:pt x="20" y="14"/>
                  </a:cubicBezTo>
                  <a:cubicBezTo>
                    <a:pt x="0" y="24"/>
                    <a:pt x="0" y="34"/>
                    <a:pt x="0" y="44"/>
                  </a:cubicBezTo>
                  <a:cubicBezTo>
                    <a:pt x="0" y="44"/>
                    <a:pt x="20" y="44"/>
                    <a:pt x="40" y="34"/>
                  </a:cubicBezTo>
                  <a:cubicBezTo>
                    <a:pt x="59" y="24"/>
                    <a:pt x="59" y="14"/>
                    <a:pt x="59" y="4"/>
                  </a:cubicBezTo>
                  <a:cubicBezTo>
                    <a:pt x="56" y="2"/>
                    <a:pt x="54"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6"/>
            <p:cNvSpPr/>
            <p:nvPr/>
          </p:nvSpPr>
          <p:spPr>
            <a:xfrm>
              <a:off x="6064850" y="2994400"/>
              <a:ext cx="99450" cy="44400"/>
            </a:xfrm>
            <a:custGeom>
              <a:avLst/>
              <a:gdLst/>
              <a:ahLst/>
              <a:cxnLst/>
              <a:rect l="l" t="t" r="r" b="b"/>
              <a:pathLst>
                <a:path w="3978" h="1776" extrusionOk="0">
                  <a:moveTo>
                    <a:pt x="3948" y="0"/>
                  </a:moveTo>
                  <a:lnTo>
                    <a:pt x="1806" y="30"/>
                  </a:lnTo>
                  <a:lnTo>
                    <a:pt x="1816" y="1164"/>
                  </a:lnTo>
                  <a:cubicBezTo>
                    <a:pt x="1816" y="1164"/>
                    <a:pt x="1" y="1599"/>
                    <a:pt x="445" y="1727"/>
                  </a:cubicBezTo>
                  <a:cubicBezTo>
                    <a:pt x="564" y="1763"/>
                    <a:pt x="868" y="1776"/>
                    <a:pt x="1250" y="1776"/>
                  </a:cubicBezTo>
                  <a:cubicBezTo>
                    <a:pt x="2133" y="1776"/>
                    <a:pt x="3436" y="1705"/>
                    <a:pt x="3849" y="1678"/>
                  </a:cubicBezTo>
                  <a:lnTo>
                    <a:pt x="3977" y="1668"/>
                  </a:lnTo>
                  <a:lnTo>
                    <a:pt x="394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6"/>
            <p:cNvSpPr/>
            <p:nvPr/>
          </p:nvSpPr>
          <p:spPr>
            <a:xfrm>
              <a:off x="6144775" y="3020500"/>
              <a:ext cx="19275" cy="15600"/>
            </a:xfrm>
            <a:custGeom>
              <a:avLst/>
              <a:gdLst/>
              <a:ahLst/>
              <a:cxnLst/>
              <a:rect l="l" t="t" r="r" b="b"/>
              <a:pathLst>
                <a:path w="771" h="624" extrusionOk="0">
                  <a:moveTo>
                    <a:pt x="716" y="1"/>
                  </a:moveTo>
                  <a:cubicBezTo>
                    <a:pt x="554" y="1"/>
                    <a:pt x="394" y="51"/>
                    <a:pt x="267" y="160"/>
                  </a:cubicBezTo>
                  <a:cubicBezTo>
                    <a:pt x="129" y="278"/>
                    <a:pt x="30" y="436"/>
                    <a:pt x="1" y="624"/>
                  </a:cubicBezTo>
                  <a:lnTo>
                    <a:pt x="770" y="594"/>
                  </a:lnTo>
                  <a:lnTo>
                    <a:pt x="760" y="2"/>
                  </a:lnTo>
                  <a:cubicBezTo>
                    <a:pt x="746" y="1"/>
                    <a:pt x="731" y="1"/>
                    <a:pt x="7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6"/>
            <p:cNvSpPr/>
            <p:nvPr/>
          </p:nvSpPr>
          <p:spPr>
            <a:xfrm>
              <a:off x="6072250" y="3029675"/>
              <a:ext cx="92050" cy="8875"/>
            </a:xfrm>
            <a:custGeom>
              <a:avLst/>
              <a:gdLst/>
              <a:ahLst/>
              <a:cxnLst/>
              <a:rect l="l" t="t" r="r" b="b"/>
              <a:pathLst>
                <a:path w="3682" h="355" extrusionOk="0">
                  <a:moveTo>
                    <a:pt x="632" y="0"/>
                  </a:moveTo>
                  <a:cubicBezTo>
                    <a:pt x="632" y="0"/>
                    <a:pt x="1" y="188"/>
                    <a:pt x="80" y="286"/>
                  </a:cubicBezTo>
                  <a:cubicBezTo>
                    <a:pt x="114" y="333"/>
                    <a:pt x="592" y="354"/>
                    <a:pt x="1211" y="354"/>
                  </a:cubicBezTo>
                  <a:cubicBezTo>
                    <a:pt x="2021" y="354"/>
                    <a:pt x="3071" y="318"/>
                    <a:pt x="3681" y="257"/>
                  </a:cubicBezTo>
                  <a:lnTo>
                    <a:pt x="3681" y="207"/>
                  </a:lnTo>
                  <a:lnTo>
                    <a:pt x="830" y="267"/>
                  </a:lnTo>
                  <a:cubicBezTo>
                    <a:pt x="830" y="267"/>
                    <a:pt x="761" y="0"/>
                    <a:pt x="6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6"/>
            <p:cNvSpPr/>
            <p:nvPr/>
          </p:nvSpPr>
          <p:spPr>
            <a:xfrm>
              <a:off x="6077675" y="3034850"/>
              <a:ext cx="87350" cy="1850"/>
            </a:xfrm>
            <a:custGeom>
              <a:avLst/>
              <a:gdLst/>
              <a:ahLst/>
              <a:cxnLst/>
              <a:rect l="l" t="t" r="r" b="b"/>
              <a:pathLst>
                <a:path w="3494" h="74" extrusionOk="0">
                  <a:moveTo>
                    <a:pt x="3454" y="0"/>
                  </a:moveTo>
                  <a:lnTo>
                    <a:pt x="3356" y="10"/>
                  </a:lnTo>
                  <a:lnTo>
                    <a:pt x="2961" y="30"/>
                  </a:lnTo>
                  <a:lnTo>
                    <a:pt x="2961" y="30"/>
                  </a:lnTo>
                  <a:lnTo>
                    <a:pt x="3346" y="20"/>
                  </a:lnTo>
                  <a:lnTo>
                    <a:pt x="3454" y="20"/>
                  </a:lnTo>
                  <a:lnTo>
                    <a:pt x="3494" y="0"/>
                  </a:lnTo>
                  <a:close/>
                  <a:moveTo>
                    <a:pt x="2961" y="30"/>
                  </a:moveTo>
                  <a:lnTo>
                    <a:pt x="2961" y="30"/>
                  </a:lnTo>
                  <a:cubicBezTo>
                    <a:pt x="2635" y="40"/>
                    <a:pt x="2181" y="60"/>
                    <a:pt x="1678" y="60"/>
                  </a:cubicBezTo>
                  <a:lnTo>
                    <a:pt x="1" y="60"/>
                  </a:lnTo>
                  <a:lnTo>
                    <a:pt x="396" y="69"/>
                  </a:lnTo>
                  <a:cubicBezTo>
                    <a:pt x="613" y="69"/>
                    <a:pt x="887" y="74"/>
                    <a:pt x="1194" y="74"/>
                  </a:cubicBezTo>
                  <a:cubicBezTo>
                    <a:pt x="1348" y="74"/>
                    <a:pt x="1511" y="73"/>
                    <a:pt x="1678" y="69"/>
                  </a:cubicBezTo>
                  <a:cubicBezTo>
                    <a:pt x="2181" y="69"/>
                    <a:pt x="2635" y="50"/>
                    <a:pt x="2961" y="3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6"/>
            <p:cNvSpPr/>
            <p:nvPr/>
          </p:nvSpPr>
          <p:spPr>
            <a:xfrm>
              <a:off x="6087800" y="3028925"/>
              <a:ext cx="5450" cy="8425"/>
            </a:xfrm>
            <a:custGeom>
              <a:avLst/>
              <a:gdLst/>
              <a:ahLst/>
              <a:cxnLst/>
              <a:rect l="l" t="t" r="r" b="b"/>
              <a:pathLst>
                <a:path w="218" h="337" extrusionOk="0">
                  <a:moveTo>
                    <a:pt x="0" y="1"/>
                  </a:moveTo>
                  <a:cubicBezTo>
                    <a:pt x="50" y="50"/>
                    <a:pt x="89" y="99"/>
                    <a:pt x="129" y="149"/>
                  </a:cubicBezTo>
                  <a:cubicBezTo>
                    <a:pt x="158" y="208"/>
                    <a:pt x="188" y="267"/>
                    <a:pt x="208" y="336"/>
                  </a:cubicBezTo>
                  <a:cubicBezTo>
                    <a:pt x="217" y="267"/>
                    <a:pt x="198" y="198"/>
                    <a:pt x="158" y="139"/>
                  </a:cubicBezTo>
                  <a:cubicBezTo>
                    <a:pt x="119" y="70"/>
                    <a:pt x="60" y="30"/>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6"/>
            <p:cNvSpPr/>
            <p:nvPr/>
          </p:nvSpPr>
          <p:spPr>
            <a:xfrm>
              <a:off x="6105550" y="3024700"/>
              <a:ext cx="3250" cy="4500"/>
            </a:xfrm>
            <a:custGeom>
              <a:avLst/>
              <a:gdLst/>
              <a:ahLst/>
              <a:cxnLst/>
              <a:rect l="l" t="t" r="r" b="b"/>
              <a:pathLst>
                <a:path w="130" h="180" extrusionOk="0">
                  <a:moveTo>
                    <a:pt x="12" y="0"/>
                  </a:moveTo>
                  <a:cubicBezTo>
                    <a:pt x="11" y="0"/>
                    <a:pt x="11" y="1"/>
                    <a:pt x="11" y="2"/>
                  </a:cubicBezTo>
                  <a:cubicBezTo>
                    <a:pt x="1" y="2"/>
                    <a:pt x="21" y="41"/>
                    <a:pt x="60" y="91"/>
                  </a:cubicBezTo>
                  <a:cubicBezTo>
                    <a:pt x="90" y="140"/>
                    <a:pt x="119" y="179"/>
                    <a:pt x="119" y="179"/>
                  </a:cubicBezTo>
                  <a:cubicBezTo>
                    <a:pt x="129" y="170"/>
                    <a:pt x="109" y="130"/>
                    <a:pt x="80" y="81"/>
                  </a:cubicBezTo>
                  <a:cubicBezTo>
                    <a:pt x="44" y="37"/>
                    <a:pt x="17" y="0"/>
                    <a:pt x="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6"/>
            <p:cNvSpPr/>
            <p:nvPr/>
          </p:nvSpPr>
          <p:spPr>
            <a:xfrm>
              <a:off x="6109500" y="3023750"/>
              <a:ext cx="3475" cy="2975"/>
            </a:xfrm>
            <a:custGeom>
              <a:avLst/>
              <a:gdLst/>
              <a:ahLst/>
              <a:cxnLst/>
              <a:rect l="l" t="t" r="r" b="b"/>
              <a:pathLst>
                <a:path w="139" h="119" extrusionOk="0">
                  <a:moveTo>
                    <a:pt x="1" y="0"/>
                  </a:moveTo>
                  <a:cubicBezTo>
                    <a:pt x="1" y="10"/>
                    <a:pt x="20" y="40"/>
                    <a:pt x="60" y="69"/>
                  </a:cubicBezTo>
                  <a:cubicBezTo>
                    <a:pt x="99" y="99"/>
                    <a:pt x="139" y="119"/>
                    <a:pt x="139" y="119"/>
                  </a:cubicBezTo>
                  <a:cubicBezTo>
                    <a:pt x="139" y="109"/>
                    <a:pt x="119" y="79"/>
                    <a:pt x="80" y="50"/>
                  </a:cubicBezTo>
                  <a:cubicBezTo>
                    <a:pt x="40" y="20"/>
                    <a:pt x="11" y="0"/>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6"/>
            <p:cNvSpPr/>
            <p:nvPr/>
          </p:nvSpPr>
          <p:spPr>
            <a:xfrm>
              <a:off x="6110000" y="3021375"/>
              <a:ext cx="5700" cy="775"/>
            </a:xfrm>
            <a:custGeom>
              <a:avLst/>
              <a:gdLst/>
              <a:ahLst/>
              <a:cxnLst/>
              <a:rect l="l" t="t" r="r" b="b"/>
              <a:pathLst>
                <a:path w="228" h="31" extrusionOk="0">
                  <a:moveTo>
                    <a:pt x="158" y="0"/>
                  </a:moveTo>
                  <a:cubicBezTo>
                    <a:pt x="142" y="0"/>
                    <a:pt x="125" y="2"/>
                    <a:pt x="109" y="7"/>
                  </a:cubicBezTo>
                  <a:cubicBezTo>
                    <a:pt x="97" y="4"/>
                    <a:pt x="87" y="2"/>
                    <a:pt x="76" y="2"/>
                  </a:cubicBezTo>
                  <a:cubicBezTo>
                    <a:pt x="51" y="2"/>
                    <a:pt x="28" y="9"/>
                    <a:pt x="0" y="16"/>
                  </a:cubicBezTo>
                  <a:cubicBezTo>
                    <a:pt x="28" y="23"/>
                    <a:pt x="56" y="30"/>
                    <a:pt x="81" y="30"/>
                  </a:cubicBezTo>
                  <a:cubicBezTo>
                    <a:pt x="91" y="30"/>
                    <a:pt x="100" y="29"/>
                    <a:pt x="109" y="26"/>
                  </a:cubicBezTo>
                  <a:cubicBezTo>
                    <a:pt x="148" y="26"/>
                    <a:pt x="188" y="26"/>
                    <a:pt x="227" y="16"/>
                  </a:cubicBezTo>
                  <a:cubicBezTo>
                    <a:pt x="204" y="5"/>
                    <a:pt x="181" y="0"/>
                    <a:pt x="1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6"/>
            <p:cNvSpPr/>
            <p:nvPr/>
          </p:nvSpPr>
          <p:spPr>
            <a:xfrm>
              <a:off x="6110250" y="3018075"/>
              <a:ext cx="6175" cy="950"/>
            </a:xfrm>
            <a:custGeom>
              <a:avLst/>
              <a:gdLst/>
              <a:ahLst/>
              <a:cxnLst/>
              <a:rect l="l" t="t" r="r" b="b"/>
              <a:pathLst>
                <a:path w="247" h="38" extrusionOk="0">
                  <a:moveTo>
                    <a:pt x="247" y="0"/>
                  </a:moveTo>
                  <a:cubicBezTo>
                    <a:pt x="208" y="0"/>
                    <a:pt x="158" y="0"/>
                    <a:pt x="119" y="10"/>
                  </a:cubicBezTo>
                  <a:cubicBezTo>
                    <a:pt x="79" y="10"/>
                    <a:pt x="40" y="20"/>
                    <a:pt x="0" y="20"/>
                  </a:cubicBezTo>
                  <a:cubicBezTo>
                    <a:pt x="31" y="32"/>
                    <a:pt x="64" y="37"/>
                    <a:pt x="97" y="37"/>
                  </a:cubicBezTo>
                  <a:cubicBezTo>
                    <a:pt x="148" y="37"/>
                    <a:pt x="199" y="24"/>
                    <a:pt x="2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6"/>
            <p:cNvSpPr/>
            <p:nvPr/>
          </p:nvSpPr>
          <p:spPr>
            <a:xfrm>
              <a:off x="6096425" y="3019700"/>
              <a:ext cx="10400" cy="5800"/>
            </a:xfrm>
            <a:custGeom>
              <a:avLst/>
              <a:gdLst/>
              <a:ahLst/>
              <a:cxnLst/>
              <a:rect l="l" t="t" r="r" b="b"/>
              <a:pathLst>
                <a:path w="416" h="232" extrusionOk="0">
                  <a:moveTo>
                    <a:pt x="138" y="23"/>
                  </a:moveTo>
                  <a:cubicBezTo>
                    <a:pt x="159" y="23"/>
                    <a:pt x="179" y="27"/>
                    <a:pt x="198" y="34"/>
                  </a:cubicBezTo>
                  <a:cubicBezTo>
                    <a:pt x="247" y="44"/>
                    <a:pt x="297" y="74"/>
                    <a:pt x="326" y="113"/>
                  </a:cubicBezTo>
                  <a:cubicBezTo>
                    <a:pt x="345" y="132"/>
                    <a:pt x="360" y="155"/>
                    <a:pt x="371" y="181"/>
                  </a:cubicBezTo>
                  <a:lnTo>
                    <a:pt x="371" y="181"/>
                  </a:lnTo>
                  <a:cubicBezTo>
                    <a:pt x="346" y="179"/>
                    <a:pt x="312" y="177"/>
                    <a:pt x="267" y="172"/>
                  </a:cubicBezTo>
                  <a:cubicBezTo>
                    <a:pt x="218" y="162"/>
                    <a:pt x="178" y="152"/>
                    <a:pt x="129" y="133"/>
                  </a:cubicBezTo>
                  <a:cubicBezTo>
                    <a:pt x="99" y="133"/>
                    <a:pt x="80" y="113"/>
                    <a:pt x="50" y="103"/>
                  </a:cubicBezTo>
                  <a:cubicBezTo>
                    <a:pt x="30" y="93"/>
                    <a:pt x="21" y="64"/>
                    <a:pt x="40" y="44"/>
                  </a:cubicBezTo>
                  <a:cubicBezTo>
                    <a:pt x="71" y="32"/>
                    <a:pt x="105" y="23"/>
                    <a:pt x="138" y="23"/>
                  </a:cubicBezTo>
                  <a:close/>
                  <a:moveTo>
                    <a:pt x="138" y="1"/>
                  </a:moveTo>
                  <a:cubicBezTo>
                    <a:pt x="102" y="1"/>
                    <a:pt x="65" y="8"/>
                    <a:pt x="30" y="24"/>
                  </a:cubicBezTo>
                  <a:cubicBezTo>
                    <a:pt x="11" y="44"/>
                    <a:pt x="1" y="64"/>
                    <a:pt x="11" y="83"/>
                  </a:cubicBezTo>
                  <a:cubicBezTo>
                    <a:pt x="11" y="103"/>
                    <a:pt x="30" y="113"/>
                    <a:pt x="50" y="123"/>
                  </a:cubicBezTo>
                  <a:cubicBezTo>
                    <a:pt x="70" y="143"/>
                    <a:pt x="99" y="152"/>
                    <a:pt x="129" y="162"/>
                  </a:cubicBezTo>
                  <a:cubicBezTo>
                    <a:pt x="178" y="172"/>
                    <a:pt x="228" y="182"/>
                    <a:pt x="277" y="192"/>
                  </a:cubicBezTo>
                  <a:cubicBezTo>
                    <a:pt x="297" y="197"/>
                    <a:pt x="319" y="199"/>
                    <a:pt x="342" y="199"/>
                  </a:cubicBezTo>
                  <a:cubicBezTo>
                    <a:pt x="354" y="199"/>
                    <a:pt x="365" y="199"/>
                    <a:pt x="377" y="198"/>
                  </a:cubicBezTo>
                  <a:lnTo>
                    <a:pt x="377" y="198"/>
                  </a:lnTo>
                  <a:cubicBezTo>
                    <a:pt x="380" y="208"/>
                    <a:pt x="383" y="220"/>
                    <a:pt x="386" y="231"/>
                  </a:cubicBezTo>
                  <a:cubicBezTo>
                    <a:pt x="394" y="215"/>
                    <a:pt x="395" y="205"/>
                    <a:pt x="389" y="196"/>
                  </a:cubicBezTo>
                  <a:lnTo>
                    <a:pt x="389" y="196"/>
                  </a:lnTo>
                  <a:cubicBezTo>
                    <a:pt x="398" y="195"/>
                    <a:pt x="407" y="194"/>
                    <a:pt x="415" y="192"/>
                  </a:cubicBezTo>
                  <a:cubicBezTo>
                    <a:pt x="415" y="187"/>
                    <a:pt x="405" y="185"/>
                    <a:pt x="383" y="183"/>
                  </a:cubicBezTo>
                  <a:lnTo>
                    <a:pt x="383" y="183"/>
                  </a:lnTo>
                  <a:cubicBezTo>
                    <a:pt x="374" y="148"/>
                    <a:pt x="364" y="121"/>
                    <a:pt x="346" y="103"/>
                  </a:cubicBezTo>
                  <a:cubicBezTo>
                    <a:pt x="292" y="36"/>
                    <a:pt x="216" y="1"/>
                    <a:pt x="1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6"/>
            <p:cNvSpPr/>
            <p:nvPr/>
          </p:nvSpPr>
          <p:spPr>
            <a:xfrm>
              <a:off x="6105300" y="3017825"/>
              <a:ext cx="5225" cy="6925"/>
            </a:xfrm>
            <a:custGeom>
              <a:avLst/>
              <a:gdLst/>
              <a:ahLst/>
              <a:cxnLst/>
              <a:rect l="l" t="t" r="r" b="b"/>
              <a:pathLst>
                <a:path w="209" h="277" extrusionOk="0">
                  <a:moveTo>
                    <a:pt x="159" y="1"/>
                  </a:moveTo>
                  <a:cubicBezTo>
                    <a:pt x="110" y="10"/>
                    <a:pt x="70" y="30"/>
                    <a:pt x="40" y="79"/>
                  </a:cubicBezTo>
                  <a:cubicBezTo>
                    <a:pt x="21" y="109"/>
                    <a:pt x="11" y="139"/>
                    <a:pt x="11" y="178"/>
                  </a:cubicBezTo>
                  <a:cubicBezTo>
                    <a:pt x="1" y="208"/>
                    <a:pt x="11" y="247"/>
                    <a:pt x="31" y="277"/>
                  </a:cubicBezTo>
                  <a:cubicBezTo>
                    <a:pt x="21" y="237"/>
                    <a:pt x="21" y="208"/>
                    <a:pt x="31" y="178"/>
                  </a:cubicBezTo>
                  <a:cubicBezTo>
                    <a:pt x="40" y="149"/>
                    <a:pt x="50" y="119"/>
                    <a:pt x="70" y="89"/>
                  </a:cubicBezTo>
                  <a:cubicBezTo>
                    <a:pt x="88" y="63"/>
                    <a:pt x="121" y="29"/>
                    <a:pt x="149" y="29"/>
                  </a:cubicBezTo>
                  <a:cubicBezTo>
                    <a:pt x="152" y="29"/>
                    <a:pt x="156" y="29"/>
                    <a:pt x="159" y="30"/>
                  </a:cubicBezTo>
                  <a:cubicBezTo>
                    <a:pt x="188" y="40"/>
                    <a:pt x="179" y="89"/>
                    <a:pt x="159" y="119"/>
                  </a:cubicBezTo>
                  <a:cubicBezTo>
                    <a:pt x="139" y="149"/>
                    <a:pt x="119" y="178"/>
                    <a:pt x="100" y="198"/>
                  </a:cubicBezTo>
                  <a:cubicBezTo>
                    <a:pt x="60" y="247"/>
                    <a:pt x="40" y="267"/>
                    <a:pt x="40" y="267"/>
                  </a:cubicBezTo>
                  <a:cubicBezTo>
                    <a:pt x="70" y="257"/>
                    <a:pt x="90" y="237"/>
                    <a:pt x="110" y="218"/>
                  </a:cubicBezTo>
                  <a:cubicBezTo>
                    <a:pt x="139" y="188"/>
                    <a:pt x="159" y="158"/>
                    <a:pt x="179" y="129"/>
                  </a:cubicBezTo>
                  <a:cubicBezTo>
                    <a:pt x="188" y="109"/>
                    <a:pt x="198" y="89"/>
                    <a:pt x="198" y="70"/>
                  </a:cubicBezTo>
                  <a:cubicBezTo>
                    <a:pt x="208" y="40"/>
                    <a:pt x="188" y="10"/>
                    <a:pt x="15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6"/>
            <p:cNvSpPr/>
            <p:nvPr/>
          </p:nvSpPr>
          <p:spPr>
            <a:xfrm>
              <a:off x="6144775" y="3019850"/>
              <a:ext cx="19025" cy="15750"/>
            </a:xfrm>
            <a:custGeom>
              <a:avLst/>
              <a:gdLst/>
              <a:ahLst/>
              <a:cxnLst/>
              <a:rect l="l" t="t" r="r" b="b"/>
              <a:pathLst>
                <a:path w="761" h="630" extrusionOk="0">
                  <a:moveTo>
                    <a:pt x="662" y="1"/>
                  </a:moveTo>
                  <a:cubicBezTo>
                    <a:pt x="642" y="1"/>
                    <a:pt x="622" y="3"/>
                    <a:pt x="603" y="8"/>
                  </a:cubicBezTo>
                  <a:cubicBezTo>
                    <a:pt x="464" y="18"/>
                    <a:pt x="346" y="68"/>
                    <a:pt x="238" y="156"/>
                  </a:cubicBezTo>
                  <a:cubicBezTo>
                    <a:pt x="139" y="235"/>
                    <a:pt x="60" y="344"/>
                    <a:pt x="30" y="472"/>
                  </a:cubicBezTo>
                  <a:cubicBezTo>
                    <a:pt x="20" y="512"/>
                    <a:pt x="11" y="551"/>
                    <a:pt x="11" y="591"/>
                  </a:cubicBezTo>
                  <a:cubicBezTo>
                    <a:pt x="1" y="600"/>
                    <a:pt x="1" y="620"/>
                    <a:pt x="11" y="630"/>
                  </a:cubicBezTo>
                  <a:cubicBezTo>
                    <a:pt x="11" y="630"/>
                    <a:pt x="11" y="571"/>
                    <a:pt x="50" y="482"/>
                  </a:cubicBezTo>
                  <a:cubicBezTo>
                    <a:pt x="129" y="235"/>
                    <a:pt x="346" y="58"/>
                    <a:pt x="603" y="28"/>
                  </a:cubicBezTo>
                  <a:cubicBezTo>
                    <a:pt x="701" y="18"/>
                    <a:pt x="760" y="18"/>
                    <a:pt x="760" y="18"/>
                  </a:cubicBezTo>
                  <a:cubicBezTo>
                    <a:pt x="751" y="18"/>
                    <a:pt x="731" y="8"/>
                    <a:pt x="721" y="8"/>
                  </a:cubicBezTo>
                  <a:cubicBezTo>
                    <a:pt x="701" y="3"/>
                    <a:pt x="682" y="1"/>
                    <a:pt x="66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6"/>
            <p:cNvSpPr/>
            <p:nvPr/>
          </p:nvSpPr>
          <p:spPr>
            <a:xfrm>
              <a:off x="6157600" y="2998100"/>
              <a:ext cx="1025" cy="21975"/>
            </a:xfrm>
            <a:custGeom>
              <a:avLst/>
              <a:gdLst/>
              <a:ahLst/>
              <a:cxnLst/>
              <a:rect l="l" t="t" r="r" b="b"/>
              <a:pathLst>
                <a:path w="41" h="879" extrusionOk="0">
                  <a:moveTo>
                    <a:pt x="11" y="0"/>
                  </a:moveTo>
                  <a:cubicBezTo>
                    <a:pt x="1" y="148"/>
                    <a:pt x="1" y="296"/>
                    <a:pt x="11" y="444"/>
                  </a:cubicBezTo>
                  <a:cubicBezTo>
                    <a:pt x="11" y="582"/>
                    <a:pt x="21" y="730"/>
                    <a:pt x="30" y="878"/>
                  </a:cubicBezTo>
                  <a:cubicBezTo>
                    <a:pt x="40" y="582"/>
                    <a:pt x="40" y="296"/>
                    <a:pt x="1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6"/>
            <p:cNvSpPr/>
            <p:nvPr/>
          </p:nvSpPr>
          <p:spPr>
            <a:xfrm>
              <a:off x="6122325" y="3030825"/>
              <a:ext cx="15825" cy="925"/>
            </a:xfrm>
            <a:custGeom>
              <a:avLst/>
              <a:gdLst/>
              <a:ahLst/>
              <a:cxnLst/>
              <a:rect l="l" t="t" r="r" b="b"/>
              <a:pathLst>
                <a:path w="633" h="37" extrusionOk="0">
                  <a:moveTo>
                    <a:pt x="617" y="1"/>
                  </a:moveTo>
                  <a:cubicBezTo>
                    <a:pt x="575" y="1"/>
                    <a:pt x="459" y="13"/>
                    <a:pt x="317" y="13"/>
                  </a:cubicBezTo>
                  <a:cubicBezTo>
                    <a:pt x="205" y="13"/>
                    <a:pt x="102" y="9"/>
                    <a:pt x="45" y="9"/>
                  </a:cubicBezTo>
                  <a:cubicBezTo>
                    <a:pt x="17" y="9"/>
                    <a:pt x="1" y="10"/>
                    <a:pt x="1" y="13"/>
                  </a:cubicBezTo>
                  <a:cubicBezTo>
                    <a:pt x="80" y="28"/>
                    <a:pt x="154" y="37"/>
                    <a:pt x="231" y="37"/>
                  </a:cubicBezTo>
                  <a:cubicBezTo>
                    <a:pt x="259" y="37"/>
                    <a:pt x="287" y="36"/>
                    <a:pt x="317" y="33"/>
                  </a:cubicBezTo>
                  <a:cubicBezTo>
                    <a:pt x="425" y="33"/>
                    <a:pt x="524" y="23"/>
                    <a:pt x="632" y="4"/>
                  </a:cubicBezTo>
                  <a:cubicBezTo>
                    <a:pt x="632" y="2"/>
                    <a:pt x="627" y="1"/>
                    <a:pt x="6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6"/>
            <p:cNvSpPr/>
            <p:nvPr/>
          </p:nvSpPr>
          <p:spPr>
            <a:xfrm>
              <a:off x="6147000" y="3030650"/>
              <a:ext cx="1500" cy="3225"/>
            </a:xfrm>
            <a:custGeom>
              <a:avLst/>
              <a:gdLst/>
              <a:ahLst/>
              <a:cxnLst/>
              <a:rect l="l" t="t" r="r" b="b"/>
              <a:pathLst>
                <a:path w="60" h="129" extrusionOk="0">
                  <a:moveTo>
                    <a:pt x="60" y="1"/>
                  </a:moveTo>
                  <a:lnTo>
                    <a:pt x="60" y="1"/>
                  </a:lnTo>
                  <a:cubicBezTo>
                    <a:pt x="60" y="1"/>
                    <a:pt x="20" y="20"/>
                    <a:pt x="10" y="50"/>
                  </a:cubicBezTo>
                  <a:cubicBezTo>
                    <a:pt x="1" y="89"/>
                    <a:pt x="1" y="129"/>
                    <a:pt x="10" y="129"/>
                  </a:cubicBezTo>
                  <a:cubicBezTo>
                    <a:pt x="10" y="129"/>
                    <a:pt x="20" y="99"/>
                    <a:pt x="40" y="60"/>
                  </a:cubicBezTo>
                  <a:cubicBezTo>
                    <a:pt x="50" y="30"/>
                    <a:pt x="60" y="1"/>
                    <a:pt x="6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6"/>
            <p:cNvSpPr/>
            <p:nvPr/>
          </p:nvSpPr>
          <p:spPr>
            <a:xfrm>
              <a:off x="6150200" y="3025650"/>
              <a:ext cx="2250" cy="2125"/>
            </a:xfrm>
            <a:custGeom>
              <a:avLst/>
              <a:gdLst/>
              <a:ahLst/>
              <a:cxnLst/>
              <a:rect l="l" t="t" r="r" b="b"/>
              <a:pathLst>
                <a:path w="90" h="85" extrusionOk="0">
                  <a:moveTo>
                    <a:pt x="83" y="1"/>
                  </a:moveTo>
                  <a:cubicBezTo>
                    <a:pt x="72" y="1"/>
                    <a:pt x="56" y="17"/>
                    <a:pt x="40" y="33"/>
                  </a:cubicBezTo>
                  <a:cubicBezTo>
                    <a:pt x="21" y="62"/>
                    <a:pt x="1" y="82"/>
                    <a:pt x="11" y="82"/>
                  </a:cubicBezTo>
                  <a:cubicBezTo>
                    <a:pt x="12" y="84"/>
                    <a:pt x="15" y="85"/>
                    <a:pt x="17" y="85"/>
                  </a:cubicBezTo>
                  <a:cubicBezTo>
                    <a:pt x="28" y="85"/>
                    <a:pt x="44" y="69"/>
                    <a:pt x="60" y="53"/>
                  </a:cubicBezTo>
                  <a:cubicBezTo>
                    <a:pt x="80" y="33"/>
                    <a:pt x="90" y="3"/>
                    <a:pt x="90" y="3"/>
                  </a:cubicBezTo>
                  <a:cubicBezTo>
                    <a:pt x="88" y="1"/>
                    <a:pt x="86" y="1"/>
                    <a:pt x="8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6"/>
            <p:cNvSpPr/>
            <p:nvPr/>
          </p:nvSpPr>
          <p:spPr>
            <a:xfrm>
              <a:off x="6154900" y="3023175"/>
              <a:ext cx="3225" cy="1325"/>
            </a:xfrm>
            <a:custGeom>
              <a:avLst/>
              <a:gdLst/>
              <a:ahLst/>
              <a:cxnLst/>
              <a:rect l="l" t="t" r="r" b="b"/>
              <a:pathLst>
                <a:path w="129" h="53" extrusionOk="0">
                  <a:moveTo>
                    <a:pt x="82" y="1"/>
                  </a:moveTo>
                  <a:cubicBezTo>
                    <a:pt x="75" y="1"/>
                    <a:pt x="67" y="2"/>
                    <a:pt x="59" y="4"/>
                  </a:cubicBezTo>
                  <a:cubicBezTo>
                    <a:pt x="20" y="13"/>
                    <a:pt x="0" y="43"/>
                    <a:pt x="10" y="53"/>
                  </a:cubicBezTo>
                  <a:cubicBezTo>
                    <a:pt x="10" y="53"/>
                    <a:pt x="30" y="43"/>
                    <a:pt x="69" y="33"/>
                  </a:cubicBezTo>
                  <a:cubicBezTo>
                    <a:pt x="99" y="13"/>
                    <a:pt x="129" y="13"/>
                    <a:pt x="129" y="13"/>
                  </a:cubicBezTo>
                  <a:cubicBezTo>
                    <a:pt x="129" y="13"/>
                    <a:pt x="110" y="1"/>
                    <a:pt x="8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6"/>
            <p:cNvSpPr/>
            <p:nvPr/>
          </p:nvSpPr>
          <p:spPr>
            <a:xfrm>
              <a:off x="6160325" y="3022075"/>
              <a:ext cx="1750" cy="950"/>
            </a:xfrm>
            <a:custGeom>
              <a:avLst/>
              <a:gdLst/>
              <a:ahLst/>
              <a:cxnLst/>
              <a:rect l="l" t="t" r="r" b="b"/>
              <a:pathLst>
                <a:path w="70" h="38" extrusionOk="0">
                  <a:moveTo>
                    <a:pt x="57" y="1"/>
                  </a:moveTo>
                  <a:cubicBezTo>
                    <a:pt x="50" y="1"/>
                    <a:pt x="40" y="3"/>
                    <a:pt x="30" y="8"/>
                  </a:cubicBezTo>
                  <a:cubicBezTo>
                    <a:pt x="20" y="18"/>
                    <a:pt x="0" y="28"/>
                    <a:pt x="10" y="38"/>
                  </a:cubicBezTo>
                  <a:lnTo>
                    <a:pt x="40" y="38"/>
                  </a:lnTo>
                  <a:cubicBezTo>
                    <a:pt x="60" y="28"/>
                    <a:pt x="69" y="18"/>
                    <a:pt x="69" y="8"/>
                  </a:cubicBezTo>
                  <a:cubicBezTo>
                    <a:pt x="69" y="3"/>
                    <a:pt x="64" y="1"/>
                    <a:pt x="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6"/>
            <p:cNvSpPr/>
            <p:nvPr/>
          </p:nvSpPr>
          <p:spPr>
            <a:xfrm>
              <a:off x="6073725" y="2456400"/>
              <a:ext cx="313575" cy="562200"/>
            </a:xfrm>
            <a:custGeom>
              <a:avLst/>
              <a:gdLst/>
              <a:ahLst/>
              <a:cxnLst/>
              <a:rect l="l" t="t" r="r" b="b"/>
              <a:pathLst>
                <a:path w="12543" h="22488" extrusionOk="0">
                  <a:moveTo>
                    <a:pt x="1" y="0"/>
                  </a:moveTo>
                  <a:lnTo>
                    <a:pt x="998" y="22191"/>
                  </a:lnTo>
                  <a:lnTo>
                    <a:pt x="4333" y="22270"/>
                  </a:lnTo>
                  <a:lnTo>
                    <a:pt x="4333" y="22270"/>
                  </a:lnTo>
                  <a:lnTo>
                    <a:pt x="3780" y="3681"/>
                  </a:lnTo>
                  <a:lnTo>
                    <a:pt x="9819" y="22487"/>
                  </a:lnTo>
                  <a:lnTo>
                    <a:pt x="12542" y="21737"/>
                  </a:lnTo>
                  <a:lnTo>
                    <a:pt x="646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6"/>
            <p:cNvSpPr/>
            <p:nvPr/>
          </p:nvSpPr>
          <p:spPr>
            <a:xfrm>
              <a:off x="6378375" y="2986950"/>
              <a:ext cx="2250" cy="4500"/>
            </a:xfrm>
            <a:custGeom>
              <a:avLst/>
              <a:gdLst/>
              <a:ahLst/>
              <a:cxnLst/>
              <a:rect l="l" t="t" r="r" b="b"/>
              <a:pathLst>
                <a:path w="90" h="180" extrusionOk="0">
                  <a:moveTo>
                    <a:pt x="27" y="1"/>
                  </a:moveTo>
                  <a:cubicBezTo>
                    <a:pt x="25" y="1"/>
                    <a:pt x="23" y="1"/>
                    <a:pt x="21" y="2"/>
                  </a:cubicBezTo>
                  <a:cubicBezTo>
                    <a:pt x="1" y="2"/>
                    <a:pt x="11" y="52"/>
                    <a:pt x="21" y="101"/>
                  </a:cubicBezTo>
                  <a:cubicBezTo>
                    <a:pt x="40" y="150"/>
                    <a:pt x="70" y="180"/>
                    <a:pt x="80" y="180"/>
                  </a:cubicBezTo>
                  <a:cubicBezTo>
                    <a:pt x="90" y="170"/>
                    <a:pt x="90" y="130"/>
                    <a:pt x="80" y="81"/>
                  </a:cubicBezTo>
                  <a:cubicBezTo>
                    <a:pt x="62" y="37"/>
                    <a:pt x="44" y="1"/>
                    <a:pt x="27"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6"/>
            <p:cNvSpPr/>
            <p:nvPr/>
          </p:nvSpPr>
          <p:spPr>
            <a:xfrm>
              <a:off x="6372950" y="2968975"/>
              <a:ext cx="3725" cy="8925"/>
            </a:xfrm>
            <a:custGeom>
              <a:avLst/>
              <a:gdLst/>
              <a:ahLst/>
              <a:cxnLst/>
              <a:rect l="l" t="t" r="r" b="b"/>
              <a:pathLst>
                <a:path w="149" h="357" extrusionOk="0">
                  <a:moveTo>
                    <a:pt x="20" y="1"/>
                  </a:moveTo>
                  <a:cubicBezTo>
                    <a:pt x="1" y="1"/>
                    <a:pt x="20" y="90"/>
                    <a:pt x="50" y="188"/>
                  </a:cubicBezTo>
                  <a:cubicBezTo>
                    <a:pt x="78" y="281"/>
                    <a:pt x="106" y="357"/>
                    <a:pt x="126" y="357"/>
                  </a:cubicBezTo>
                  <a:cubicBezTo>
                    <a:pt x="127" y="357"/>
                    <a:pt x="128" y="357"/>
                    <a:pt x="129" y="356"/>
                  </a:cubicBezTo>
                  <a:cubicBezTo>
                    <a:pt x="149" y="356"/>
                    <a:pt x="139" y="267"/>
                    <a:pt x="109" y="169"/>
                  </a:cubicBezTo>
                  <a:cubicBezTo>
                    <a:pt x="80" y="70"/>
                    <a:pt x="4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6"/>
            <p:cNvSpPr/>
            <p:nvPr/>
          </p:nvSpPr>
          <p:spPr>
            <a:xfrm>
              <a:off x="6367775" y="2950975"/>
              <a:ext cx="3475" cy="8925"/>
            </a:xfrm>
            <a:custGeom>
              <a:avLst/>
              <a:gdLst/>
              <a:ahLst/>
              <a:cxnLst/>
              <a:rect l="l" t="t" r="r" b="b"/>
              <a:pathLst>
                <a:path w="139" h="357" extrusionOk="0">
                  <a:moveTo>
                    <a:pt x="10" y="1"/>
                  </a:moveTo>
                  <a:cubicBezTo>
                    <a:pt x="1" y="1"/>
                    <a:pt x="1" y="89"/>
                    <a:pt x="30" y="188"/>
                  </a:cubicBezTo>
                  <a:cubicBezTo>
                    <a:pt x="58" y="281"/>
                    <a:pt x="95" y="357"/>
                    <a:pt x="115" y="357"/>
                  </a:cubicBezTo>
                  <a:cubicBezTo>
                    <a:pt x="117" y="357"/>
                    <a:pt x="118" y="356"/>
                    <a:pt x="119" y="356"/>
                  </a:cubicBezTo>
                  <a:cubicBezTo>
                    <a:pt x="139" y="356"/>
                    <a:pt x="129" y="267"/>
                    <a:pt x="99" y="168"/>
                  </a:cubicBezTo>
                  <a:cubicBezTo>
                    <a:pt x="70" y="70"/>
                    <a:pt x="30" y="1"/>
                    <a:pt x="1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6"/>
            <p:cNvSpPr/>
            <p:nvPr/>
          </p:nvSpPr>
          <p:spPr>
            <a:xfrm>
              <a:off x="6362350" y="2932975"/>
              <a:ext cx="3475" cy="8925"/>
            </a:xfrm>
            <a:custGeom>
              <a:avLst/>
              <a:gdLst/>
              <a:ahLst/>
              <a:cxnLst/>
              <a:rect l="l" t="t" r="r" b="b"/>
              <a:pathLst>
                <a:path w="139" h="357" extrusionOk="0">
                  <a:moveTo>
                    <a:pt x="10" y="0"/>
                  </a:moveTo>
                  <a:cubicBezTo>
                    <a:pt x="0" y="0"/>
                    <a:pt x="10" y="89"/>
                    <a:pt x="40" y="188"/>
                  </a:cubicBezTo>
                  <a:cubicBezTo>
                    <a:pt x="68" y="281"/>
                    <a:pt x="105" y="356"/>
                    <a:pt x="117" y="356"/>
                  </a:cubicBezTo>
                  <a:cubicBezTo>
                    <a:pt x="118" y="356"/>
                    <a:pt x="118" y="356"/>
                    <a:pt x="119" y="356"/>
                  </a:cubicBezTo>
                  <a:cubicBezTo>
                    <a:pt x="139" y="356"/>
                    <a:pt x="129" y="267"/>
                    <a:pt x="99" y="168"/>
                  </a:cubicBezTo>
                  <a:cubicBezTo>
                    <a:pt x="70" y="69"/>
                    <a:pt x="30" y="0"/>
                    <a:pt x="1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6"/>
            <p:cNvSpPr/>
            <p:nvPr/>
          </p:nvSpPr>
          <p:spPr>
            <a:xfrm>
              <a:off x="6356925" y="2914975"/>
              <a:ext cx="3475" cy="8925"/>
            </a:xfrm>
            <a:custGeom>
              <a:avLst/>
              <a:gdLst/>
              <a:ahLst/>
              <a:cxnLst/>
              <a:rect l="l" t="t" r="r" b="b"/>
              <a:pathLst>
                <a:path w="139" h="357" extrusionOk="0">
                  <a:moveTo>
                    <a:pt x="20" y="0"/>
                  </a:moveTo>
                  <a:lnTo>
                    <a:pt x="20" y="0"/>
                  </a:lnTo>
                  <a:cubicBezTo>
                    <a:pt x="0" y="0"/>
                    <a:pt x="10" y="89"/>
                    <a:pt x="40" y="187"/>
                  </a:cubicBezTo>
                  <a:cubicBezTo>
                    <a:pt x="68" y="281"/>
                    <a:pt x="104" y="356"/>
                    <a:pt x="117" y="356"/>
                  </a:cubicBezTo>
                  <a:cubicBezTo>
                    <a:pt x="118" y="356"/>
                    <a:pt x="118" y="356"/>
                    <a:pt x="119" y="355"/>
                  </a:cubicBezTo>
                  <a:cubicBezTo>
                    <a:pt x="139" y="355"/>
                    <a:pt x="129" y="266"/>
                    <a:pt x="99" y="168"/>
                  </a:cubicBezTo>
                  <a:cubicBezTo>
                    <a:pt x="69" y="69"/>
                    <a:pt x="3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6"/>
            <p:cNvSpPr/>
            <p:nvPr/>
          </p:nvSpPr>
          <p:spPr>
            <a:xfrm>
              <a:off x="6351500" y="2896950"/>
              <a:ext cx="3475" cy="8925"/>
            </a:xfrm>
            <a:custGeom>
              <a:avLst/>
              <a:gdLst/>
              <a:ahLst/>
              <a:cxnLst/>
              <a:rect l="l" t="t" r="r" b="b"/>
              <a:pathLst>
                <a:path w="139" h="357" extrusionOk="0">
                  <a:moveTo>
                    <a:pt x="20" y="1"/>
                  </a:moveTo>
                  <a:cubicBezTo>
                    <a:pt x="0" y="1"/>
                    <a:pt x="10" y="90"/>
                    <a:pt x="40" y="188"/>
                  </a:cubicBezTo>
                  <a:cubicBezTo>
                    <a:pt x="68" y="281"/>
                    <a:pt x="104" y="357"/>
                    <a:pt x="125" y="357"/>
                  </a:cubicBezTo>
                  <a:cubicBezTo>
                    <a:pt x="126" y="357"/>
                    <a:pt x="127" y="356"/>
                    <a:pt x="129" y="356"/>
                  </a:cubicBezTo>
                  <a:cubicBezTo>
                    <a:pt x="138" y="356"/>
                    <a:pt x="129" y="277"/>
                    <a:pt x="99" y="168"/>
                  </a:cubicBezTo>
                  <a:cubicBezTo>
                    <a:pt x="69" y="70"/>
                    <a:pt x="3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6"/>
            <p:cNvSpPr/>
            <p:nvPr/>
          </p:nvSpPr>
          <p:spPr>
            <a:xfrm>
              <a:off x="6346075" y="2878950"/>
              <a:ext cx="3475" cy="8925"/>
            </a:xfrm>
            <a:custGeom>
              <a:avLst/>
              <a:gdLst/>
              <a:ahLst/>
              <a:cxnLst/>
              <a:rect l="l" t="t" r="r" b="b"/>
              <a:pathLst>
                <a:path w="139" h="357" extrusionOk="0">
                  <a:moveTo>
                    <a:pt x="20" y="0"/>
                  </a:moveTo>
                  <a:lnTo>
                    <a:pt x="20" y="0"/>
                  </a:lnTo>
                  <a:cubicBezTo>
                    <a:pt x="0" y="0"/>
                    <a:pt x="10" y="89"/>
                    <a:pt x="40" y="188"/>
                  </a:cubicBezTo>
                  <a:cubicBezTo>
                    <a:pt x="68" y="281"/>
                    <a:pt x="104" y="356"/>
                    <a:pt x="125" y="356"/>
                  </a:cubicBezTo>
                  <a:cubicBezTo>
                    <a:pt x="126" y="356"/>
                    <a:pt x="127" y="356"/>
                    <a:pt x="129" y="356"/>
                  </a:cubicBezTo>
                  <a:cubicBezTo>
                    <a:pt x="138" y="356"/>
                    <a:pt x="129" y="267"/>
                    <a:pt x="99" y="168"/>
                  </a:cubicBezTo>
                  <a:cubicBezTo>
                    <a:pt x="69" y="70"/>
                    <a:pt x="3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6"/>
            <p:cNvSpPr/>
            <p:nvPr/>
          </p:nvSpPr>
          <p:spPr>
            <a:xfrm>
              <a:off x="6340650" y="2860925"/>
              <a:ext cx="3725" cy="8950"/>
            </a:xfrm>
            <a:custGeom>
              <a:avLst/>
              <a:gdLst/>
              <a:ahLst/>
              <a:cxnLst/>
              <a:rect l="l" t="t" r="r" b="b"/>
              <a:pathLst>
                <a:path w="149" h="358" extrusionOk="0">
                  <a:moveTo>
                    <a:pt x="23" y="0"/>
                  </a:moveTo>
                  <a:cubicBezTo>
                    <a:pt x="22" y="0"/>
                    <a:pt x="21" y="1"/>
                    <a:pt x="20" y="1"/>
                  </a:cubicBezTo>
                  <a:cubicBezTo>
                    <a:pt x="0" y="1"/>
                    <a:pt x="10" y="90"/>
                    <a:pt x="40" y="189"/>
                  </a:cubicBezTo>
                  <a:cubicBezTo>
                    <a:pt x="68" y="282"/>
                    <a:pt x="104" y="357"/>
                    <a:pt x="125" y="357"/>
                  </a:cubicBezTo>
                  <a:cubicBezTo>
                    <a:pt x="126" y="357"/>
                    <a:pt x="127" y="357"/>
                    <a:pt x="128" y="356"/>
                  </a:cubicBezTo>
                  <a:cubicBezTo>
                    <a:pt x="148" y="356"/>
                    <a:pt x="128" y="268"/>
                    <a:pt x="99" y="169"/>
                  </a:cubicBezTo>
                  <a:cubicBezTo>
                    <a:pt x="71" y="76"/>
                    <a:pt x="43" y="0"/>
                    <a:pt x="2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6"/>
            <p:cNvSpPr/>
            <p:nvPr/>
          </p:nvSpPr>
          <p:spPr>
            <a:xfrm>
              <a:off x="6335225" y="2842925"/>
              <a:ext cx="3725" cy="8925"/>
            </a:xfrm>
            <a:custGeom>
              <a:avLst/>
              <a:gdLst/>
              <a:ahLst/>
              <a:cxnLst/>
              <a:rect l="l" t="t" r="r" b="b"/>
              <a:pathLst>
                <a:path w="149" h="357" extrusionOk="0">
                  <a:moveTo>
                    <a:pt x="20" y="1"/>
                  </a:moveTo>
                  <a:cubicBezTo>
                    <a:pt x="0" y="1"/>
                    <a:pt x="10" y="90"/>
                    <a:pt x="40" y="188"/>
                  </a:cubicBezTo>
                  <a:cubicBezTo>
                    <a:pt x="69" y="287"/>
                    <a:pt x="109" y="356"/>
                    <a:pt x="128" y="356"/>
                  </a:cubicBezTo>
                  <a:cubicBezTo>
                    <a:pt x="148" y="356"/>
                    <a:pt x="138" y="267"/>
                    <a:pt x="109" y="169"/>
                  </a:cubicBezTo>
                  <a:cubicBezTo>
                    <a:pt x="79" y="70"/>
                    <a:pt x="4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6"/>
            <p:cNvSpPr/>
            <p:nvPr/>
          </p:nvSpPr>
          <p:spPr>
            <a:xfrm>
              <a:off x="6329800" y="2824925"/>
              <a:ext cx="3700" cy="8900"/>
            </a:xfrm>
            <a:custGeom>
              <a:avLst/>
              <a:gdLst/>
              <a:ahLst/>
              <a:cxnLst/>
              <a:rect l="l" t="t" r="r" b="b"/>
              <a:pathLst>
                <a:path w="148" h="356" extrusionOk="0">
                  <a:moveTo>
                    <a:pt x="20" y="1"/>
                  </a:moveTo>
                  <a:cubicBezTo>
                    <a:pt x="0" y="1"/>
                    <a:pt x="10" y="89"/>
                    <a:pt x="39" y="188"/>
                  </a:cubicBezTo>
                  <a:cubicBezTo>
                    <a:pt x="69" y="287"/>
                    <a:pt x="109" y="356"/>
                    <a:pt x="128" y="356"/>
                  </a:cubicBezTo>
                  <a:cubicBezTo>
                    <a:pt x="148" y="356"/>
                    <a:pt x="138" y="267"/>
                    <a:pt x="109" y="168"/>
                  </a:cubicBezTo>
                  <a:cubicBezTo>
                    <a:pt x="79" y="70"/>
                    <a:pt x="39"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6"/>
            <p:cNvSpPr/>
            <p:nvPr/>
          </p:nvSpPr>
          <p:spPr>
            <a:xfrm>
              <a:off x="6324350" y="2806925"/>
              <a:ext cx="3725" cy="8925"/>
            </a:xfrm>
            <a:custGeom>
              <a:avLst/>
              <a:gdLst/>
              <a:ahLst/>
              <a:cxnLst/>
              <a:rect l="l" t="t" r="r" b="b"/>
              <a:pathLst>
                <a:path w="149" h="357" extrusionOk="0">
                  <a:moveTo>
                    <a:pt x="21" y="0"/>
                  </a:moveTo>
                  <a:cubicBezTo>
                    <a:pt x="1" y="0"/>
                    <a:pt x="11" y="89"/>
                    <a:pt x="40" y="188"/>
                  </a:cubicBezTo>
                  <a:cubicBezTo>
                    <a:pt x="68" y="281"/>
                    <a:pt x="105" y="356"/>
                    <a:pt x="126" y="356"/>
                  </a:cubicBezTo>
                  <a:cubicBezTo>
                    <a:pt x="127" y="356"/>
                    <a:pt x="128" y="356"/>
                    <a:pt x="129" y="355"/>
                  </a:cubicBezTo>
                  <a:cubicBezTo>
                    <a:pt x="149" y="355"/>
                    <a:pt x="139" y="267"/>
                    <a:pt x="109" y="168"/>
                  </a:cubicBezTo>
                  <a:cubicBezTo>
                    <a:pt x="80" y="69"/>
                    <a:pt x="40" y="0"/>
                    <a:pt x="2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6"/>
            <p:cNvSpPr/>
            <p:nvPr/>
          </p:nvSpPr>
          <p:spPr>
            <a:xfrm>
              <a:off x="6318925" y="2788675"/>
              <a:ext cx="3725" cy="9175"/>
            </a:xfrm>
            <a:custGeom>
              <a:avLst/>
              <a:gdLst/>
              <a:ahLst/>
              <a:cxnLst/>
              <a:rect l="l" t="t" r="r" b="b"/>
              <a:pathLst>
                <a:path w="149" h="367" extrusionOk="0">
                  <a:moveTo>
                    <a:pt x="21" y="0"/>
                  </a:moveTo>
                  <a:lnTo>
                    <a:pt x="21" y="0"/>
                  </a:lnTo>
                  <a:cubicBezTo>
                    <a:pt x="1" y="20"/>
                    <a:pt x="21" y="99"/>
                    <a:pt x="50" y="197"/>
                  </a:cubicBezTo>
                  <a:cubicBezTo>
                    <a:pt x="78" y="291"/>
                    <a:pt x="106" y="366"/>
                    <a:pt x="126" y="366"/>
                  </a:cubicBezTo>
                  <a:cubicBezTo>
                    <a:pt x="127" y="366"/>
                    <a:pt x="128" y="366"/>
                    <a:pt x="129" y="365"/>
                  </a:cubicBezTo>
                  <a:cubicBezTo>
                    <a:pt x="149" y="355"/>
                    <a:pt x="139" y="276"/>
                    <a:pt x="109" y="178"/>
                  </a:cubicBezTo>
                  <a:cubicBezTo>
                    <a:pt x="80" y="79"/>
                    <a:pt x="40" y="0"/>
                    <a:pt x="2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6"/>
            <p:cNvSpPr/>
            <p:nvPr/>
          </p:nvSpPr>
          <p:spPr>
            <a:xfrm>
              <a:off x="6313750" y="2770650"/>
              <a:ext cx="3475" cy="9150"/>
            </a:xfrm>
            <a:custGeom>
              <a:avLst/>
              <a:gdLst/>
              <a:ahLst/>
              <a:cxnLst/>
              <a:rect l="l" t="t" r="r" b="b"/>
              <a:pathLst>
                <a:path w="139" h="366" extrusionOk="0">
                  <a:moveTo>
                    <a:pt x="11" y="1"/>
                  </a:moveTo>
                  <a:lnTo>
                    <a:pt x="11" y="1"/>
                  </a:lnTo>
                  <a:cubicBezTo>
                    <a:pt x="1" y="11"/>
                    <a:pt x="11" y="99"/>
                    <a:pt x="40" y="198"/>
                  </a:cubicBezTo>
                  <a:cubicBezTo>
                    <a:pt x="70" y="297"/>
                    <a:pt x="109" y="366"/>
                    <a:pt x="119" y="366"/>
                  </a:cubicBezTo>
                  <a:cubicBezTo>
                    <a:pt x="139" y="356"/>
                    <a:pt x="129" y="277"/>
                    <a:pt x="99" y="178"/>
                  </a:cubicBezTo>
                  <a:cubicBezTo>
                    <a:pt x="70" y="80"/>
                    <a:pt x="30" y="1"/>
                    <a:pt x="1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6"/>
            <p:cNvSpPr/>
            <p:nvPr/>
          </p:nvSpPr>
          <p:spPr>
            <a:xfrm>
              <a:off x="6308325" y="2752650"/>
              <a:ext cx="3475" cy="9150"/>
            </a:xfrm>
            <a:custGeom>
              <a:avLst/>
              <a:gdLst/>
              <a:ahLst/>
              <a:cxnLst/>
              <a:rect l="l" t="t" r="r" b="b"/>
              <a:pathLst>
                <a:path w="139" h="366" extrusionOk="0">
                  <a:moveTo>
                    <a:pt x="10" y="1"/>
                  </a:moveTo>
                  <a:lnTo>
                    <a:pt x="10" y="1"/>
                  </a:lnTo>
                  <a:cubicBezTo>
                    <a:pt x="1" y="10"/>
                    <a:pt x="10" y="89"/>
                    <a:pt x="40" y="198"/>
                  </a:cubicBezTo>
                  <a:cubicBezTo>
                    <a:pt x="70" y="297"/>
                    <a:pt x="109" y="366"/>
                    <a:pt x="119" y="366"/>
                  </a:cubicBezTo>
                  <a:cubicBezTo>
                    <a:pt x="139" y="356"/>
                    <a:pt x="129" y="277"/>
                    <a:pt x="99" y="178"/>
                  </a:cubicBezTo>
                  <a:cubicBezTo>
                    <a:pt x="70" y="79"/>
                    <a:pt x="30" y="1"/>
                    <a:pt x="1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6"/>
            <p:cNvSpPr/>
            <p:nvPr/>
          </p:nvSpPr>
          <p:spPr>
            <a:xfrm>
              <a:off x="6302900" y="2734650"/>
              <a:ext cx="3475" cy="9150"/>
            </a:xfrm>
            <a:custGeom>
              <a:avLst/>
              <a:gdLst/>
              <a:ahLst/>
              <a:cxnLst/>
              <a:rect l="l" t="t" r="r" b="b"/>
              <a:pathLst>
                <a:path w="139" h="366" extrusionOk="0">
                  <a:moveTo>
                    <a:pt x="20" y="0"/>
                  </a:moveTo>
                  <a:lnTo>
                    <a:pt x="20" y="0"/>
                  </a:lnTo>
                  <a:cubicBezTo>
                    <a:pt x="0" y="10"/>
                    <a:pt x="10" y="89"/>
                    <a:pt x="40" y="198"/>
                  </a:cubicBezTo>
                  <a:cubicBezTo>
                    <a:pt x="70" y="296"/>
                    <a:pt x="109" y="365"/>
                    <a:pt x="119" y="365"/>
                  </a:cubicBezTo>
                  <a:cubicBezTo>
                    <a:pt x="139" y="355"/>
                    <a:pt x="129" y="277"/>
                    <a:pt x="99" y="178"/>
                  </a:cubicBezTo>
                  <a:cubicBezTo>
                    <a:pt x="70" y="79"/>
                    <a:pt x="3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6"/>
            <p:cNvSpPr/>
            <p:nvPr/>
          </p:nvSpPr>
          <p:spPr>
            <a:xfrm>
              <a:off x="6297475" y="2716625"/>
              <a:ext cx="3475" cy="9175"/>
            </a:xfrm>
            <a:custGeom>
              <a:avLst/>
              <a:gdLst/>
              <a:ahLst/>
              <a:cxnLst/>
              <a:rect l="l" t="t" r="r" b="b"/>
              <a:pathLst>
                <a:path w="139" h="367" extrusionOk="0">
                  <a:moveTo>
                    <a:pt x="20" y="1"/>
                  </a:moveTo>
                  <a:lnTo>
                    <a:pt x="20" y="1"/>
                  </a:lnTo>
                  <a:cubicBezTo>
                    <a:pt x="0" y="11"/>
                    <a:pt x="10" y="90"/>
                    <a:pt x="40" y="198"/>
                  </a:cubicBezTo>
                  <a:cubicBezTo>
                    <a:pt x="69" y="297"/>
                    <a:pt x="109" y="366"/>
                    <a:pt x="129" y="366"/>
                  </a:cubicBezTo>
                  <a:cubicBezTo>
                    <a:pt x="139" y="356"/>
                    <a:pt x="129" y="277"/>
                    <a:pt x="99" y="179"/>
                  </a:cubicBezTo>
                  <a:cubicBezTo>
                    <a:pt x="69" y="80"/>
                    <a:pt x="3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6"/>
            <p:cNvSpPr/>
            <p:nvPr/>
          </p:nvSpPr>
          <p:spPr>
            <a:xfrm>
              <a:off x="6292050" y="2698625"/>
              <a:ext cx="3475" cy="9150"/>
            </a:xfrm>
            <a:custGeom>
              <a:avLst/>
              <a:gdLst/>
              <a:ahLst/>
              <a:cxnLst/>
              <a:rect l="l" t="t" r="r" b="b"/>
              <a:pathLst>
                <a:path w="139" h="366" extrusionOk="0">
                  <a:moveTo>
                    <a:pt x="20" y="1"/>
                  </a:moveTo>
                  <a:lnTo>
                    <a:pt x="20" y="1"/>
                  </a:lnTo>
                  <a:cubicBezTo>
                    <a:pt x="0" y="11"/>
                    <a:pt x="10" y="89"/>
                    <a:pt x="40" y="188"/>
                  </a:cubicBezTo>
                  <a:cubicBezTo>
                    <a:pt x="69" y="287"/>
                    <a:pt x="109" y="366"/>
                    <a:pt x="129" y="366"/>
                  </a:cubicBezTo>
                  <a:cubicBezTo>
                    <a:pt x="138" y="356"/>
                    <a:pt x="129" y="277"/>
                    <a:pt x="99" y="178"/>
                  </a:cubicBezTo>
                  <a:cubicBezTo>
                    <a:pt x="69" y="70"/>
                    <a:pt x="3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6"/>
            <p:cNvSpPr/>
            <p:nvPr/>
          </p:nvSpPr>
          <p:spPr>
            <a:xfrm>
              <a:off x="6286625" y="2680625"/>
              <a:ext cx="3475" cy="9150"/>
            </a:xfrm>
            <a:custGeom>
              <a:avLst/>
              <a:gdLst/>
              <a:ahLst/>
              <a:cxnLst/>
              <a:rect l="l" t="t" r="r" b="b"/>
              <a:pathLst>
                <a:path w="139" h="366" extrusionOk="0">
                  <a:moveTo>
                    <a:pt x="20" y="0"/>
                  </a:moveTo>
                  <a:lnTo>
                    <a:pt x="20" y="0"/>
                  </a:lnTo>
                  <a:cubicBezTo>
                    <a:pt x="0" y="10"/>
                    <a:pt x="10" y="89"/>
                    <a:pt x="40" y="188"/>
                  </a:cubicBezTo>
                  <a:cubicBezTo>
                    <a:pt x="69" y="296"/>
                    <a:pt x="109" y="365"/>
                    <a:pt x="129" y="365"/>
                  </a:cubicBezTo>
                  <a:cubicBezTo>
                    <a:pt x="138" y="356"/>
                    <a:pt x="129" y="277"/>
                    <a:pt x="99" y="178"/>
                  </a:cubicBezTo>
                  <a:cubicBezTo>
                    <a:pt x="69" y="79"/>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6"/>
            <p:cNvSpPr/>
            <p:nvPr/>
          </p:nvSpPr>
          <p:spPr>
            <a:xfrm>
              <a:off x="6281200" y="2662625"/>
              <a:ext cx="3725" cy="9150"/>
            </a:xfrm>
            <a:custGeom>
              <a:avLst/>
              <a:gdLst/>
              <a:ahLst/>
              <a:cxnLst/>
              <a:rect l="l" t="t" r="r" b="b"/>
              <a:pathLst>
                <a:path w="149" h="366" extrusionOk="0">
                  <a:moveTo>
                    <a:pt x="20" y="0"/>
                  </a:moveTo>
                  <a:lnTo>
                    <a:pt x="20" y="0"/>
                  </a:lnTo>
                  <a:cubicBezTo>
                    <a:pt x="0" y="10"/>
                    <a:pt x="10" y="89"/>
                    <a:pt x="40" y="188"/>
                  </a:cubicBezTo>
                  <a:cubicBezTo>
                    <a:pt x="69" y="286"/>
                    <a:pt x="109" y="365"/>
                    <a:pt x="128" y="365"/>
                  </a:cubicBezTo>
                  <a:cubicBezTo>
                    <a:pt x="148" y="355"/>
                    <a:pt x="138" y="276"/>
                    <a:pt x="109" y="168"/>
                  </a:cubicBezTo>
                  <a:cubicBezTo>
                    <a:pt x="79" y="69"/>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6"/>
            <p:cNvSpPr/>
            <p:nvPr/>
          </p:nvSpPr>
          <p:spPr>
            <a:xfrm>
              <a:off x="6275775" y="2644600"/>
              <a:ext cx="3725" cy="9150"/>
            </a:xfrm>
            <a:custGeom>
              <a:avLst/>
              <a:gdLst/>
              <a:ahLst/>
              <a:cxnLst/>
              <a:rect l="l" t="t" r="r" b="b"/>
              <a:pathLst>
                <a:path w="149" h="366" extrusionOk="0">
                  <a:moveTo>
                    <a:pt x="20" y="1"/>
                  </a:moveTo>
                  <a:lnTo>
                    <a:pt x="20" y="1"/>
                  </a:lnTo>
                  <a:cubicBezTo>
                    <a:pt x="0" y="11"/>
                    <a:pt x="10" y="90"/>
                    <a:pt x="40" y="188"/>
                  </a:cubicBezTo>
                  <a:cubicBezTo>
                    <a:pt x="69" y="297"/>
                    <a:pt x="109" y="366"/>
                    <a:pt x="128" y="366"/>
                  </a:cubicBezTo>
                  <a:cubicBezTo>
                    <a:pt x="148" y="356"/>
                    <a:pt x="138" y="277"/>
                    <a:pt x="109" y="169"/>
                  </a:cubicBezTo>
                  <a:cubicBezTo>
                    <a:pt x="79" y="70"/>
                    <a:pt x="4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6"/>
            <p:cNvSpPr/>
            <p:nvPr/>
          </p:nvSpPr>
          <p:spPr>
            <a:xfrm>
              <a:off x="6270350" y="2626600"/>
              <a:ext cx="3725" cy="9150"/>
            </a:xfrm>
            <a:custGeom>
              <a:avLst/>
              <a:gdLst/>
              <a:ahLst/>
              <a:cxnLst/>
              <a:rect l="l" t="t" r="r" b="b"/>
              <a:pathLst>
                <a:path w="149" h="366" extrusionOk="0">
                  <a:moveTo>
                    <a:pt x="20" y="0"/>
                  </a:moveTo>
                  <a:lnTo>
                    <a:pt x="20" y="0"/>
                  </a:lnTo>
                  <a:cubicBezTo>
                    <a:pt x="0" y="10"/>
                    <a:pt x="10" y="89"/>
                    <a:pt x="40" y="188"/>
                  </a:cubicBezTo>
                  <a:cubicBezTo>
                    <a:pt x="69" y="287"/>
                    <a:pt x="109" y="366"/>
                    <a:pt x="128" y="366"/>
                  </a:cubicBezTo>
                  <a:cubicBezTo>
                    <a:pt x="148" y="356"/>
                    <a:pt x="138" y="267"/>
                    <a:pt x="109" y="168"/>
                  </a:cubicBezTo>
                  <a:cubicBezTo>
                    <a:pt x="79" y="70"/>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6"/>
            <p:cNvSpPr/>
            <p:nvPr/>
          </p:nvSpPr>
          <p:spPr>
            <a:xfrm>
              <a:off x="6264900" y="2608600"/>
              <a:ext cx="3725" cy="9150"/>
            </a:xfrm>
            <a:custGeom>
              <a:avLst/>
              <a:gdLst/>
              <a:ahLst/>
              <a:cxnLst/>
              <a:rect l="l" t="t" r="r" b="b"/>
              <a:pathLst>
                <a:path w="149" h="366" extrusionOk="0">
                  <a:moveTo>
                    <a:pt x="21" y="0"/>
                  </a:moveTo>
                  <a:lnTo>
                    <a:pt x="21" y="0"/>
                  </a:lnTo>
                  <a:cubicBezTo>
                    <a:pt x="1" y="10"/>
                    <a:pt x="21" y="89"/>
                    <a:pt x="50" y="188"/>
                  </a:cubicBezTo>
                  <a:cubicBezTo>
                    <a:pt x="80" y="286"/>
                    <a:pt x="119" y="365"/>
                    <a:pt x="129" y="365"/>
                  </a:cubicBezTo>
                  <a:cubicBezTo>
                    <a:pt x="149" y="355"/>
                    <a:pt x="139" y="267"/>
                    <a:pt x="110" y="168"/>
                  </a:cubicBezTo>
                  <a:cubicBezTo>
                    <a:pt x="80" y="69"/>
                    <a:pt x="40" y="0"/>
                    <a:pt x="2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6"/>
            <p:cNvSpPr/>
            <p:nvPr/>
          </p:nvSpPr>
          <p:spPr>
            <a:xfrm>
              <a:off x="6259725" y="2590575"/>
              <a:ext cx="3475" cy="9150"/>
            </a:xfrm>
            <a:custGeom>
              <a:avLst/>
              <a:gdLst/>
              <a:ahLst/>
              <a:cxnLst/>
              <a:rect l="l" t="t" r="r" b="b"/>
              <a:pathLst>
                <a:path w="139" h="366" extrusionOk="0">
                  <a:moveTo>
                    <a:pt x="20" y="1"/>
                  </a:moveTo>
                  <a:lnTo>
                    <a:pt x="20" y="1"/>
                  </a:lnTo>
                  <a:cubicBezTo>
                    <a:pt x="1" y="11"/>
                    <a:pt x="11" y="90"/>
                    <a:pt x="40" y="188"/>
                  </a:cubicBezTo>
                  <a:cubicBezTo>
                    <a:pt x="70" y="287"/>
                    <a:pt x="109" y="366"/>
                    <a:pt x="119" y="366"/>
                  </a:cubicBezTo>
                  <a:cubicBezTo>
                    <a:pt x="139" y="356"/>
                    <a:pt x="129" y="267"/>
                    <a:pt x="99" y="169"/>
                  </a:cubicBezTo>
                  <a:cubicBezTo>
                    <a:pt x="70" y="70"/>
                    <a:pt x="3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6"/>
            <p:cNvSpPr/>
            <p:nvPr/>
          </p:nvSpPr>
          <p:spPr>
            <a:xfrm>
              <a:off x="6254300" y="2572575"/>
              <a:ext cx="3475" cy="9150"/>
            </a:xfrm>
            <a:custGeom>
              <a:avLst/>
              <a:gdLst/>
              <a:ahLst/>
              <a:cxnLst/>
              <a:rect l="l" t="t" r="r" b="b"/>
              <a:pathLst>
                <a:path w="139" h="366" extrusionOk="0">
                  <a:moveTo>
                    <a:pt x="11" y="1"/>
                  </a:moveTo>
                  <a:lnTo>
                    <a:pt x="11" y="1"/>
                  </a:lnTo>
                  <a:cubicBezTo>
                    <a:pt x="1" y="10"/>
                    <a:pt x="11" y="89"/>
                    <a:pt x="40" y="188"/>
                  </a:cubicBezTo>
                  <a:cubicBezTo>
                    <a:pt x="70" y="287"/>
                    <a:pt x="109" y="366"/>
                    <a:pt x="119" y="366"/>
                  </a:cubicBezTo>
                  <a:cubicBezTo>
                    <a:pt x="139" y="356"/>
                    <a:pt x="129" y="267"/>
                    <a:pt x="99" y="168"/>
                  </a:cubicBezTo>
                  <a:cubicBezTo>
                    <a:pt x="70" y="70"/>
                    <a:pt x="30" y="1"/>
                    <a:pt x="1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6"/>
            <p:cNvSpPr/>
            <p:nvPr/>
          </p:nvSpPr>
          <p:spPr>
            <a:xfrm>
              <a:off x="6248875" y="2554825"/>
              <a:ext cx="3475" cy="8900"/>
            </a:xfrm>
            <a:custGeom>
              <a:avLst/>
              <a:gdLst/>
              <a:ahLst/>
              <a:cxnLst/>
              <a:rect l="l" t="t" r="r" b="b"/>
              <a:pathLst>
                <a:path w="139" h="356" extrusionOk="0">
                  <a:moveTo>
                    <a:pt x="10" y="0"/>
                  </a:moveTo>
                  <a:cubicBezTo>
                    <a:pt x="1" y="0"/>
                    <a:pt x="10" y="89"/>
                    <a:pt x="40" y="188"/>
                  </a:cubicBezTo>
                  <a:cubicBezTo>
                    <a:pt x="70" y="286"/>
                    <a:pt x="109" y="355"/>
                    <a:pt x="119" y="355"/>
                  </a:cubicBezTo>
                  <a:cubicBezTo>
                    <a:pt x="139" y="355"/>
                    <a:pt x="129" y="267"/>
                    <a:pt x="99" y="168"/>
                  </a:cubicBezTo>
                  <a:cubicBezTo>
                    <a:pt x="70" y="69"/>
                    <a:pt x="30" y="0"/>
                    <a:pt x="1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6"/>
            <p:cNvSpPr/>
            <p:nvPr/>
          </p:nvSpPr>
          <p:spPr>
            <a:xfrm>
              <a:off x="6243450" y="2536550"/>
              <a:ext cx="3475" cy="9175"/>
            </a:xfrm>
            <a:custGeom>
              <a:avLst/>
              <a:gdLst/>
              <a:ahLst/>
              <a:cxnLst/>
              <a:rect l="l" t="t" r="r" b="b"/>
              <a:pathLst>
                <a:path w="139" h="367" extrusionOk="0">
                  <a:moveTo>
                    <a:pt x="22" y="0"/>
                  </a:moveTo>
                  <a:cubicBezTo>
                    <a:pt x="21" y="0"/>
                    <a:pt x="21" y="0"/>
                    <a:pt x="20" y="1"/>
                  </a:cubicBezTo>
                  <a:cubicBezTo>
                    <a:pt x="1" y="11"/>
                    <a:pt x="10" y="90"/>
                    <a:pt x="40" y="189"/>
                  </a:cubicBezTo>
                  <a:cubicBezTo>
                    <a:pt x="70" y="287"/>
                    <a:pt x="109" y="366"/>
                    <a:pt x="129" y="366"/>
                  </a:cubicBezTo>
                  <a:cubicBezTo>
                    <a:pt x="139" y="356"/>
                    <a:pt x="129" y="267"/>
                    <a:pt x="99" y="169"/>
                  </a:cubicBezTo>
                  <a:cubicBezTo>
                    <a:pt x="71" y="76"/>
                    <a:pt x="35" y="0"/>
                    <a:pt x="2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6"/>
            <p:cNvSpPr/>
            <p:nvPr/>
          </p:nvSpPr>
          <p:spPr>
            <a:xfrm>
              <a:off x="6238025" y="2518550"/>
              <a:ext cx="3725" cy="8925"/>
            </a:xfrm>
            <a:custGeom>
              <a:avLst/>
              <a:gdLst/>
              <a:ahLst/>
              <a:cxnLst/>
              <a:rect l="l" t="t" r="r" b="b"/>
              <a:pathLst>
                <a:path w="149" h="357" extrusionOk="0">
                  <a:moveTo>
                    <a:pt x="20" y="1"/>
                  </a:moveTo>
                  <a:cubicBezTo>
                    <a:pt x="0" y="1"/>
                    <a:pt x="10" y="90"/>
                    <a:pt x="40" y="188"/>
                  </a:cubicBezTo>
                  <a:cubicBezTo>
                    <a:pt x="68" y="281"/>
                    <a:pt x="105" y="357"/>
                    <a:pt x="125" y="357"/>
                  </a:cubicBezTo>
                  <a:cubicBezTo>
                    <a:pt x="126" y="357"/>
                    <a:pt x="128" y="357"/>
                    <a:pt x="129" y="356"/>
                  </a:cubicBezTo>
                  <a:cubicBezTo>
                    <a:pt x="148" y="356"/>
                    <a:pt x="139" y="267"/>
                    <a:pt x="109" y="168"/>
                  </a:cubicBezTo>
                  <a:cubicBezTo>
                    <a:pt x="79" y="70"/>
                    <a:pt x="4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6"/>
            <p:cNvSpPr/>
            <p:nvPr/>
          </p:nvSpPr>
          <p:spPr>
            <a:xfrm>
              <a:off x="6232600" y="2500550"/>
              <a:ext cx="3475" cy="8925"/>
            </a:xfrm>
            <a:custGeom>
              <a:avLst/>
              <a:gdLst/>
              <a:ahLst/>
              <a:cxnLst/>
              <a:rect l="l" t="t" r="r" b="b"/>
              <a:pathLst>
                <a:path w="139" h="357" extrusionOk="0">
                  <a:moveTo>
                    <a:pt x="20" y="0"/>
                  </a:moveTo>
                  <a:cubicBezTo>
                    <a:pt x="0" y="0"/>
                    <a:pt x="10" y="89"/>
                    <a:pt x="40" y="188"/>
                  </a:cubicBezTo>
                  <a:cubicBezTo>
                    <a:pt x="68" y="281"/>
                    <a:pt x="104" y="357"/>
                    <a:pt x="125" y="357"/>
                  </a:cubicBezTo>
                  <a:cubicBezTo>
                    <a:pt x="126" y="357"/>
                    <a:pt x="128" y="356"/>
                    <a:pt x="129" y="356"/>
                  </a:cubicBezTo>
                  <a:cubicBezTo>
                    <a:pt x="139" y="356"/>
                    <a:pt x="139" y="267"/>
                    <a:pt x="99" y="168"/>
                  </a:cubicBezTo>
                  <a:cubicBezTo>
                    <a:pt x="69" y="70"/>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6"/>
            <p:cNvSpPr/>
            <p:nvPr/>
          </p:nvSpPr>
          <p:spPr>
            <a:xfrm>
              <a:off x="6227175" y="2482550"/>
              <a:ext cx="3725" cy="8925"/>
            </a:xfrm>
            <a:custGeom>
              <a:avLst/>
              <a:gdLst/>
              <a:ahLst/>
              <a:cxnLst/>
              <a:rect l="l" t="t" r="r" b="b"/>
              <a:pathLst>
                <a:path w="149" h="357" extrusionOk="0">
                  <a:moveTo>
                    <a:pt x="20" y="0"/>
                  </a:moveTo>
                  <a:cubicBezTo>
                    <a:pt x="0" y="0"/>
                    <a:pt x="10" y="89"/>
                    <a:pt x="40" y="188"/>
                  </a:cubicBezTo>
                  <a:cubicBezTo>
                    <a:pt x="68" y="281"/>
                    <a:pt x="104" y="356"/>
                    <a:pt x="125" y="356"/>
                  </a:cubicBezTo>
                  <a:cubicBezTo>
                    <a:pt x="126" y="356"/>
                    <a:pt x="127" y="356"/>
                    <a:pt x="129" y="355"/>
                  </a:cubicBezTo>
                  <a:cubicBezTo>
                    <a:pt x="148" y="355"/>
                    <a:pt x="129" y="267"/>
                    <a:pt x="99" y="168"/>
                  </a:cubicBezTo>
                  <a:cubicBezTo>
                    <a:pt x="69" y="69"/>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6"/>
            <p:cNvSpPr/>
            <p:nvPr/>
          </p:nvSpPr>
          <p:spPr>
            <a:xfrm>
              <a:off x="6223225" y="2468975"/>
              <a:ext cx="2250" cy="4500"/>
            </a:xfrm>
            <a:custGeom>
              <a:avLst/>
              <a:gdLst/>
              <a:ahLst/>
              <a:cxnLst/>
              <a:rect l="l" t="t" r="r" b="b"/>
              <a:pathLst>
                <a:path w="90" h="180" extrusionOk="0">
                  <a:moveTo>
                    <a:pt x="10" y="0"/>
                  </a:moveTo>
                  <a:cubicBezTo>
                    <a:pt x="0" y="10"/>
                    <a:pt x="0" y="50"/>
                    <a:pt x="10" y="99"/>
                  </a:cubicBezTo>
                  <a:cubicBezTo>
                    <a:pt x="28" y="143"/>
                    <a:pt x="54" y="180"/>
                    <a:pt x="66" y="180"/>
                  </a:cubicBezTo>
                  <a:cubicBezTo>
                    <a:pt x="67" y="180"/>
                    <a:pt x="68" y="179"/>
                    <a:pt x="70" y="178"/>
                  </a:cubicBezTo>
                  <a:cubicBezTo>
                    <a:pt x="89" y="178"/>
                    <a:pt x="89" y="129"/>
                    <a:pt x="70" y="79"/>
                  </a:cubicBezTo>
                  <a:cubicBezTo>
                    <a:pt x="60" y="30"/>
                    <a:pt x="30" y="0"/>
                    <a:pt x="1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6"/>
            <p:cNvSpPr/>
            <p:nvPr/>
          </p:nvSpPr>
          <p:spPr>
            <a:xfrm>
              <a:off x="6166975" y="3008450"/>
              <a:ext cx="1750" cy="4725"/>
            </a:xfrm>
            <a:custGeom>
              <a:avLst/>
              <a:gdLst/>
              <a:ahLst/>
              <a:cxnLst/>
              <a:rect l="l" t="t" r="r" b="b"/>
              <a:pathLst>
                <a:path w="70" h="189" extrusionOk="0">
                  <a:moveTo>
                    <a:pt x="30" y="1"/>
                  </a:moveTo>
                  <a:cubicBezTo>
                    <a:pt x="11" y="1"/>
                    <a:pt x="1" y="40"/>
                    <a:pt x="1" y="99"/>
                  </a:cubicBezTo>
                  <a:cubicBezTo>
                    <a:pt x="1" y="149"/>
                    <a:pt x="20" y="188"/>
                    <a:pt x="40" y="188"/>
                  </a:cubicBezTo>
                  <a:cubicBezTo>
                    <a:pt x="50" y="188"/>
                    <a:pt x="70" y="149"/>
                    <a:pt x="60" y="89"/>
                  </a:cubicBezTo>
                  <a:cubicBezTo>
                    <a:pt x="60" y="40"/>
                    <a:pt x="40" y="1"/>
                    <a:pt x="3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6"/>
            <p:cNvSpPr/>
            <p:nvPr/>
          </p:nvSpPr>
          <p:spPr>
            <a:xfrm>
              <a:off x="6166250" y="2989950"/>
              <a:ext cx="1750" cy="9400"/>
            </a:xfrm>
            <a:custGeom>
              <a:avLst/>
              <a:gdLst/>
              <a:ahLst/>
              <a:cxnLst/>
              <a:rect l="l" t="t" r="r" b="b"/>
              <a:pathLst>
                <a:path w="70" h="376" extrusionOk="0">
                  <a:moveTo>
                    <a:pt x="30" y="1"/>
                  </a:moveTo>
                  <a:cubicBezTo>
                    <a:pt x="10" y="1"/>
                    <a:pt x="0" y="89"/>
                    <a:pt x="0" y="188"/>
                  </a:cubicBezTo>
                  <a:cubicBezTo>
                    <a:pt x="10" y="287"/>
                    <a:pt x="20" y="376"/>
                    <a:pt x="40" y="376"/>
                  </a:cubicBezTo>
                  <a:cubicBezTo>
                    <a:pt x="59" y="376"/>
                    <a:pt x="69" y="287"/>
                    <a:pt x="69" y="188"/>
                  </a:cubicBezTo>
                  <a:cubicBezTo>
                    <a:pt x="59" y="80"/>
                    <a:pt x="49" y="1"/>
                    <a:pt x="3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6"/>
            <p:cNvSpPr/>
            <p:nvPr/>
          </p:nvSpPr>
          <p:spPr>
            <a:xfrm>
              <a:off x="6165500" y="2971450"/>
              <a:ext cx="1750" cy="9400"/>
            </a:xfrm>
            <a:custGeom>
              <a:avLst/>
              <a:gdLst/>
              <a:ahLst/>
              <a:cxnLst/>
              <a:rect l="l" t="t" r="r" b="b"/>
              <a:pathLst>
                <a:path w="70" h="376" extrusionOk="0">
                  <a:moveTo>
                    <a:pt x="30" y="1"/>
                  </a:moveTo>
                  <a:cubicBezTo>
                    <a:pt x="20" y="1"/>
                    <a:pt x="1" y="89"/>
                    <a:pt x="10" y="188"/>
                  </a:cubicBezTo>
                  <a:cubicBezTo>
                    <a:pt x="10" y="287"/>
                    <a:pt x="20" y="376"/>
                    <a:pt x="40" y="376"/>
                  </a:cubicBezTo>
                  <a:cubicBezTo>
                    <a:pt x="60" y="376"/>
                    <a:pt x="70" y="287"/>
                    <a:pt x="70" y="188"/>
                  </a:cubicBezTo>
                  <a:cubicBezTo>
                    <a:pt x="70" y="89"/>
                    <a:pt x="50" y="1"/>
                    <a:pt x="3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6"/>
            <p:cNvSpPr/>
            <p:nvPr/>
          </p:nvSpPr>
          <p:spPr>
            <a:xfrm>
              <a:off x="6165000" y="2952950"/>
              <a:ext cx="1750" cy="9400"/>
            </a:xfrm>
            <a:custGeom>
              <a:avLst/>
              <a:gdLst/>
              <a:ahLst/>
              <a:cxnLst/>
              <a:rect l="l" t="t" r="r" b="b"/>
              <a:pathLst>
                <a:path w="70" h="376" extrusionOk="0">
                  <a:moveTo>
                    <a:pt x="30" y="1"/>
                  </a:moveTo>
                  <a:cubicBezTo>
                    <a:pt x="21" y="1"/>
                    <a:pt x="1" y="89"/>
                    <a:pt x="11" y="188"/>
                  </a:cubicBezTo>
                  <a:cubicBezTo>
                    <a:pt x="11" y="287"/>
                    <a:pt x="30" y="375"/>
                    <a:pt x="40" y="375"/>
                  </a:cubicBezTo>
                  <a:cubicBezTo>
                    <a:pt x="60" y="375"/>
                    <a:pt x="70" y="287"/>
                    <a:pt x="70" y="188"/>
                  </a:cubicBezTo>
                  <a:cubicBezTo>
                    <a:pt x="70" y="89"/>
                    <a:pt x="50" y="1"/>
                    <a:pt x="3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6"/>
            <p:cNvSpPr/>
            <p:nvPr/>
          </p:nvSpPr>
          <p:spPr>
            <a:xfrm>
              <a:off x="6164750" y="2934450"/>
              <a:ext cx="1750" cy="9400"/>
            </a:xfrm>
            <a:custGeom>
              <a:avLst/>
              <a:gdLst/>
              <a:ahLst/>
              <a:cxnLst/>
              <a:rect l="l" t="t" r="r" b="b"/>
              <a:pathLst>
                <a:path w="70" h="376" extrusionOk="0">
                  <a:moveTo>
                    <a:pt x="31" y="1"/>
                  </a:moveTo>
                  <a:cubicBezTo>
                    <a:pt x="11" y="1"/>
                    <a:pt x="1" y="89"/>
                    <a:pt x="1" y="188"/>
                  </a:cubicBezTo>
                  <a:cubicBezTo>
                    <a:pt x="1" y="287"/>
                    <a:pt x="21" y="375"/>
                    <a:pt x="40" y="375"/>
                  </a:cubicBezTo>
                  <a:cubicBezTo>
                    <a:pt x="50" y="375"/>
                    <a:pt x="70" y="287"/>
                    <a:pt x="60" y="188"/>
                  </a:cubicBezTo>
                  <a:cubicBezTo>
                    <a:pt x="60" y="89"/>
                    <a:pt x="50" y="1"/>
                    <a:pt x="3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6"/>
            <p:cNvSpPr/>
            <p:nvPr/>
          </p:nvSpPr>
          <p:spPr>
            <a:xfrm>
              <a:off x="6164275" y="2915950"/>
              <a:ext cx="1750" cy="9400"/>
            </a:xfrm>
            <a:custGeom>
              <a:avLst/>
              <a:gdLst/>
              <a:ahLst/>
              <a:cxnLst/>
              <a:rect l="l" t="t" r="r" b="b"/>
              <a:pathLst>
                <a:path w="70" h="376" extrusionOk="0">
                  <a:moveTo>
                    <a:pt x="30" y="0"/>
                  </a:moveTo>
                  <a:cubicBezTo>
                    <a:pt x="10" y="0"/>
                    <a:pt x="0" y="89"/>
                    <a:pt x="0" y="188"/>
                  </a:cubicBezTo>
                  <a:cubicBezTo>
                    <a:pt x="0" y="287"/>
                    <a:pt x="20" y="375"/>
                    <a:pt x="40" y="375"/>
                  </a:cubicBezTo>
                  <a:cubicBezTo>
                    <a:pt x="59" y="375"/>
                    <a:pt x="69" y="287"/>
                    <a:pt x="69" y="188"/>
                  </a:cubicBezTo>
                  <a:cubicBezTo>
                    <a:pt x="59"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6"/>
            <p:cNvSpPr/>
            <p:nvPr/>
          </p:nvSpPr>
          <p:spPr>
            <a:xfrm>
              <a:off x="6163525" y="2897450"/>
              <a:ext cx="2000" cy="9400"/>
            </a:xfrm>
            <a:custGeom>
              <a:avLst/>
              <a:gdLst/>
              <a:ahLst/>
              <a:cxnLst/>
              <a:rect l="l" t="t" r="r" b="b"/>
              <a:pathLst>
                <a:path w="80" h="376" extrusionOk="0">
                  <a:moveTo>
                    <a:pt x="30" y="0"/>
                  </a:moveTo>
                  <a:cubicBezTo>
                    <a:pt x="10" y="0"/>
                    <a:pt x="1" y="89"/>
                    <a:pt x="10" y="188"/>
                  </a:cubicBezTo>
                  <a:cubicBezTo>
                    <a:pt x="10" y="287"/>
                    <a:pt x="30" y="375"/>
                    <a:pt x="50" y="375"/>
                  </a:cubicBezTo>
                  <a:cubicBezTo>
                    <a:pt x="60" y="375"/>
                    <a:pt x="80" y="287"/>
                    <a:pt x="70" y="188"/>
                  </a:cubicBezTo>
                  <a:cubicBezTo>
                    <a:pt x="7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6"/>
            <p:cNvSpPr/>
            <p:nvPr/>
          </p:nvSpPr>
          <p:spPr>
            <a:xfrm>
              <a:off x="6162800" y="2878950"/>
              <a:ext cx="1975" cy="9400"/>
            </a:xfrm>
            <a:custGeom>
              <a:avLst/>
              <a:gdLst/>
              <a:ahLst/>
              <a:cxnLst/>
              <a:rect l="l" t="t" r="r" b="b"/>
              <a:pathLst>
                <a:path w="79" h="376" extrusionOk="0">
                  <a:moveTo>
                    <a:pt x="30" y="0"/>
                  </a:moveTo>
                  <a:cubicBezTo>
                    <a:pt x="10" y="0"/>
                    <a:pt x="0" y="89"/>
                    <a:pt x="10" y="188"/>
                  </a:cubicBezTo>
                  <a:cubicBezTo>
                    <a:pt x="10" y="296"/>
                    <a:pt x="20" y="375"/>
                    <a:pt x="49" y="375"/>
                  </a:cubicBezTo>
                  <a:cubicBezTo>
                    <a:pt x="69" y="375"/>
                    <a:pt x="79" y="287"/>
                    <a:pt x="69" y="188"/>
                  </a:cubicBezTo>
                  <a:cubicBezTo>
                    <a:pt x="69" y="89"/>
                    <a:pt x="49"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6"/>
            <p:cNvSpPr/>
            <p:nvPr/>
          </p:nvSpPr>
          <p:spPr>
            <a:xfrm>
              <a:off x="6162050" y="2860450"/>
              <a:ext cx="2000" cy="9400"/>
            </a:xfrm>
            <a:custGeom>
              <a:avLst/>
              <a:gdLst/>
              <a:ahLst/>
              <a:cxnLst/>
              <a:rect l="l" t="t" r="r" b="b"/>
              <a:pathLst>
                <a:path w="80" h="376" extrusionOk="0">
                  <a:moveTo>
                    <a:pt x="30" y="0"/>
                  </a:moveTo>
                  <a:cubicBezTo>
                    <a:pt x="10" y="0"/>
                    <a:pt x="0" y="89"/>
                    <a:pt x="10" y="188"/>
                  </a:cubicBezTo>
                  <a:cubicBezTo>
                    <a:pt x="10" y="296"/>
                    <a:pt x="30" y="375"/>
                    <a:pt x="50" y="375"/>
                  </a:cubicBezTo>
                  <a:cubicBezTo>
                    <a:pt x="60" y="375"/>
                    <a:pt x="79" y="287"/>
                    <a:pt x="69" y="188"/>
                  </a:cubicBezTo>
                  <a:cubicBezTo>
                    <a:pt x="69"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6"/>
            <p:cNvSpPr/>
            <p:nvPr/>
          </p:nvSpPr>
          <p:spPr>
            <a:xfrm>
              <a:off x="6161550" y="2841950"/>
              <a:ext cx="1750" cy="9400"/>
            </a:xfrm>
            <a:custGeom>
              <a:avLst/>
              <a:gdLst/>
              <a:ahLst/>
              <a:cxnLst/>
              <a:rect l="l" t="t" r="r" b="b"/>
              <a:pathLst>
                <a:path w="70" h="376" extrusionOk="0">
                  <a:moveTo>
                    <a:pt x="30" y="0"/>
                  </a:moveTo>
                  <a:cubicBezTo>
                    <a:pt x="11" y="0"/>
                    <a:pt x="1" y="89"/>
                    <a:pt x="1" y="188"/>
                  </a:cubicBezTo>
                  <a:cubicBezTo>
                    <a:pt x="1" y="296"/>
                    <a:pt x="20" y="375"/>
                    <a:pt x="40" y="375"/>
                  </a:cubicBezTo>
                  <a:cubicBezTo>
                    <a:pt x="60" y="375"/>
                    <a:pt x="70" y="287"/>
                    <a:pt x="70" y="188"/>
                  </a:cubicBezTo>
                  <a:cubicBezTo>
                    <a:pt x="60" y="89"/>
                    <a:pt x="4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6"/>
            <p:cNvSpPr/>
            <p:nvPr/>
          </p:nvSpPr>
          <p:spPr>
            <a:xfrm>
              <a:off x="6160825" y="2823450"/>
              <a:ext cx="1975" cy="9400"/>
            </a:xfrm>
            <a:custGeom>
              <a:avLst/>
              <a:gdLst/>
              <a:ahLst/>
              <a:cxnLst/>
              <a:rect l="l" t="t" r="r" b="b"/>
              <a:pathLst>
                <a:path w="79" h="376" extrusionOk="0">
                  <a:moveTo>
                    <a:pt x="30" y="0"/>
                  </a:moveTo>
                  <a:cubicBezTo>
                    <a:pt x="10" y="0"/>
                    <a:pt x="0" y="89"/>
                    <a:pt x="10" y="188"/>
                  </a:cubicBezTo>
                  <a:cubicBezTo>
                    <a:pt x="10" y="296"/>
                    <a:pt x="30" y="375"/>
                    <a:pt x="40" y="375"/>
                  </a:cubicBezTo>
                  <a:cubicBezTo>
                    <a:pt x="59" y="375"/>
                    <a:pt x="79" y="287"/>
                    <a:pt x="69" y="188"/>
                  </a:cubicBezTo>
                  <a:cubicBezTo>
                    <a:pt x="69" y="89"/>
                    <a:pt x="49"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6"/>
            <p:cNvSpPr/>
            <p:nvPr/>
          </p:nvSpPr>
          <p:spPr>
            <a:xfrm>
              <a:off x="6160325" y="2804950"/>
              <a:ext cx="1750" cy="9400"/>
            </a:xfrm>
            <a:custGeom>
              <a:avLst/>
              <a:gdLst/>
              <a:ahLst/>
              <a:cxnLst/>
              <a:rect l="l" t="t" r="r" b="b"/>
              <a:pathLst>
                <a:path w="70" h="376" extrusionOk="0">
                  <a:moveTo>
                    <a:pt x="30" y="0"/>
                  </a:moveTo>
                  <a:cubicBezTo>
                    <a:pt x="20" y="0"/>
                    <a:pt x="0" y="89"/>
                    <a:pt x="10" y="188"/>
                  </a:cubicBezTo>
                  <a:cubicBezTo>
                    <a:pt x="10" y="296"/>
                    <a:pt x="30" y="375"/>
                    <a:pt x="40" y="375"/>
                  </a:cubicBezTo>
                  <a:cubicBezTo>
                    <a:pt x="60" y="375"/>
                    <a:pt x="69" y="286"/>
                    <a:pt x="69" y="188"/>
                  </a:cubicBezTo>
                  <a:cubicBezTo>
                    <a:pt x="69"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6"/>
            <p:cNvSpPr/>
            <p:nvPr/>
          </p:nvSpPr>
          <p:spPr>
            <a:xfrm>
              <a:off x="6160075" y="2786450"/>
              <a:ext cx="1750" cy="9400"/>
            </a:xfrm>
            <a:custGeom>
              <a:avLst/>
              <a:gdLst/>
              <a:ahLst/>
              <a:cxnLst/>
              <a:rect l="l" t="t" r="r" b="b"/>
              <a:pathLst>
                <a:path w="70" h="376" extrusionOk="0">
                  <a:moveTo>
                    <a:pt x="30" y="0"/>
                  </a:moveTo>
                  <a:cubicBezTo>
                    <a:pt x="10" y="0"/>
                    <a:pt x="0" y="89"/>
                    <a:pt x="0" y="188"/>
                  </a:cubicBezTo>
                  <a:cubicBezTo>
                    <a:pt x="0" y="296"/>
                    <a:pt x="10" y="375"/>
                    <a:pt x="30" y="375"/>
                  </a:cubicBezTo>
                  <a:cubicBezTo>
                    <a:pt x="50" y="375"/>
                    <a:pt x="70" y="296"/>
                    <a:pt x="60" y="188"/>
                  </a:cubicBezTo>
                  <a:cubicBezTo>
                    <a:pt x="6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6"/>
            <p:cNvSpPr/>
            <p:nvPr/>
          </p:nvSpPr>
          <p:spPr>
            <a:xfrm>
              <a:off x="6159575" y="2767950"/>
              <a:ext cx="1750" cy="9400"/>
            </a:xfrm>
            <a:custGeom>
              <a:avLst/>
              <a:gdLst/>
              <a:ahLst/>
              <a:cxnLst/>
              <a:rect l="l" t="t" r="r" b="b"/>
              <a:pathLst>
                <a:path w="70" h="376" extrusionOk="0">
                  <a:moveTo>
                    <a:pt x="30" y="0"/>
                  </a:moveTo>
                  <a:cubicBezTo>
                    <a:pt x="20" y="0"/>
                    <a:pt x="1" y="89"/>
                    <a:pt x="1" y="188"/>
                  </a:cubicBezTo>
                  <a:cubicBezTo>
                    <a:pt x="11" y="296"/>
                    <a:pt x="20" y="375"/>
                    <a:pt x="40" y="375"/>
                  </a:cubicBezTo>
                  <a:cubicBezTo>
                    <a:pt x="60" y="375"/>
                    <a:pt x="70" y="296"/>
                    <a:pt x="70" y="188"/>
                  </a:cubicBezTo>
                  <a:cubicBezTo>
                    <a:pt x="7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6"/>
            <p:cNvSpPr/>
            <p:nvPr/>
          </p:nvSpPr>
          <p:spPr>
            <a:xfrm>
              <a:off x="6159325" y="2749450"/>
              <a:ext cx="1750" cy="9400"/>
            </a:xfrm>
            <a:custGeom>
              <a:avLst/>
              <a:gdLst/>
              <a:ahLst/>
              <a:cxnLst/>
              <a:rect l="l" t="t" r="r" b="b"/>
              <a:pathLst>
                <a:path w="70" h="376" extrusionOk="0">
                  <a:moveTo>
                    <a:pt x="40" y="0"/>
                  </a:moveTo>
                  <a:cubicBezTo>
                    <a:pt x="21" y="0"/>
                    <a:pt x="1" y="89"/>
                    <a:pt x="1" y="188"/>
                  </a:cubicBezTo>
                  <a:cubicBezTo>
                    <a:pt x="11" y="296"/>
                    <a:pt x="21" y="375"/>
                    <a:pt x="40" y="375"/>
                  </a:cubicBezTo>
                  <a:cubicBezTo>
                    <a:pt x="60" y="375"/>
                    <a:pt x="70" y="296"/>
                    <a:pt x="70" y="188"/>
                  </a:cubicBezTo>
                  <a:cubicBezTo>
                    <a:pt x="70" y="89"/>
                    <a:pt x="50" y="0"/>
                    <a:pt x="4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6"/>
            <p:cNvSpPr/>
            <p:nvPr/>
          </p:nvSpPr>
          <p:spPr>
            <a:xfrm>
              <a:off x="6159325" y="2730950"/>
              <a:ext cx="1750" cy="9400"/>
            </a:xfrm>
            <a:custGeom>
              <a:avLst/>
              <a:gdLst/>
              <a:ahLst/>
              <a:cxnLst/>
              <a:rect l="l" t="t" r="r" b="b"/>
              <a:pathLst>
                <a:path w="70" h="376" extrusionOk="0">
                  <a:moveTo>
                    <a:pt x="30" y="0"/>
                  </a:moveTo>
                  <a:cubicBezTo>
                    <a:pt x="11" y="0"/>
                    <a:pt x="1" y="89"/>
                    <a:pt x="1" y="188"/>
                  </a:cubicBezTo>
                  <a:cubicBezTo>
                    <a:pt x="1" y="296"/>
                    <a:pt x="11" y="375"/>
                    <a:pt x="30" y="375"/>
                  </a:cubicBezTo>
                  <a:cubicBezTo>
                    <a:pt x="50" y="375"/>
                    <a:pt x="70" y="296"/>
                    <a:pt x="60" y="188"/>
                  </a:cubicBezTo>
                  <a:cubicBezTo>
                    <a:pt x="6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6"/>
            <p:cNvSpPr/>
            <p:nvPr/>
          </p:nvSpPr>
          <p:spPr>
            <a:xfrm>
              <a:off x="6159325" y="2712450"/>
              <a:ext cx="1525" cy="9400"/>
            </a:xfrm>
            <a:custGeom>
              <a:avLst/>
              <a:gdLst/>
              <a:ahLst/>
              <a:cxnLst/>
              <a:rect l="l" t="t" r="r" b="b"/>
              <a:pathLst>
                <a:path w="61" h="376" extrusionOk="0">
                  <a:moveTo>
                    <a:pt x="30" y="0"/>
                  </a:moveTo>
                  <a:cubicBezTo>
                    <a:pt x="11" y="0"/>
                    <a:pt x="1" y="89"/>
                    <a:pt x="1" y="188"/>
                  </a:cubicBezTo>
                  <a:cubicBezTo>
                    <a:pt x="1" y="296"/>
                    <a:pt x="11" y="375"/>
                    <a:pt x="30" y="375"/>
                  </a:cubicBezTo>
                  <a:cubicBezTo>
                    <a:pt x="50" y="375"/>
                    <a:pt x="60" y="286"/>
                    <a:pt x="60" y="188"/>
                  </a:cubicBezTo>
                  <a:cubicBezTo>
                    <a:pt x="6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6"/>
            <p:cNvSpPr/>
            <p:nvPr/>
          </p:nvSpPr>
          <p:spPr>
            <a:xfrm>
              <a:off x="6159325" y="2693950"/>
              <a:ext cx="1525" cy="9400"/>
            </a:xfrm>
            <a:custGeom>
              <a:avLst/>
              <a:gdLst/>
              <a:ahLst/>
              <a:cxnLst/>
              <a:rect l="l" t="t" r="r" b="b"/>
              <a:pathLst>
                <a:path w="61" h="376" extrusionOk="0">
                  <a:moveTo>
                    <a:pt x="30" y="0"/>
                  </a:moveTo>
                  <a:cubicBezTo>
                    <a:pt x="11" y="0"/>
                    <a:pt x="1" y="89"/>
                    <a:pt x="1" y="188"/>
                  </a:cubicBezTo>
                  <a:cubicBezTo>
                    <a:pt x="1" y="296"/>
                    <a:pt x="11" y="375"/>
                    <a:pt x="30" y="375"/>
                  </a:cubicBezTo>
                  <a:cubicBezTo>
                    <a:pt x="50" y="375"/>
                    <a:pt x="60" y="296"/>
                    <a:pt x="60" y="188"/>
                  </a:cubicBezTo>
                  <a:cubicBezTo>
                    <a:pt x="6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6"/>
            <p:cNvSpPr/>
            <p:nvPr/>
          </p:nvSpPr>
          <p:spPr>
            <a:xfrm>
              <a:off x="6159325" y="2675450"/>
              <a:ext cx="1750" cy="9400"/>
            </a:xfrm>
            <a:custGeom>
              <a:avLst/>
              <a:gdLst/>
              <a:ahLst/>
              <a:cxnLst/>
              <a:rect l="l" t="t" r="r" b="b"/>
              <a:pathLst>
                <a:path w="70" h="376" extrusionOk="0">
                  <a:moveTo>
                    <a:pt x="40" y="0"/>
                  </a:moveTo>
                  <a:cubicBezTo>
                    <a:pt x="21" y="0"/>
                    <a:pt x="1" y="89"/>
                    <a:pt x="1" y="188"/>
                  </a:cubicBezTo>
                  <a:cubicBezTo>
                    <a:pt x="1" y="296"/>
                    <a:pt x="11" y="375"/>
                    <a:pt x="30" y="375"/>
                  </a:cubicBezTo>
                  <a:cubicBezTo>
                    <a:pt x="50" y="375"/>
                    <a:pt x="70" y="296"/>
                    <a:pt x="70" y="188"/>
                  </a:cubicBezTo>
                  <a:cubicBezTo>
                    <a:pt x="70" y="89"/>
                    <a:pt x="50" y="0"/>
                    <a:pt x="4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6"/>
            <p:cNvSpPr/>
            <p:nvPr/>
          </p:nvSpPr>
          <p:spPr>
            <a:xfrm>
              <a:off x="6159575" y="2657175"/>
              <a:ext cx="1750" cy="9175"/>
            </a:xfrm>
            <a:custGeom>
              <a:avLst/>
              <a:gdLst/>
              <a:ahLst/>
              <a:cxnLst/>
              <a:rect l="l" t="t" r="r" b="b"/>
              <a:pathLst>
                <a:path w="70" h="367" extrusionOk="0">
                  <a:moveTo>
                    <a:pt x="37" y="0"/>
                  </a:moveTo>
                  <a:cubicBezTo>
                    <a:pt x="19" y="0"/>
                    <a:pt x="1" y="85"/>
                    <a:pt x="1" y="179"/>
                  </a:cubicBezTo>
                  <a:cubicBezTo>
                    <a:pt x="1" y="287"/>
                    <a:pt x="11" y="366"/>
                    <a:pt x="30" y="366"/>
                  </a:cubicBezTo>
                  <a:cubicBezTo>
                    <a:pt x="50" y="366"/>
                    <a:pt x="70" y="287"/>
                    <a:pt x="70" y="179"/>
                  </a:cubicBezTo>
                  <a:cubicBezTo>
                    <a:pt x="70" y="80"/>
                    <a:pt x="50" y="1"/>
                    <a:pt x="40" y="1"/>
                  </a:cubicBezTo>
                  <a:cubicBezTo>
                    <a:pt x="39" y="0"/>
                    <a:pt x="38" y="0"/>
                    <a:pt x="3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6"/>
            <p:cNvSpPr/>
            <p:nvPr/>
          </p:nvSpPr>
          <p:spPr>
            <a:xfrm>
              <a:off x="6159825" y="2638675"/>
              <a:ext cx="1750" cy="9175"/>
            </a:xfrm>
            <a:custGeom>
              <a:avLst/>
              <a:gdLst/>
              <a:ahLst/>
              <a:cxnLst/>
              <a:rect l="l" t="t" r="r" b="b"/>
              <a:pathLst>
                <a:path w="70" h="367" extrusionOk="0">
                  <a:moveTo>
                    <a:pt x="40" y="1"/>
                  </a:moveTo>
                  <a:cubicBezTo>
                    <a:pt x="20" y="1"/>
                    <a:pt x="1" y="80"/>
                    <a:pt x="1" y="179"/>
                  </a:cubicBezTo>
                  <a:cubicBezTo>
                    <a:pt x="1" y="287"/>
                    <a:pt x="20" y="366"/>
                    <a:pt x="30" y="366"/>
                  </a:cubicBezTo>
                  <a:cubicBezTo>
                    <a:pt x="50" y="366"/>
                    <a:pt x="70" y="287"/>
                    <a:pt x="70" y="179"/>
                  </a:cubicBezTo>
                  <a:cubicBezTo>
                    <a:pt x="70" y="80"/>
                    <a:pt x="60" y="1"/>
                    <a:pt x="4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6"/>
            <p:cNvSpPr/>
            <p:nvPr/>
          </p:nvSpPr>
          <p:spPr>
            <a:xfrm>
              <a:off x="6160325" y="2620175"/>
              <a:ext cx="1750" cy="9175"/>
            </a:xfrm>
            <a:custGeom>
              <a:avLst/>
              <a:gdLst/>
              <a:ahLst/>
              <a:cxnLst/>
              <a:rect l="l" t="t" r="r" b="b"/>
              <a:pathLst>
                <a:path w="70" h="367" extrusionOk="0">
                  <a:moveTo>
                    <a:pt x="37" y="0"/>
                  </a:moveTo>
                  <a:cubicBezTo>
                    <a:pt x="18" y="0"/>
                    <a:pt x="0" y="85"/>
                    <a:pt x="0" y="179"/>
                  </a:cubicBezTo>
                  <a:cubicBezTo>
                    <a:pt x="0" y="287"/>
                    <a:pt x="10" y="366"/>
                    <a:pt x="30" y="366"/>
                  </a:cubicBezTo>
                  <a:cubicBezTo>
                    <a:pt x="50" y="366"/>
                    <a:pt x="60" y="287"/>
                    <a:pt x="60" y="179"/>
                  </a:cubicBezTo>
                  <a:cubicBezTo>
                    <a:pt x="69" y="80"/>
                    <a:pt x="50" y="1"/>
                    <a:pt x="40" y="1"/>
                  </a:cubicBezTo>
                  <a:cubicBezTo>
                    <a:pt x="39" y="0"/>
                    <a:pt x="38" y="0"/>
                    <a:pt x="3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6"/>
            <p:cNvSpPr/>
            <p:nvPr/>
          </p:nvSpPr>
          <p:spPr>
            <a:xfrm>
              <a:off x="6160825" y="2601450"/>
              <a:ext cx="1750" cy="9375"/>
            </a:xfrm>
            <a:custGeom>
              <a:avLst/>
              <a:gdLst/>
              <a:ahLst/>
              <a:cxnLst/>
              <a:rect l="l" t="t" r="r" b="b"/>
              <a:pathLst>
                <a:path w="70" h="375" extrusionOk="0">
                  <a:moveTo>
                    <a:pt x="40" y="0"/>
                  </a:moveTo>
                  <a:cubicBezTo>
                    <a:pt x="30" y="0"/>
                    <a:pt x="10" y="89"/>
                    <a:pt x="0" y="188"/>
                  </a:cubicBezTo>
                  <a:cubicBezTo>
                    <a:pt x="0" y="286"/>
                    <a:pt x="10" y="375"/>
                    <a:pt x="30" y="375"/>
                  </a:cubicBezTo>
                  <a:cubicBezTo>
                    <a:pt x="49" y="375"/>
                    <a:pt x="59" y="296"/>
                    <a:pt x="69" y="188"/>
                  </a:cubicBezTo>
                  <a:cubicBezTo>
                    <a:pt x="69" y="89"/>
                    <a:pt x="59" y="0"/>
                    <a:pt x="4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6"/>
            <p:cNvSpPr/>
            <p:nvPr/>
          </p:nvSpPr>
          <p:spPr>
            <a:xfrm>
              <a:off x="6161550" y="2583175"/>
              <a:ext cx="2000" cy="9150"/>
            </a:xfrm>
            <a:custGeom>
              <a:avLst/>
              <a:gdLst/>
              <a:ahLst/>
              <a:cxnLst/>
              <a:rect l="l" t="t" r="r" b="b"/>
              <a:pathLst>
                <a:path w="80" h="366" extrusionOk="0">
                  <a:moveTo>
                    <a:pt x="57" y="0"/>
                  </a:moveTo>
                  <a:cubicBezTo>
                    <a:pt x="38" y="0"/>
                    <a:pt x="20" y="85"/>
                    <a:pt x="11" y="179"/>
                  </a:cubicBezTo>
                  <a:cubicBezTo>
                    <a:pt x="1" y="277"/>
                    <a:pt x="11" y="366"/>
                    <a:pt x="30" y="366"/>
                  </a:cubicBezTo>
                  <a:cubicBezTo>
                    <a:pt x="50" y="366"/>
                    <a:pt x="70" y="287"/>
                    <a:pt x="80" y="188"/>
                  </a:cubicBezTo>
                  <a:cubicBezTo>
                    <a:pt x="80" y="80"/>
                    <a:pt x="70" y="1"/>
                    <a:pt x="60" y="1"/>
                  </a:cubicBezTo>
                  <a:cubicBezTo>
                    <a:pt x="59" y="0"/>
                    <a:pt x="58" y="0"/>
                    <a:pt x="5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6"/>
            <p:cNvSpPr/>
            <p:nvPr/>
          </p:nvSpPr>
          <p:spPr>
            <a:xfrm>
              <a:off x="6163025" y="2564675"/>
              <a:ext cx="2000" cy="9150"/>
            </a:xfrm>
            <a:custGeom>
              <a:avLst/>
              <a:gdLst/>
              <a:ahLst/>
              <a:cxnLst/>
              <a:rect l="l" t="t" r="r" b="b"/>
              <a:pathLst>
                <a:path w="80" h="366" extrusionOk="0">
                  <a:moveTo>
                    <a:pt x="60" y="1"/>
                  </a:moveTo>
                  <a:cubicBezTo>
                    <a:pt x="50" y="1"/>
                    <a:pt x="21" y="80"/>
                    <a:pt x="11" y="178"/>
                  </a:cubicBezTo>
                  <a:cubicBezTo>
                    <a:pt x="1" y="287"/>
                    <a:pt x="1" y="366"/>
                    <a:pt x="21" y="366"/>
                  </a:cubicBezTo>
                  <a:cubicBezTo>
                    <a:pt x="40" y="366"/>
                    <a:pt x="60" y="287"/>
                    <a:pt x="70" y="188"/>
                  </a:cubicBezTo>
                  <a:cubicBezTo>
                    <a:pt x="80" y="90"/>
                    <a:pt x="80" y="1"/>
                    <a:pt x="6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6"/>
            <p:cNvSpPr/>
            <p:nvPr/>
          </p:nvSpPr>
          <p:spPr>
            <a:xfrm>
              <a:off x="6165000" y="2550875"/>
              <a:ext cx="2000" cy="4700"/>
            </a:xfrm>
            <a:custGeom>
              <a:avLst/>
              <a:gdLst/>
              <a:ahLst/>
              <a:cxnLst/>
              <a:rect l="l" t="t" r="r" b="b"/>
              <a:pathLst>
                <a:path w="80" h="188" extrusionOk="0">
                  <a:moveTo>
                    <a:pt x="60" y="0"/>
                  </a:moveTo>
                  <a:cubicBezTo>
                    <a:pt x="40" y="0"/>
                    <a:pt x="21" y="40"/>
                    <a:pt x="11" y="89"/>
                  </a:cubicBezTo>
                  <a:cubicBezTo>
                    <a:pt x="1" y="138"/>
                    <a:pt x="11" y="188"/>
                    <a:pt x="30" y="188"/>
                  </a:cubicBezTo>
                  <a:cubicBezTo>
                    <a:pt x="50" y="188"/>
                    <a:pt x="70" y="148"/>
                    <a:pt x="80" y="99"/>
                  </a:cubicBezTo>
                  <a:cubicBezTo>
                    <a:pt x="80" y="50"/>
                    <a:pt x="80" y="0"/>
                    <a:pt x="6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6"/>
            <p:cNvSpPr/>
            <p:nvPr/>
          </p:nvSpPr>
          <p:spPr>
            <a:xfrm>
              <a:off x="6154150" y="2463550"/>
              <a:ext cx="15075" cy="81425"/>
            </a:xfrm>
            <a:custGeom>
              <a:avLst/>
              <a:gdLst/>
              <a:ahLst/>
              <a:cxnLst/>
              <a:rect l="l" t="t" r="r" b="b"/>
              <a:pathLst>
                <a:path w="603" h="3257" extrusionOk="0">
                  <a:moveTo>
                    <a:pt x="11" y="0"/>
                  </a:moveTo>
                  <a:cubicBezTo>
                    <a:pt x="1" y="40"/>
                    <a:pt x="1" y="89"/>
                    <a:pt x="1" y="129"/>
                  </a:cubicBezTo>
                  <a:cubicBezTo>
                    <a:pt x="1" y="217"/>
                    <a:pt x="11" y="346"/>
                    <a:pt x="11" y="504"/>
                  </a:cubicBezTo>
                  <a:cubicBezTo>
                    <a:pt x="20" y="819"/>
                    <a:pt x="50" y="1254"/>
                    <a:pt x="80" y="1737"/>
                  </a:cubicBezTo>
                  <a:cubicBezTo>
                    <a:pt x="89" y="1974"/>
                    <a:pt x="109" y="2201"/>
                    <a:pt x="119" y="2408"/>
                  </a:cubicBezTo>
                  <a:cubicBezTo>
                    <a:pt x="119" y="2595"/>
                    <a:pt x="149" y="2783"/>
                    <a:pt x="208" y="2961"/>
                  </a:cubicBezTo>
                  <a:cubicBezTo>
                    <a:pt x="247" y="3089"/>
                    <a:pt x="336" y="3187"/>
                    <a:pt x="464" y="3237"/>
                  </a:cubicBezTo>
                  <a:cubicBezTo>
                    <a:pt x="494" y="3247"/>
                    <a:pt x="524" y="3257"/>
                    <a:pt x="563" y="3257"/>
                  </a:cubicBezTo>
                  <a:cubicBezTo>
                    <a:pt x="583" y="3247"/>
                    <a:pt x="603" y="3247"/>
                    <a:pt x="603" y="3247"/>
                  </a:cubicBezTo>
                  <a:cubicBezTo>
                    <a:pt x="553" y="3237"/>
                    <a:pt x="514" y="3227"/>
                    <a:pt x="474" y="3207"/>
                  </a:cubicBezTo>
                  <a:cubicBezTo>
                    <a:pt x="366" y="3158"/>
                    <a:pt x="287" y="3059"/>
                    <a:pt x="247" y="2941"/>
                  </a:cubicBezTo>
                  <a:cubicBezTo>
                    <a:pt x="208" y="2773"/>
                    <a:pt x="188" y="2586"/>
                    <a:pt x="188" y="2408"/>
                  </a:cubicBezTo>
                  <a:cubicBezTo>
                    <a:pt x="178" y="2191"/>
                    <a:pt x="159" y="1964"/>
                    <a:pt x="149" y="1727"/>
                  </a:cubicBezTo>
                  <a:cubicBezTo>
                    <a:pt x="119" y="1254"/>
                    <a:pt x="89" y="819"/>
                    <a:pt x="60" y="504"/>
                  </a:cubicBezTo>
                  <a:cubicBezTo>
                    <a:pt x="50" y="346"/>
                    <a:pt x="40" y="217"/>
                    <a:pt x="30" y="129"/>
                  </a:cubicBezTo>
                  <a:cubicBezTo>
                    <a:pt x="30" y="89"/>
                    <a:pt x="20" y="40"/>
                    <a:pt x="1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6"/>
            <p:cNvSpPr/>
            <p:nvPr/>
          </p:nvSpPr>
          <p:spPr>
            <a:xfrm>
              <a:off x="6160575" y="2470200"/>
              <a:ext cx="7900" cy="6700"/>
            </a:xfrm>
            <a:custGeom>
              <a:avLst/>
              <a:gdLst/>
              <a:ahLst/>
              <a:cxnLst/>
              <a:rect l="l" t="t" r="r" b="b"/>
              <a:pathLst>
                <a:path w="316" h="268" extrusionOk="0">
                  <a:moveTo>
                    <a:pt x="157" y="1"/>
                  </a:moveTo>
                  <a:cubicBezTo>
                    <a:pt x="129" y="1"/>
                    <a:pt x="112" y="14"/>
                    <a:pt x="119" y="21"/>
                  </a:cubicBezTo>
                  <a:cubicBezTo>
                    <a:pt x="119" y="30"/>
                    <a:pt x="158" y="21"/>
                    <a:pt x="198" y="50"/>
                  </a:cubicBezTo>
                  <a:cubicBezTo>
                    <a:pt x="217" y="70"/>
                    <a:pt x="227" y="99"/>
                    <a:pt x="227" y="129"/>
                  </a:cubicBezTo>
                  <a:cubicBezTo>
                    <a:pt x="220" y="177"/>
                    <a:pt x="180" y="206"/>
                    <a:pt x="140" y="206"/>
                  </a:cubicBezTo>
                  <a:cubicBezTo>
                    <a:pt x="122" y="206"/>
                    <a:pt x="104" y="200"/>
                    <a:pt x="89" y="188"/>
                  </a:cubicBezTo>
                  <a:cubicBezTo>
                    <a:pt x="69" y="159"/>
                    <a:pt x="59" y="139"/>
                    <a:pt x="59" y="109"/>
                  </a:cubicBezTo>
                  <a:cubicBezTo>
                    <a:pt x="69" y="60"/>
                    <a:pt x="89" y="30"/>
                    <a:pt x="89" y="30"/>
                  </a:cubicBezTo>
                  <a:cubicBezTo>
                    <a:pt x="89" y="28"/>
                    <a:pt x="87" y="27"/>
                    <a:pt x="83" y="27"/>
                  </a:cubicBezTo>
                  <a:cubicBezTo>
                    <a:pt x="70" y="27"/>
                    <a:pt x="36" y="45"/>
                    <a:pt x="20" y="99"/>
                  </a:cubicBezTo>
                  <a:cubicBezTo>
                    <a:pt x="0" y="139"/>
                    <a:pt x="10" y="188"/>
                    <a:pt x="40" y="228"/>
                  </a:cubicBezTo>
                  <a:cubicBezTo>
                    <a:pt x="66" y="254"/>
                    <a:pt x="105" y="267"/>
                    <a:pt x="143" y="267"/>
                  </a:cubicBezTo>
                  <a:cubicBezTo>
                    <a:pt x="162" y="267"/>
                    <a:pt x="181" y="264"/>
                    <a:pt x="198" y="257"/>
                  </a:cubicBezTo>
                  <a:cubicBezTo>
                    <a:pt x="306" y="218"/>
                    <a:pt x="316" y="70"/>
                    <a:pt x="217" y="21"/>
                  </a:cubicBezTo>
                  <a:cubicBezTo>
                    <a:pt x="195" y="6"/>
                    <a:pt x="174" y="1"/>
                    <a:pt x="157"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6"/>
            <p:cNvSpPr/>
            <p:nvPr/>
          </p:nvSpPr>
          <p:spPr>
            <a:xfrm>
              <a:off x="6200525" y="2465775"/>
              <a:ext cx="40725" cy="21475"/>
            </a:xfrm>
            <a:custGeom>
              <a:avLst/>
              <a:gdLst/>
              <a:ahLst/>
              <a:cxnLst/>
              <a:rect l="l" t="t" r="r" b="b"/>
              <a:pathLst>
                <a:path w="1629" h="859" extrusionOk="0">
                  <a:moveTo>
                    <a:pt x="1" y="0"/>
                  </a:moveTo>
                  <a:cubicBezTo>
                    <a:pt x="20" y="99"/>
                    <a:pt x="50" y="198"/>
                    <a:pt x="109" y="276"/>
                  </a:cubicBezTo>
                  <a:cubicBezTo>
                    <a:pt x="328" y="646"/>
                    <a:pt x="718" y="859"/>
                    <a:pt x="1134" y="859"/>
                  </a:cubicBezTo>
                  <a:cubicBezTo>
                    <a:pt x="1206" y="859"/>
                    <a:pt x="1279" y="852"/>
                    <a:pt x="1352" y="839"/>
                  </a:cubicBezTo>
                  <a:cubicBezTo>
                    <a:pt x="1451" y="819"/>
                    <a:pt x="1550" y="790"/>
                    <a:pt x="1629" y="730"/>
                  </a:cubicBezTo>
                  <a:cubicBezTo>
                    <a:pt x="1629" y="729"/>
                    <a:pt x="1628" y="729"/>
                    <a:pt x="1626" y="729"/>
                  </a:cubicBezTo>
                  <a:cubicBezTo>
                    <a:pt x="1609" y="729"/>
                    <a:pt x="1504" y="772"/>
                    <a:pt x="1343" y="790"/>
                  </a:cubicBezTo>
                  <a:cubicBezTo>
                    <a:pt x="1290" y="796"/>
                    <a:pt x="1238" y="800"/>
                    <a:pt x="1186" y="800"/>
                  </a:cubicBezTo>
                  <a:cubicBezTo>
                    <a:pt x="777" y="800"/>
                    <a:pt x="385" y="597"/>
                    <a:pt x="149" y="247"/>
                  </a:cubicBezTo>
                  <a:cubicBezTo>
                    <a:pt x="50" y="109"/>
                    <a:pt x="20" y="0"/>
                    <a:pt x="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6"/>
            <p:cNvSpPr/>
            <p:nvPr/>
          </p:nvSpPr>
          <p:spPr>
            <a:xfrm>
              <a:off x="6075700" y="2463550"/>
              <a:ext cx="27675" cy="24350"/>
            </a:xfrm>
            <a:custGeom>
              <a:avLst/>
              <a:gdLst/>
              <a:ahLst/>
              <a:cxnLst/>
              <a:rect l="l" t="t" r="r" b="b"/>
              <a:pathLst>
                <a:path w="1107" h="974" extrusionOk="0">
                  <a:moveTo>
                    <a:pt x="1086" y="0"/>
                  </a:moveTo>
                  <a:lnTo>
                    <a:pt x="1086" y="0"/>
                  </a:lnTo>
                  <a:cubicBezTo>
                    <a:pt x="1067" y="0"/>
                    <a:pt x="1067" y="89"/>
                    <a:pt x="1027" y="227"/>
                  </a:cubicBezTo>
                  <a:cubicBezTo>
                    <a:pt x="968" y="405"/>
                    <a:pt x="869" y="563"/>
                    <a:pt x="731" y="691"/>
                  </a:cubicBezTo>
                  <a:cubicBezTo>
                    <a:pt x="593" y="810"/>
                    <a:pt x="415" y="888"/>
                    <a:pt x="238" y="918"/>
                  </a:cubicBezTo>
                  <a:cubicBezTo>
                    <a:pt x="100" y="948"/>
                    <a:pt x="1" y="938"/>
                    <a:pt x="1" y="948"/>
                  </a:cubicBezTo>
                  <a:cubicBezTo>
                    <a:pt x="51" y="966"/>
                    <a:pt x="101" y="973"/>
                    <a:pt x="154" y="973"/>
                  </a:cubicBezTo>
                  <a:cubicBezTo>
                    <a:pt x="184" y="973"/>
                    <a:pt x="215" y="971"/>
                    <a:pt x="248" y="967"/>
                  </a:cubicBezTo>
                  <a:cubicBezTo>
                    <a:pt x="435" y="948"/>
                    <a:pt x="623" y="869"/>
                    <a:pt x="780" y="740"/>
                  </a:cubicBezTo>
                  <a:cubicBezTo>
                    <a:pt x="928" y="602"/>
                    <a:pt x="1027" y="435"/>
                    <a:pt x="1076" y="247"/>
                  </a:cubicBezTo>
                  <a:cubicBezTo>
                    <a:pt x="1096" y="168"/>
                    <a:pt x="1106" y="79"/>
                    <a:pt x="108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6"/>
            <p:cNvSpPr/>
            <p:nvPr/>
          </p:nvSpPr>
          <p:spPr>
            <a:xfrm>
              <a:off x="6017750" y="2200600"/>
              <a:ext cx="281475" cy="263725"/>
            </a:xfrm>
            <a:custGeom>
              <a:avLst/>
              <a:gdLst/>
              <a:ahLst/>
              <a:cxnLst/>
              <a:rect l="l" t="t" r="r" b="b"/>
              <a:pathLst>
                <a:path w="11259" h="10549" extrusionOk="0">
                  <a:moveTo>
                    <a:pt x="4618" y="0"/>
                  </a:moveTo>
                  <a:cubicBezTo>
                    <a:pt x="4312" y="40"/>
                    <a:pt x="2497" y="69"/>
                    <a:pt x="1875" y="691"/>
                  </a:cubicBezTo>
                  <a:lnTo>
                    <a:pt x="0" y="4144"/>
                  </a:lnTo>
                  <a:lnTo>
                    <a:pt x="2013" y="5555"/>
                  </a:lnTo>
                  <a:lnTo>
                    <a:pt x="2635" y="4371"/>
                  </a:lnTo>
                  <a:lnTo>
                    <a:pt x="2536" y="6581"/>
                  </a:lnTo>
                  <a:lnTo>
                    <a:pt x="2201" y="10479"/>
                  </a:lnTo>
                  <a:lnTo>
                    <a:pt x="8703" y="10548"/>
                  </a:lnTo>
                  <a:lnTo>
                    <a:pt x="8624" y="7016"/>
                  </a:lnTo>
                  <a:lnTo>
                    <a:pt x="8624" y="4450"/>
                  </a:lnTo>
                  <a:lnTo>
                    <a:pt x="9561" y="5368"/>
                  </a:lnTo>
                  <a:lnTo>
                    <a:pt x="11258" y="3227"/>
                  </a:lnTo>
                  <a:lnTo>
                    <a:pt x="9167" y="1115"/>
                  </a:lnTo>
                  <a:cubicBezTo>
                    <a:pt x="8762" y="691"/>
                    <a:pt x="8269" y="365"/>
                    <a:pt x="7716" y="168"/>
                  </a:cubicBezTo>
                  <a:cubicBezTo>
                    <a:pt x="7420" y="69"/>
                    <a:pt x="7114" y="10"/>
                    <a:pt x="6808" y="0"/>
                  </a:cubicBezTo>
                  <a:cubicBezTo>
                    <a:pt x="6453" y="114"/>
                    <a:pt x="6083" y="170"/>
                    <a:pt x="5713" y="170"/>
                  </a:cubicBezTo>
                  <a:cubicBezTo>
                    <a:pt x="5343" y="170"/>
                    <a:pt x="4973" y="114"/>
                    <a:pt x="461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6"/>
            <p:cNvSpPr/>
            <p:nvPr/>
          </p:nvSpPr>
          <p:spPr>
            <a:xfrm>
              <a:off x="6096175" y="2089350"/>
              <a:ext cx="114000" cy="10875"/>
            </a:xfrm>
            <a:custGeom>
              <a:avLst/>
              <a:gdLst/>
              <a:ahLst/>
              <a:cxnLst/>
              <a:rect l="l" t="t" r="r" b="b"/>
              <a:pathLst>
                <a:path w="4560" h="435" extrusionOk="0">
                  <a:moveTo>
                    <a:pt x="218" y="0"/>
                  </a:moveTo>
                  <a:cubicBezTo>
                    <a:pt x="100" y="0"/>
                    <a:pt x="1" y="99"/>
                    <a:pt x="1" y="217"/>
                  </a:cubicBezTo>
                  <a:cubicBezTo>
                    <a:pt x="1" y="336"/>
                    <a:pt x="100" y="434"/>
                    <a:pt x="218" y="434"/>
                  </a:cubicBezTo>
                  <a:lnTo>
                    <a:pt x="4342" y="434"/>
                  </a:lnTo>
                  <a:cubicBezTo>
                    <a:pt x="4461" y="434"/>
                    <a:pt x="4559" y="336"/>
                    <a:pt x="4559" y="217"/>
                  </a:cubicBezTo>
                  <a:cubicBezTo>
                    <a:pt x="4559" y="99"/>
                    <a:pt x="4461" y="0"/>
                    <a:pt x="43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6"/>
            <p:cNvSpPr/>
            <p:nvPr/>
          </p:nvSpPr>
          <p:spPr>
            <a:xfrm>
              <a:off x="6105300" y="2035075"/>
              <a:ext cx="96000" cy="55525"/>
            </a:xfrm>
            <a:custGeom>
              <a:avLst/>
              <a:gdLst/>
              <a:ahLst/>
              <a:cxnLst/>
              <a:rect l="l" t="t" r="r" b="b"/>
              <a:pathLst>
                <a:path w="3840" h="2221" extrusionOk="0">
                  <a:moveTo>
                    <a:pt x="1915" y="0"/>
                  </a:moveTo>
                  <a:cubicBezTo>
                    <a:pt x="859" y="0"/>
                    <a:pt x="1" y="859"/>
                    <a:pt x="1" y="1924"/>
                  </a:cubicBezTo>
                  <a:lnTo>
                    <a:pt x="1" y="2221"/>
                  </a:lnTo>
                  <a:lnTo>
                    <a:pt x="3839" y="2221"/>
                  </a:lnTo>
                  <a:lnTo>
                    <a:pt x="3839" y="1924"/>
                  </a:lnTo>
                  <a:cubicBezTo>
                    <a:pt x="3839" y="859"/>
                    <a:pt x="2971" y="0"/>
                    <a:pt x="191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6"/>
            <p:cNvSpPr/>
            <p:nvPr/>
          </p:nvSpPr>
          <p:spPr>
            <a:xfrm>
              <a:off x="6144525" y="2035075"/>
              <a:ext cx="14825" cy="57750"/>
            </a:xfrm>
            <a:custGeom>
              <a:avLst/>
              <a:gdLst/>
              <a:ahLst/>
              <a:cxnLst/>
              <a:rect l="l" t="t" r="r" b="b"/>
              <a:pathLst>
                <a:path w="593" h="2310" extrusionOk="0">
                  <a:moveTo>
                    <a:pt x="1" y="0"/>
                  </a:moveTo>
                  <a:lnTo>
                    <a:pt x="1" y="2309"/>
                  </a:lnTo>
                  <a:lnTo>
                    <a:pt x="593" y="2309"/>
                  </a:lnTo>
                  <a:lnTo>
                    <a:pt x="59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6"/>
            <p:cNvSpPr/>
            <p:nvPr/>
          </p:nvSpPr>
          <p:spPr>
            <a:xfrm>
              <a:off x="6069050" y="2198125"/>
              <a:ext cx="180100" cy="288875"/>
            </a:xfrm>
            <a:custGeom>
              <a:avLst/>
              <a:gdLst/>
              <a:ahLst/>
              <a:cxnLst/>
              <a:rect l="l" t="t" r="r" b="b"/>
              <a:pathLst>
                <a:path w="7204" h="11555" extrusionOk="0">
                  <a:moveTo>
                    <a:pt x="2102" y="1"/>
                  </a:moveTo>
                  <a:lnTo>
                    <a:pt x="395" y="247"/>
                  </a:lnTo>
                  <a:lnTo>
                    <a:pt x="1" y="11555"/>
                  </a:lnTo>
                  <a:lnTo>
                    <a:pt x="1" y="11555"/>
                  </a:lnTo>
                  <a:lnTo>
                    <a:pt x="7203" y="11150"/>
                  </a:lnTo>
                  <a:lnTo>
                    <a:pt x="6562" y="731"/>
                  </a:lnTo>
                  <a:cubicBezTo>
                    <a:pt x="6562" y="731"/>
                    <a:pt x="5573" y="83"/>
                    <a:pt x="4923" y="83"/>
                  </a:cubicBezTo>
                  <a:cubicBezTo>
                    <a:pt x="4864" y="83"/>
                    <a:pt x="4808" y="88"/>
                    <a:pt x="4756" y="99"/>
                  </a:cubicBezTo>
                  <a:lnTo>
                    <a:pt x="3257" y="5013"/>
                  </a:lnTo>
                  <a:lnTo>
                    <a:pt x="210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6"/>
            <p:cNvSpPr/>
            <p:nvPr/>
          </p:nvSpPr>
          <p:spPr>
            <a:xfrm>
              <a:off x="6071525" y="2394975"/>
              <a:ext cx="174425" cy="17050"/>
            </a:xfrm>
            <a:custGeom>
              <a:avLst/>
              <a:gdLst/>
              <a:ahLst/>
              <a:cxnLst/>
              <a:rect l="l" t="t" r="r" b="b"/>
              <a:pathLst>
                <a:path w="6977" h="682" extrusionOk="0">
                  <a:moveTo>
                    <a:pt x="20" y="0"/>
                  </a:moveTo>
                  <a:lnTo>
                    <a:pt x="0" y="652"/>
                  </a:lnTo>
                  <a:lnTo>
                    <a:pt x="6976" y="681"/>
                  </a:lnTo>
                  <a:lnTo>
                    <a:pt x="6927" y="60"/>
                  </a:lnTo>
                  <a:lnTo>
                    <a:pt x="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6"/>
            <p:cNvSpPr/>
            <p:nvPr/>
          </p:nvSpPr>
          <p:spPr>
            <a:xfrm>
              <a:off x="6070025" y="2432725"/>
              <a:ext cx="177400" cy="17025"/>
            </a:xfrm>
            <a:custGeom>
              <a:avLst/>
              <a:gdLst/>
              <a:ahLst/>
              <a:cxnLst/>
              <a:rect l="l" t="t" r="r" b="b"/>
              <a:pathLst>
                <a:path w="7096" h="681" extrusionOk="0">
                  <a:moveTo>
                    <a:pt x="21" y="0"/>
                  </a:moveTo>
                  <a:lnTo>
                    <a:pt x="1" y="651"/>
                  </a:lnTo>
                  <a:lnTo>
                    <a:pt x="7095" y="681"/>
                  </a:lnTo>
                  <a:lnTo>
                    <a:pt x="70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6"/>
            <p:cNvSpPr/>
            <p:nvPr/>
          </p:nvSpPr>
          <p:spPr>
            <a:xfrm>
              <a:off x="6144525" y="2288650"/>
              <a:ext cx="205275" cy="109375"/>
            </a:xfrm>
            <a:custGeom>
              <a:avLst/>
              <a:gdLst/>
              <a:ahLst/>
              <a:cxnLst/>
              <a:rect l="l" t="t" r="r" b="b"/>
              <a:pathLst>
                <a:path w="8211" h="4375" extrusionOk="0">
                  <a:moveTo>
                    <a:pt x="5951" y="1"/>
                  </a:moveTo>
                  <a:lnTo>
                    <a:pt x="4688" y="1629"/>
                  </a:lnTo>
                  <a:lnTo>
                    <a:pt x="5349" y="2211"/>
                  </a:lnTo>
                  <a:lnTo>
                    <a:pt x="563" y="1747"/>
                  </a:lnTo>
                  <a:lnTo>
                    <a:pt x="1" y="3267"/>
                  </a:lnTo>
                  <a:lnTo>
                    <a:pt x="6148" y="4362"/>
                  </a:lnTo>
                  <a:cubicBezTo>
                    <a:pt x="6211" y="4370"/>
                    <a:pt x="6276" y="4375"/>
                    <a:pt x="6345" y="4375"/>
                  </a:cubicBezTo>
                  <a:cubicBezTo>
                    <a:pt x="7060" y="4375"/>
                    <a:pt x="8024" y="3905"/>
                    <a:pt x="8141" y="3050"/>
                  </a:cubicBezTo>
                  <a:cubicBezTo>
                    <a:pt x="8210" y="2527"/>
                    <a:pt x="8033" y="2004"/>
                    <a:pt x="7668" y="1619"/>
                  </a:cubicBezTo>
                  <a:lnTo>
                    <a:pt x="5951"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6"/>
            <p:cNvSpPr/>
            <p:nvPr/>
          </p:nvSpPr>
          <p:spPr>
            <a:xfrm>
              <a:off x="6143050" y="2035325"/>
              <a:ext cx="2250" cy="54525"/>
            </a:xfrm>
            <a:custGeom>
              <a:avLst/>
              <a:gdLst/>
              <a:ahLst/>
              <a:cxnLst/>
              <a:rect l="l" t="t" r="r" b="b"/>
              <a:pathLst>
                <a:path w="90" h="2181" extrusionOk="0">
                  <a:moveTo>
                    <a:pt x="50" y="0"/>
                  </a:moveTo>
                  <a:cubicBezTo>
                    <a:pt x="20" y="0"/>
                    <a:pt x="1" y="494"/>
                    <a:pt x="1" y="1086"/>
                  </a:cubicBezTo>
                  <a:cubicBezTo>
                    <a:pt x="1" y="1688"/>
                    <a:pt x="20" y="2181"/>
                    <a:pt x="50" y="2181"/>
                  </a:cubicBezTo>
                  <a:cubicBezTo>
                    <a:pt x="70" y="2181"/>
                    <a:pt x="89" y="1688"/>
                    <a:pt x="89" y="1086"/>
                  </a:cubicBezTo>
                  <a:cubicBezTo>
                    <a:pt x="89" y="494"/>
                    <a:pt x="70"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6"/>
            <p:cNvSpPr/>
            <p:nvPr/>
          </p:nvSpPr>
          <p:spPr>
            <a:xfrm>
              <a:off x="6157850" y="2035325"/>
              <a:ext cx="2250" cy="54525"/>
            </a:xfrm>
            <a:custGeom>
              <a:avLst/>
              <a:gdLst/>
              <a:ahLst/>
              <a:cxnLst/>
              <a:rect l="l" t="t" r="r" b="b"/>
              <a:pathLst>
                <a:path w="90" h="2181" extrusionOk="0">
                  <a:moveTo>
                    <a:pt x="50" y="0"/>
                  </a:moveTo>
                  <a:cubicBezTo>
                    <a:pt x="20" y="0"/>
                    <a:pt x="1" y="494"/>
                    <a:pt x="1" y="1086"/>
                  </a:cubicBezTo>
                  <a:cubicBezTo>
                    <a:pt x="1" y="1688"/>
                    <a:pt x="20" y="2181"/>
                    <a:pt x="50" y="2181"/>
                  </a:cubicBezTo>
                  <a:cubicBezTo>
                    <a:pt x="70" y="2181"/>
                    <a:pt x="89" y="1688"/>
                    <a:pt x="89" y="1086"/>
                  </a:cubicBezTo>
                  <a:cubicBezTo>
                    <a:pt x="89" y="494"/>
                    <a:pt x="70"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6"/>
            <p:cNvSpPr/>
            <p:nvPr/>
          </p:nvSpPr>
          <p:spPr>
            <a:xfrm>
              <a:off x="6104575" y="2088100"/>
              <a:ext cx="98200" cy="2250"/>
            </a:xfrm>
            <a:custGeom>
              <a:avLst/>
              <a:gdLst/>
              <a:ahLst/>
              <a:cxnLst/>
              <a:rect l="l" t="t" r="r" b="b"/>
              <a:pathLst>
                <a:path w="3928" h="90" extrusionOk="0">
                  <a:moveTo>
                    <a:pt x="1964" y="1"/>
                  </a:moveTo>
                  <a:cubicBezTo>
                    <a:pt x="879" y="1"/>
                    <a:pt x="0" y="21"/>
                    <a:pt x="0" y="40"/>
                  </a:cubicBezTo>
                  <a:cubicBezTo>
                    <a:pt x="0" y="60"/>
                    <a:pt x="879" y="90"/>
                    <a:pt x="1964" y="90"/>
                  </a:cubicBezTo>
                  <a:cubicBezTo>
                    <a:pt x="3049" y="90"/>
                    <a:pt x="3927" y="60"/>
                    <a:pt x="3927" y="40"/>
                  </a:cubicBezTo>
                  <a:cubicBezTo>
                    <a:pt x="3927" y="21"/>
                    <a:pt x="3049" y="1"/>
                    <a:pt x="19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6"/>
            <p:cNvSpPr/>
            <p:nvPr/>
          </p:nvSpPr>
          <p:spPr>
            <a:xfrm>
              <a:off x="6159325" y="2035075"/>
              <a:ext cx="7425" cy="54300"/>
            </a:xfrm>
            <a:custGeom>
              <a:avLst/>
              <a:gdLst/>
              <a:ahLst/>
              <a:cxnLst/>
              <a:rect l="l" t="t" r="r" b="b"/>
              <a:pathLst>
                <a:path w="297" h="2172" extrusionOk="0">
                  <a:moveTo>
                    <a:pt x="1" y="0"/>
                  </a:moveTo>
                  <a:lnTo>
                    <a:pt x="1" y="2171"/>
                  </a:lnTo>
                  <a:lnTo>
                    <a:pt x="297" y="79"/>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6"/>
            <p:cNvSpPr/>
            <p:nvPr/>
          </p:nvSpPr>
          <p:spPr>
            <a:xfrm>
              <a:off x="6108525" y="2044200"/>
              <a:ext cx="29375" cy="37275"/>
            </a:xfrm>
            <a:custGeom>
              <a:avLst/>
              <a:gdLst/>
              <a:ahLst/>
              <a:cxnLst/>
              <a:rect l="l" t="t" r="r" b="b"/>
              <a:pathLst>
                <a:path w="1175" h="1491" extrusionOk="0">
                  <a:moveTo>
                    <a:pt x="1174" y="1"/>
                  </a:moveTo>
                  <a:cubicBezTo>
                    <a:pt x="1076" y="1"/>
                    <a:pt x="977" y="30"/>
                    <a:pt x="898" y="79"/>
                  </a:cubicBezTo>
                  <a:cubicBezTo>
                    <a:pt x="454" y="297"/>
                    <a:pt x="138" y="711"/>
                    <a:pt x="30" y="1194"/>
                  </a:cubicBezTo>
                  <a:cubicBezTo>
                    <a:pt x="0" y="1293"/>
                    <a:pt x="0" y="1392"/>
                    <a:pt x="20" y="1490"/>
                  </a:cubicBezTo>
                  <a:cubicBezTo>
                    <a:pt x="50" y="1392"/>
                    <a:pt x="79" y="1303"/>
                    <a:pt x="99" y="1204"/>
                  </a:cubicBezTo>
                  <a:cubicBezTo>
                    <a:pt x="158" y="987"/>
                    <a:pt x="267" y="770"/>
                    <a:pt x="405" y="593"/>
                  </a:cubicBezTo>
                  <a:cubicBezTo>
                    <a:pt x="543" y="405"/>
                    <a:pt x="721" y="257"/>
                    <a:pt x="918" y="139"/>
                  </a:cubicBezTo>
                  <a:cubicBezTo>
                    <a:pt x="1007" y="99"/>
                    <a:pt x="1095" y="50"/>
                    <a:pt x="1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6"/>
            <p:cNvSpPr/>
            <p:nvPr/>
          </p:nvSpPr>
          <p:spPr>
            <a:xfrm>
              <a:off x="6131700" y="2141075"/>
              <a:ext cx="13600" cy="8250"/>
            </a:xfrm>
            <a:custGeom>
              <a:avLst/>
              <a:gdLst/>
              <a:ahLst/>
              <a:cxnLst/>
              <a:rect l="l" t="t" r="r" b="b"/>
              <a:pathLst>
                <a:path w="544" h="330" extrusionOk="0">
                  <a:moveTo>
                    <a:pt x="524" y="0"/>
                  </a:moveTo>
                  <a:cubicBezTo>
                    <a:pt x="487" y="0"/>
                    <a:pt x="372" y="71"/>
                    <a:pt x="257" y="141"/>
                  </a:cubicBezTo>
                  <a:cubicBezTo>
                    <a:pt x="119" y="230"/>
                    <a:pt x="1" y="289"/>
                    <a:pt x="11" y="319"/>
                  </a:cubicBezTo>
                  <a:cubicBezTo>
                    <a:pt x="11" y="326"/>
                    <a:pt x="19" y="330"/>
                    <a:pt x="34" y="330"/>
                  </a:cubicBezTo>
                  <a:cubicBezTo>
                    <a:pt x="79" y="330"/>
                    <a:pt x="187" y="295"/>
                    <a:pt x="307" y="220"/>
                  </a:cubicBezTo>
                  <a:cubicBezTo>
                    <a:pt x="455" y="132"/>
                    <a:pt x="543" y="23"/>
                    <a:pt x="534" y="3"/>
                  </a:cubicBezTo>
                  <a:cubicBezTo>
                    <a:pt x="531" y="1"/>
                    <a:pt x="528" y="0"/>
                    <a:pt x="5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6"/>
            <p:cNvSpPr/>
            <p:nvPr/>
          </p:nvSpPr>
          <p:spPr>
            <a:xfrm>
              <a:off x="6091000" y="2309250"/>
              <a:ext cx="68100" cy="60925"/>
            </a:xfrm>
            <a:custGeom>
              <a:avLst/>
              <a:gdLst/>
              <a:ahLst/>
              <a:cxnLst/>
              <a:rect l="l" t="t" r="r" b="b"/>
              <a:pathLst>
                <a:path w="2724" h="2437" extrusionOk="0">
                  <a:moveTo>
                    <a:pt x="1809" y="1"/>
                  </a:moveTo>
                  <a:cubicBezTo>
                    <a:pt x="1767" y="1"/>
                    <a:pt x="1724" y="21"/>
                    <a:pt x="1698" y="65"/>
                  </a:cubicBezTo>
                  <a:cubicBezTo>
                    <a:pt x="1658" y="163"/>
                    <a:pt x="1737" y="489"/>
                    <a:pt x="1974" y="795"/>
                  </a:cubicBezTo>
                  <a:cubicBezTo>
                    <a:pt x="2099" y="945"/>
                    <a:pt x="2009" y="989"/>
                    <a:pt x="1859" y="989"/>
                  </a:cubicBezTo>
                  <a:cubicBezTo>
                    <a:pt x="1714" y="989"/>
                    <a:pt x="1514" y="947"/>
                    <a:pt x="1402" y="923"/>
                  </a:cubicBezTo>
                  <a:cubicBezTo>
                    <a:pt x="1233" y="892"/>
                    <a:pt x="782" y="826"/>
                    <a:pt x="559" y="826"/>
                  </a:cubicBezTo>
                  <a:cubicBezTo>
                    <a:pt x="495" y="826"/>
                    <a:pt x="450" y="831"/>
                    <a:pt x="435" y="844"/>
                  </a:cubicBezTo>
                  <a:cubicBezTo>
                    <a:pt x="336" y="933"/>
                    <a:pt x="405" y="1051"/>
                    <a:pt x="632" y="1081"/>
                  </a:cubicBezTo>
                  <a:cubicBezTo>
                    <a:pt x="859" y="1121"/>
                    <a:pt x="1510" y="1278"/>
                    <a:pt x="1471" y="1397"/>
                  </a:cubicBezTo>
                  <a:cubicBezTo>
                    <a:pt x="1465" y="1418"/>
                    <a:pt x="1419" y="1426"/>
                    <a:pt x="1349" y="1426"/>
                  </a:cubicBezTo>
                  <a:cubicBezTo>
                    <a:pt x="1056" y="1426"/>
                    <a:pt x="336" y="1278"/>
                    <a:pt x="336" y="1278"/>
                  </a:cubicBezTo>
                  <a:cubicBezTo>
                    <a:pt x="336" y="1278"/>
                    <a:pt x="261" y="1250"/>
                    <a:pt x="189" y="1250"/>
                  </a:cubicBezTo>
                  <a:cubicBezTo>
                    <a:pt x="132" y="1250"/>
                    <a:pt x="77" y="1267"/>
                    <a:pt x="60" y="1328"/>
                  </a:cubicBezTo>
                  <a:cubicBezTo>
                    <a:pt x="1" y="1565"/>
                    <a:pt x="1204" y="1713"/>
                    <a:pt x="1313" y="1732"/>
                  </a:cubicBezTo>
                  <a:cubicBezTo>
                    <a:pt x="1398" y="1742"/>
                    <a:pt x="1374" y="1851"/>
                    <a:pt x="1294" y="1851"/>
                  </a:cubicBezTo>
                  <a:cubicBezTo>
                    <a:pt x="1290" y="1851"/>
                    <a:pt x="1287" y="1851"/>
                    <a:pt x="1283" y="1851"/>
                  </a:cubicBezTo>
                  <a:cubicBezTo>
                    <a:pt x="1224" y="1844"/>
                    <a:pt x="750" y="1732"/>
                    <a:pt x="421" y="1732"/>
                  </a:cubicBezTo>
                  <a:cubicBezTo>
                    <a:pt x="259" y="1732"/>
                    <a:pt x="132" y="1759"/>
                    <a:pt x="109" y="1841"/>
                  </a:cubicBezTo>
                  <a:cubicBezTo>
                    <a:pt x="60" y="2028"/>
                    <a:pt x="1096" y="1979"/>
                    <a:pt x="1283" y="2147"/>
                  </a:cubicBezTo>
                  <a:cubicBezTo>
                    <a:pt x="1344" y="2201"/>
                    <a:pt x="1282" y="2215"/>
                    <a:pt x="1169" y="2215"/>
                  </a:cubicBezTo>
                  <a:cubicBezTo>
                    <a:pt x="1052" y="2215"/>
                    <a:pt x="879" y="2200"/>
                    <a:pt x="731" y="2200"/>
                  </a:cubicBezTo>
                  <a:cubicBezTo>
                    <a:pt x="584" y="2200"/>
                    <a:pt x="461" y="2215"/>
                    <a:pt x="445" y="2275"/>
                  </a:cubicBezTo>
                  <a:cubicBezTo>
                    <a:pt x="435" y="2344"/>
                    <a:pt x="425" y="2393"/>
                    <a:pt x="1007" y="2433"/>
                  </a:cubicBezTo>
                  <a:cubicBezTo>
                    <a:pt x="1111" y="2435"/>
                    <a:pt x="1214" y="2437"/>
                    <a:pt x="1316" y="2437"/>
                  </a:cubicBezTo>
                  <a:cubicBezTo>
                    <a:pt x="1624" y="2437"/>
                    <a:pt x="1930" y="2425"/>
                    <a:pt x="2241" y="2403"/>
                  </a:cubicBezTo>
                  <a:lnTo>
                    <a:pt x="2724" y="933"/>
                  </a:lnTo>
                  <a:cubicBezTo>
                    <a:pt x="2586" y="854"/>
                    <a:pt x="2458" y="765"/>
                    <a:pt x="2329" y="676"/>
                  </a:cubicBezTo>
                  <a:cubicBezTo>
                    <a:pt x="2241" y="607"/>
                    <a:pt x="2171" y="528"/>
                    <a:pt x="2112" y="440"/>
                  </a:cubicBezTo>
                  <a:cubicBezTo>
                    <a:pt x="2033" y="341"/>
                    <a:pt x="1974" y="223"/>
                    <a:pt x="1925" y="94"/>
                  </a:cubicBezTo>
                  <a:cubicBezTo>
                    <a:pt x="1914" y="34"/>
                    <a:pt x="1863" y="1"/>
                    <a:pt x="180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 name="Google Shape;1996;p36"/>
          <p:cNvSpPr/>
          <p:nvPr/>
        </p:nvSpPr>
        <p:spPr>
          <a:xfrm>
            <a:off x="481954" y="4477575"/>
            <a:ext cx="7250017" cy="6725"/>
          </a:xfrm>
          <a:custGeom>
            <a:avLst/>
            <a:gdLst/>
            <a:ahLst/>
            <a:cxnLst/>
            <a:rect l="l" t="t" r="r" b="b"/>
            <a:pathLst>
              <a:path w="203738" h="269" extrusionOk="0">
                <a:moveTo>
                  <a:pt x="101888" y="1"/>
                </a:moveTo>
                <a:cubicBezTo>
                  <a:pt x="45590" y="1"/>
                  <a:pt x="1" y="77"/>
                  <a:pt x="1" y="115"/>
                </a:cubicBezTo>
                <a:cubicBezTo>
                  <a:pt x="1" y="192"/>
                  <a:pt x="45628" y="268"/>
                  <a:pt x="101888" y="268"/>
                </a:cubicBezTo>
                <a:cubicBezTo>
                  <a:pt x="158148" y="268"/>
                  <a:pt x="203737" y="192"/>
                  <a:pt x="203737" y="115"/>
                </a:cubicBezTo>
                <a:cubicBezTo>
                  <a:pt x="203737" y="77"/>
                  <a:pt x="158148" y="1"/>
                  <a:pt x="101888"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6"/>
          <p:cNvSpPr txBox="1">
            <a:spLocks noGrp="1"/>
          </p:cNvSpPr>
          <p:nvPr>
            <p:ph type="title"/>
          </p:nvPr>
        </p:nvSpPr>
        <p:spPr>
          <a:xfrm>
            <a:off x="-1408818" y="4517313"/>
            <a:ext cx="9026439" cy="650100"/>
          </a:xfrm>
          <a:prstGeom prst="rect">
            <a:avLst/>
          </a:prstGeom>
        </p:spPr>
        <p:txBody>
          <a:bodyPr spcFirstLastPara="1" wrap="square" lIns="91425" tIns="91425" rIns="91425" bIns="91425" anchor="t" anchorCtr="0">
            <a:noAutofit/>
          </a:bodyPr>
          <a:lstStyle/>
          <a:p>
            <a:r>
              <a:rPr lang="en-US" sz="2000" dirty="0">
                <a:latin typeface="Abadi" panose="020F0502020204030204" pitchFamily="34" charset="0"/>
              </a:rPr>
              <a:t>Search: Search menu for Companies and Editors</a:t>
            </a:r>
            <a:br>
              <a:rPr lang="en-US" sz="2000" dirty="0">
                <a:latin typeface="Abadi" panose="020F0502020204030204" pitchFamily="34" charset="0"/>
              </a:rPr>
            </a:br>
            <a:endParaRPr sz="2000" dirty="0">
              <a:latin typeface="Abadi" panose="020F0502020204030204" pitchFamily="34" charset="0"/>
            </a:endParaRPr>
          </a:p>
        </p:txBody>
      </p:sp>
      <p:sp>
        <p:nvSpPr>
          <p:cNvPr id="2000" name="Google Shape;2000;p36"/>
          <p:cNvSpPr txBox="1">
            <a:spLocks noGrp="1"/>
          </p:cNvSpPr>
          <p:nvPr>
            <p:ph type="ctrTitle" idx="4294967295"/>
          </p:nvPr>
        </p:nvSpPr>
        <p:spPr>
          <a:xfrm>
            <a:off x="984552" y="2336882"/>
            <a:ext cx="8127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01</a:t>
            </a:r>
            <a:endParaRPr sz="3000"/>
          </a:p>
        </p:txBody>
      </p:sp>
      <p:sp>
        <p:nvSpPr>
          <p:cNvPr id="2003" name="Google Shape;2003;p36"/>
          <p:cNvSpPr txBox="1">
            <a:spLocks noGrp="1"/>
          </p:cNvSpPr>
          <p:nvPr>
            <p:ph type="ctrTitle" idx="4294967295"/>
          </p:nvPr>
        </p:nvSpPr>
        <p:spPr>
          <a:xfrm>
            <a:off x="3104402" y="2336882"/>
            <a:ext cx="8127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02</a:t>
            </a:r>
            <a:endParaRPr sz="3000"/>
          </a:p>
        </p:txBody>
      </p:sp>
      <p:sp>
        <p:nvSpPr>
          <p:cNvPr id="2006" name="Google Shape;2006;p36"/>
          <p:cNvSpPr txBox="1">
            <a:spLocks noGrp="1"/>
          </p:cNvSpPr>
          <p:nvPr>
            <p:ph type="ctrTitle" idx="4294967295"/>
          </p:nvPr>
        </p:nvSpPr>
        <p:spPr>
          <a:xfrm>
            <a:off x="5224252" y="2336882"/>
            <a:ext cx="8127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03</a:t>
            </a:r>
            <a:endParaRPr sz="3000"/>
          </a:p>
        </p:txBody>
      </p:sp>
      <p:sp>
        <p:nvSpPr>
          <p:cNvPr id="2009" name="Google Shape;2009;p36"/>
          <p:cNvSpPr txBox="1">
            <a:spLocks noGrp="1"/>
          </p:cNvSpPr>
          <p:nvPr>
            <p:ph type="ctrTitle" idx="4294967295"/>
          </p:nvPr>
        </p:nvSpPr>
        <p:spPr>
          <a:xfrm>
            <a:off x="7344102" y="2336882"/>
            <a:ext cx="8127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04</a:t>
            </a:r>
            <a:endParaRPr sz="3000"/>
          </a:p>
        </p:txBody>
      </p:sp>
      <p:grpSp>
        <p:nvGrpSpPr>
          <p:cNvPr id="2010" name="Google Shape;2010;p36"/>
          <p:cNvGrpSpPr/>
          <p:nvPr/>
        </p:nvGrpSpPr>
        <p:grpSpPr>
          <a:xfrm>
            <a:off x="434765" y="3156210"/>
            <a:ext cx="8274470" cy="1392109"/>
            <a:chOff x="545900" y="3595725"/>
            <a:chExt cx="6289025" cy="1058075"/>
          </a:xfrm>
        </p:grpSpPr>
        <p:sp>
          <p:nvSpPr>
            <p:cNvPr id="2011" name="Google Shape;2011;p36"/>
            <p:cNvSpPr/>
            <p:nvPr/>
          </p:nvSpPr>
          <p:spPr>
            <a:xfrm>
              <a:off x="6179725" y="4203600"/>
              <a:ext cx="655200" cy="444525"/>
            </a:xfrm>
            <a:custGeom>
              <a:avLst/>
              <a:gdLst/>
              <a:ahLst/>
              <a:cxnLst/>
              <a:rect l="l" t="t" r="r" b="b"/>
              <a:pathLst>
                <a:path w="26208" h="17781" extrusionOk="0">
                  <a:moveTo>
                    <a:pt x="2685" y="0"/>
                  </a:moveTo>
                  <a:lnTo>
                    <a:pt x="1" y="3582"/>
                  </a:lnTo>
                  <a:lnTo>
                    <a:pt x="12394" y="17781"/>
                  </a:lnTo>
                  <a:lnTo>
                    <a:pt x="26208" y="17781"/>
                  </a:lnTo>
                  <a:lnTo>
                    <a:pt x="26208" y="11851"/>
                  </a:lnTo>
                  <a:lnTo>
                    <a:pt x="13104" y="11851"/>
                  </a:lnTo>
                  <a:lnTo>
                    <a:pt x="268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6"/>
            <p:cNvSpPr/>
            <p:nvPr/>
          </p:nvSpPr>
          <p:spPr>
            <a:xfrm>
              <a:off x="5955250" y="3972700"/>
              <a:ext cx="100925" cy="218825"/>
            </a:xfrm>
            <a:custGeom>
              <a:avLst/>
              <a:gdLst/>
              <a:ahLst/>
              <a:cxnLst/>
              <a:rect l="l" t="t" r="r" b="b"/>
              <a:pathLst>
                <a:path w="4037" h="8753" extrusionOk="0">
                  <a:moveTo>
                    <a:pt x="1" y="1"/>
                  </a:moveTo>
                  <a:cubicBezTo>
                    <a:pt x="1" y="11"/>
                    <a:pt x="139" y="50"/>
                    <a:pt x="395" y="129"/>
                  </a:cubicBezTo>
                  <a:cubicBezTo>
                    <a:pt x="741" y="257"/>
                    <a:pt x="1076" y="435"/>
                    <a:pt x="1382" y="642"/>
                  </a:cubicBezTo>
                  <a:cubicBezTo>
                    <a:pt x="1826" y="968"/>
                    <a:pt x="2221" y="1353"/>
                    <a:pt x="2546" y="1797"/>
                  </a:cubicBezTo>
                  <a:cubicBezTo>
                    <a:pt x="2941" y="2339"/>
                    <a:pt x="3257" y="2951"/>
                    <a:pt x="3474" y="3593"/>
                  </a:cubicBezTo>
                  <a:cubicBezTo>
                    <a:pt x="3681" y="4234"/>
                    <a:pt x="3809" y="4895"/>
                    <a:pt x="3878" y="5566"/>
                  </a:cubicBezTo>
                  <a:cubicBezTo>
                    <a:pt x="3948" y="6188"/>
                    <a:pt x="3977" y="6750"/>
                    <a:pt x="3977" y="7224"/>
                  </a:cubicBezTo>
                  <a:lnTo>
                    <a:pt x="3977" y="8339"/>
                  </a:lnTo>
                  <a:lnTo>
                    <a:pt x="3977" y="8644"/>
                  </a:lnTo>
                  <a:cubicBezTo>
                    <a:pt x="3977" y="8684"/>
                    <a:pt x="3977" y="8714"/>
                    <a:pt x="3987" y="8753"/>
                  </a:cubicBezTo>
                  <a:cubicBezTo>
                    <a:pt x="3987" y="8714"/>
                    <a:pt x="3997" y="8684"/>
                    <a:pt x="3997" y="8644"/>
                  </a:cubicBezTo>
                  <a:cubicBezTo>
                    <a:pt x="3997" y="8566"/>
                    <a:pt x="4007" y="8467"/>
                    <a:pt x="4007" y="8339"/>
                  </a:cubicBezTo>
                  <a:cubicBezTo>
                    <a:pt x="4017" y="8082"/>
                    <a:pt x="4036" y="7697"/>
                    <a:pt x="4036" y="7224"/>
                  </a:cubicBezTo>
                  <a:cubicBezTo>
                    <a:pt x="4036" y="6661"/>
                    <a:pt x="4007" y="6109"/>
                    <a:pt x="3957" y="5556"/>
                  </a:cubicBezTo>
                  <a:cubicBezTo>
                    <a:pt x="3888" y="4875"/>
                    <a:pt x="3760" y="4204"/>
                    <a:pt x="3553" y="3563"/>
                  </a:cubicBezTo>
                  <a:cubicBezTo>
                    <a:pt x="3336" y="2912"/>
                    <a:pt x="3010" y="2300"/>
                    <a:pt x="2606" y="1747"/>
                  </a:cubicBezTo>
                  <a:cubicBezTo>
                    <a:pt x="2270" y="1303"/>
                    <a:pt x="1866" y="909"/>
                    <a:pt x="1412" y="593"/>
                  </a:cubicBezTo>
                  <a:cubicBezTo>
                    <a:pt x="1096" y="386"/>
                    <a:pt x="760" y="218"/>
                    <a:pt x="395" y="100"/>
                  </a:cubicBezTo>
                  <a:cubicBezTo>
                    <a:pt x="307" y="70"/>
                    <a:pt x="208" y="40"/>
                    <a:pt x="99" y="21"/>
                  </a:cubicBezTo>
                  <a:cubicBezTo>
                    <a:pt x="70" y="11"/>
                    <a:pt x="30"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6"/>
            <p:cNvSpPr/>
            <p:nvPr/>
          </p:nvSpPr>
          <p:spPr>
            <a:xfrm>
              <a:off x="5968825" y="3942625"/>
              <a:ext cx="101650" cy="248900"/>
            </a:xfrm>
            <a:custGeom>
              <a:avLst/>
              <a:gdLst/>
              <a:ahLst/>
              <a:cxnLst/>
              <a:rect l="l" t="t" r="r" b="b"/>
              <a:pathLst>
                <a:path w="4066" h="9956" extrusionOk="0">
                  <a:moveTo>
                    <a:pt x="10" y="0"/>
                  </a:moveTo>
                  <a:cubicBezTo>
                    <a:pt x="0" y="10"/>
                    <a:pt x="158" y="69"/>
                    <a:pt x="415" y="198"/>
                  </a:cubicBezTo>
                  <a:cubicBezTo>
                    <a:pt x="770" y="385"/>
                    <a:pt x="1115" y="612"/>
                    <a:pt x="1421" y="888"/>
                  </a:cubicBezTo>
                  <a:cubicBezTo>
                    <a:pt x="1875" y="1283"/>
                    <a:pt x="2270" y="1747"/>
                    <a:pt x="2595" y="2260"/>
                  </a:cubicBezTo>
                  <a:cubicBezTo>
                    <a:pt x="2990" y="2881"/>
                    <a:pt x="3306" y="3562"/>
                    <a:pt x="3513" y="4273"/>
                  </a:cubicBezTo>
                  <a:cubicBezTo>
                    <a:pt x="3720" y="4983"/>
                    <a:pt x="3849" y="5713"/>
                    <a:pt x="3918" y="6453"/>
                  </a:cubicBezTo>
                  <a:cubicBezTo>
                    <a:pt x="3987" y="7134"/>
                    <a:pt x="4006" y="7756"/>
                    <a:pt x="4016" y="8279"/>
                  </a:cubicBezTo>
                  <a:cubicBezTo>
                    <a:pt x="4026" y="8802"/>
                    <a:pt x="4026" y="9216"/>
                    <a:pt x="4026" y="9512"/>
                  </a:cubicBezTo>
                  <a:lnTo>
                    <a:pt x="4026" y="9838"/>
                  </a:lnTo>
                  <a:cubicBezTo>
                    <a:pt x="4016" y="9877"/>
                    <a:pt x="4016" y="9917"/>
                    <a:pt x="4026" y="9956"/>
                  </a:cubicBezTo>
                  <a:cubicBezTo>
                    <a:pt x="4036" y="9926"/>
                    <a:pt x="4036" y="9887"/>
                    <a:pt x="4036" y="9847"/>
                  </a:cubicBezTo>
                  <a:cubicBezTo>
                    <a:pt x="4036" y="9759"/>
                    <a:pt x="4046" y="9650"/>
                    <a:pt x="4046" y="9512"/>
                  </a:cubicBezTo>
                  <a:cubicBezTo>
                    <a:pt x="4056" y="9216"/>
                    <a:pt x="4066" y="8802"/>
                    <a:pt x="4066" y="8279"/>
                  </a:cubicBezTo>
                  <a:cubicBezTo>
                    <a:pt x="4066" y="7756"/>
                    <a:pt x="4056" y="7144"/>
                    <a:pt x="3997" y="6453"/>
                  </a:cubicBezTo>
                  <a:cubicBezTo>
                    <a:pt x="3928" y="5713"/>
                    <a:pt x="3789" y="4973"/>
                    <a:pt x="3592" y="4253"/>
                  </a:cubicBezTo>
                  <a:cubicBezTo>
                    <a:pt x="3375" y="3533"/>
                    <a:pt x="3069" y="2842"/>
                    <a:pt x="2665" y="2210"/>
                  </a:cubicBezTo>
                  <a:cubicBezTo>
                    <a:pt x="2339" y="1697"/>
                    <a:pt x="1924" y="1234"/>
                    <a:pt x="1461" y="839"/>
                  </a:cubicBezTo>
                  <a:cubicBezTo>
                    <a:pt x="1145" y="572"/>
                    <a:pt x="800" y="346"/>
                    <a:pt x="425" y="168"/>
                  </a:cubicBezTo>
                  <a:cubicBezTo>
                    <a:pt x="326" y="119"/>
                    <a:pt x="227" y="69"/>
                    <a:pt x="119" y="40"/>
                  </a:cubicBezTo>
                  <a:cubicBezTo>
                    <a:pt x="79" y="20"/>
                    <a:pt x="50" y="10"/>
                    <a:pt x="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6"/>
            <p:cNvSpPr/>
            <p:nvPr/>
          </p:nvSpPr>
          <p:spPr>
            <a:xfrm>
              <a:off x="5617300" y="3731950"/>
              <a:ext cx="23950" cy="202050"/>
            </a:xfrm>
            <a:custGeom>
              <a:avLst/>
              <a:gdLst/>
              <a:ahLst/>
              <a:cxnLst/>
              <a:rect l="l" t="t" r="r" b="b"/>
              <a:pathLst>
                <a:path w="958" h="8082" extrusionOk="0">
                  <a:moveTo>
                    <a:pt x="1" y="1"/>
                  </a:moveTo>
                  <a:lnTo>
                    <a:pt x="218" y="8082"/>
                  </a:lnTo>
                  <a:lnTo>
                    <a:pt x="869" y="8072"/>
                  </a:lnTo>
                  <a:cubicBezTo>
                    <a:pt x="869" y="8072"/>
                    <a:pt x="958" y="90"/>
                    <a:pt x="9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6"/>
            <p:cNvSpPr/>
            <p:nvPr/>
          </p:nvSpPr>
          <p:spPr>
            <a:xfrm>
              <a:off x="5600050" y="3906850"/>
              <a:ext cx="60950" cy="78725"/>
            </a:xfrm>
            <a:custGeom>
              <a:avLst/>
              <a:gdLst/>
              <a:ahLst/>
              <a:cxnLst/>
              <a:rect l="l" t="t" r="r" b="b"/>
              <a:pathLst>
                <a:path w="2438" h="3149" extrusionOk="0">
                  <a:moveTo>
                    <a:pt x="849" y="0"/>
                  </a:moveTo>
                  <a:lnTo>
                    <a:pt x="819" y="1125"/>
                  </a:lnTo>
                  <a:lnTo>
                    <a:pt x="30" y="1717"/>
                  </a:lnTo>
                  <a:lnTo>
                    <a:pt x="0" y="2398"/>
                  </a:lnTo>
                  <a:lnTo>
                    <a:pt x="612" y="3148"/>
                  </a:lnTo>
                  <a:lnTo>
                    <a:pt x="572" y="1994"/>
                  </a:lnTo>
                  <a:lnTo>
                    <a:pt x="1164" y="1688"/>
                  </a:lnTo>
                  <a:lnTo>
                    <a:pt x="1855" y="2053"/>
                  </a:lnTo>
                  <a:lnTo>
                    <a:pt x="1875" y="3118"/>
                  </a:lnTo>
                  <a:lnTo>
                    <a:pt x="2437" y="2349"/>
                  </a:lnTo>
                  <a:lnTo>
                    <a:pt x="2437" y="1609"/>
                  </a:lnTo>
                  <a:lnTo>
                    <a:pt x="1589" y="1165"/>
                  </a:lnTo>
                  <a:lnTo>
                    <a:pt x="1599" y="40"/>
                  </a:lnTo>
                  <a:lnTo>
                    <a:pt x="84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6"/>
            <p:cNvSpPr/>
            <p:nvPr/>
          </p:nvSpPr>
          <p:spPr>
            <a:xfrm>
              <a:off x="5709325" y="3686625"/>
              <a:ext cx="263225" cy="284100"/>
            </a:xfrm>
            <a:custGeom>
              <a:avLst/>
              <a:gdLst/>
              <a:ahLst/>
              <a:cxnLst/>
              <a:rect l="l" t="t" r="r" b="b"/>
              <a:pathLst>
                <a:path w="10529" h="11364" extrusionOk="0">
                  <a:moveTo>
                    <a:pt x="2107" y="0"/>
                  </a:moveTo>
                  <a:cubicBezTo>
                    <a:pt x="1685" y="0"/>
                    <a:pt x="1259" y="142"/>
                    <a:pt x="908" y="432"/>
                  </a:cubicBezTo>
                  <a:cubicBezTo>
                    <a:pt x="109" y="1093"/>
                    <a:pt x="0" y="2278"/>
                    <a:pt x="661" y="3077"/>
                  </a:cubicBezTo>
                  <a:lnTo>
                    <a:pt x="6976" y="10684"/>
                  </a:lnTo>
                  <a:cubicBezTo>
                    <a:pt x="7347" y="11132"/>
                    <a:pt x="7882" y="11363"/>
                    <a:pt x="8421" y="11363"/>
                  </a:cubicBezTo>
                  <a:cubicBezTo>
                    <a:pt x="8844" y="11363"/>
                    <a:pt x="9269" y="11221"/>
                    <a:pt x="9621" y="10931"/>
                  </a:cubicBezTo>
                  <a:cubicBezTo>
                    <a:pt x="10410" y="10270"/>
                    <a:pt x="10528" y="9086"/>
                    <a:pt x="9867" y="8287"/>
                  </a:cubicBezTo>
                  <a:lnTo>
                    <a:pt x="3552" y="679"/>
                  </a:lnTo>
                  <a:cubicBezTo>
                    <a:pt x="3182" y="231"/>
                    <a:pt x="2647" y="0"/>
                    <a:pt x="210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6"/>
            <p:cNvSpPr/>
            <p:nvPr/>
          </p:nvSpPr>
          <p:spPr>
            <a:xfrm>
              <a:off x="5601275" y="3703600"/>
              <a:ext cx="199350" cy="58975"/>
            </a:xfrm>
            <a:custGeom>
              <a:avLst/>
              <a:gdLst/>
              <a:ahLst/>
              <a:cxnLst/>
              <a:rect l="l" t="t" r="r" b="b"/>
              <a:pathLst>
                <a:path w="7974" h="2359" extrusionOk="0">
                  <a:moveTo>
                    <a:pt x="1175" y="0"/>
                  </a:moveTo>
                  <a:cubicBezTo>
                    <a:pt x="523" y="0"/>
                    <a:pt x="0" y="523"/>
                    <a:pt x="0" y="1174"/>
                  </a:cubicBezTo>
                  <a:cubicBezTo>
                    <a:pt x="0" y="1825"/>
                    <a:pt x="523" y="2358"/>
                    <a:pt x="1175" y="2358"/>
                  </a:cubicBezTo>
                  <a:lnTo>
                    <a:pt x="6789" y="2358"/>
                  </a:lnTo>
                  <a:cubicBezTo>
                    <a:pt x="7440" y="2358"/>
                    <a:pt x="7973" y="1825"/>
                    <a:pt x="7973" y="1174"/>
                  </a:cubicBezTo>
                  <a:cubicBezTo>
                    <a:pt x="7973" y="523"/>
                    <a:pt x="7440" y="0"/>
                    <a:pt x="678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6"/>
            <p:cNvSpPr/>
            <p:nvPr/>
          </p:nvSpPr>
          <p:spPr>
            <a:xfrm>
              <a:off x="5845000" y="3870100"/>
              <a:ext cx="131750" cy="414425"/>
            </a:xfrm>
            <a:custGeom>
              <a:avLst/>
              <a:gdLst/>
              <a:ahLst/>
              <a:cxnLst/>
              <a:rect l="l" t="t" r="r" b="b"/>
              <a:pathLst>
                <a:path w="5270" h="16577" extrusionOk="0">
                  <a:moveTo>
                    <a:pt x="1904" y="0"/>
                  </a:moveTo>
                  <a:cubicBezTo>
                    <a:pt x="849" y="0"/>
                    <a:pt x="0" y="849"/>
                    <a:pt x="0" y="1905"/>
                  </a:cubicBezTo>
                  <a:lnTo>
                    <a:pt x="0" y="14673"/>
                  </a:lnTo>
                  <a:cubicBezTo>
                    <a:pt x="0" y="15728"/>
                    <a:pt x="849" y="16577"/>
                    <a:pt x="1904" y="16577"/>
                  </a:cubicBezTo>
                  <a:lnTo>
                    <a:pt x="3355" y="16577"/>
                  </a:lnTo>
                  <a:cubicBezTo>
                    <a:pt x="4421" y="16577"/>
                    <a:pt x="5269" y="15728"/>
                    <a:pt x="5269" y="14673"/>
                  </a:cubicBezTo>
                  <a:lnTo>
                    <a:pt x="5269" y="1905"/>
                  </a:lnTo>
                  <a:cubicBezTo>
                    <a:pt x="5269" y="849"/>
                    <a:pt x="4421" y="0"/>
                    <a:pt x="335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6"/>
            <p:cNvSpPr/>
            <p:nvPr/>
          </p:nvSpPr>
          <p:spPr>
            <a:xfrm>
              <a:off x="5873100" y="4189075"/>
              <a:ext cx="72550" cy="65075"/>
            </a:xfrm>
            <a:custGeom>
              <a:avLst/>
              <a:gdLst/>
              <a:ahLst/>
              <a:cxnLst/>
              <a:rect l="l" t="t" r="r" b="b"/>
              <a:pathLst>
                <a:path w="2902" h="2603" extrusionOk="0">
                  <a:moveTo>
                    <a:pt x="1449" y="1"/>
                  </a:moveTo>
                  <a:cubicBezTo>
                    <a:pt x="1092" y="1"/>
                    <a:pt x="739" y="148"/>
                    <a:pt x="484" y="433"/>
                  </a:cubicBezTo>
                  <a:cubicBezTo>
                    <a:pt x="1" y="976"/>
                    <a:pt x="50" y="1795"/>
                    <a:pt x="583" y="2269"/>
                  </a:cubicBezTo>
                  <a:cubicBezTo>
                    <a:pt x="835" y="2493"/>
                    <a:pt x="1146" y="2603"/>
                    <a:pt x="1454" y="2603"/>
                  </a:cubicBezTo>
                  <a:cubicBezTo>
                    <a:pt x="1811" y="2603"/>
                    <a:pt x="2164" y="2456"/>
                    <a:pt x="2418" y="2170"/>
                  </a:cubicBezTo>
                  <a:cubicBezTo>
                    <a:pt x="2902" y="1627"/>
                    <a:pt x="2853" y="808"/>
                    <a:pt x="2320" y="335"/>
                  </a:cubicBezTo>
                  <a:cubicBezTo>
                    <a:pt x="2068" y="111"/>
                    <a:pt x="1757" y="1"/>
                    <a:pt x="14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6"/>
            <p:cNvSpPr/>
            <p:nvPr/>
          </p:nvSpPr>
          <p:spPr>
            <a:xfrm>
              <a:off x="5875075" y="3894450"/>
              <a:ext cx="71325" cy="64975"/>
            </a:xfrm>
            <a:custGeom>
              <a:avLst/>
              <a:gdLst/>
              <a:ahLst/>
              <a:cxnLst/>
              <a:rect l="l" t="t" r="r" b="b"/>
              <a:pathLst>
                <a:path w="2853" h="2599" extrusionOk="0">
                  <a:moveTo>
                    <a:pt x="1428" y="1"/>
                  </a:moveTo>
                  <a:cubicBezTo>
                    <a:pt x="1096" y="1"/>
                    <a:pt x="766" y="126"/>
                    <a:pt x="514" y="378"/>
                  </a:cubicBezTo>
                  <a:cubicBezTo>
                    <a:pt x="1" y="891"/>
                    <a:pt x="1" y="1710"/>
                    <a:pt x="514" y="2213"/>
                  </a:cubicBezTo>
                  <a:cubicBezTo>
                    <a:pt x="766" y="2470"/>
                    <a:pt x="1096" y="2598"/>
                    <a:pt x="1428" y="2598"/>
                  </a:cubicBezTo>
                  <a:cubicBezTo>
                    <a:pt x="1760" y="2598"/>
                    <a:pt x="2093" y="2470"/>
                    <a:pt x="2349" y="2213"/>
                  </a:cubicBezTo>
                  <a:cubicBezTo>
                    <a:pt x="2853" y="1710"/>
                    <a:pt x="2853" y="891"/>
                    <a:pt x="2349" y="378"/>
                  </a:cubicBezTo>
                  <a:cubicBezTo>
                    <a:pt x="2093" y="126"/>
                    <a:pt x="1760" y="1"/>
                    <a:pt x="142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6"/>
            <p:cNvSpPr/>
            <p:nvPr/>
          </p:nvSpPr>
          <p:spPr>
            <a:xfrm>
              <a:off x="5747300" y="3713200"/>
              <a:ext cx="39500" cy="39500"/>
            </a:xfrm>
            <a:custGeom>
              <a:avLst/>
              <a:gdLst/>
              <a:ahLst/>
              <a:cxnLst/>
              <a:rect l="l" t="t" r="r" b="b"/>
              <a:pathLst>
                <a:path w="1580" h="1580" extrusionOk="0">
                  <a:moveTo>
                    <a:pt x="790" y="1"/>
                  </a:moveTo>
                  <a:cubicBezTo>
                    <a:pt x="356" y="1"/>
                    <a:pt x="1" y="356"/>
                    <a:pt x="1" y="790"/>
                  </a:cubicBezTo>
                  <a:cubicBezTo>
                    <a:pt x="1" y="1224"/>
                    <a:pt x="356" y="1580"/>
                    <a:pt x="790" y="1580"/>
                  </a:cubicBezTo>
                  <a:cubicBezTo>
                    <a:pt x="1224" y="1580"/>
                    <a:pt x="1580" y="1224"/>
                    <a:pt x="1580" y="790"/>
                  </a:cubicBezTo>
                  <a:cubicBezTo>
                    <a:pt x="1580" y="356"/>
                    <a:pt x="1224" y="1"/>
                    <a:pt x="7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6"/>
            <p:cNvSpPr/>
            <p:nvPr/>
          </p:nvSpPr>
          <p:spPr>
            <a:xfrm>
              <a:off x="5614350" y="3719625"/>
              <a:ext cx="26675" cy="26900"/>
            </a:xfrm>
            <a:custGeom>
              <a:avLst/>
              <a:gdLst/>
              <a:ahLst/>
              <a:cxnLst/>
              <a:rect l="l" t="t" r="r" b="b"/>
              <a:pathLst>
                <a:path w="1067" h="1076" extrusionOk="0">
                  <a:moveTo>
                    <a:pt x="533" y="0"/>
                  </a:moveTo>
                  <a:cubicBezTo>
                    <a:pt x="237" y="0"/>
                    <a:pt x="0" y="237"/>
                    <a:pt x="0" y="533"/>
                  </a:cubicBezTo>
                  <a:cubicBezTo>
                    <a:pt x="0" y="829"/>
                    <a:pt x="237" y="1076"/>
                    <a:pt x="533" y="1076"/>
                  </a:cubicBezTo>
                  <a:cubicBezTo>
                    <a:pt x="829" y="1076"/>
                    <a:pt x="1066" y="829"/>
                    <a:pt x="1066" y="533"/>
                  </a:cubicBezTo>
                  <a:cubicBezTo>
                    <a:pt x="1066" y="237"/>
                    <a:pt x="829" y="0"/>
                    <a:pt x="5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6"/>
            <p:cNvSpPr/>
            <p:nvPr/>
          </p:nvSpPr>
          <p:spPr>
            <a:xfrm>
              <a:off x="5844750" y="3868825"/>
              <a:ext cx="122375" cy="72575"/>
            </a:xfrm>
            <a:custGeom>
              <a:avLst/>
              <a:gdLst/>
              <a:ahLst/>
              <a:cxnLst/>
              <a:rect l="l" t="t" r="r" b="b"/>
              <a:pathLst>
                <a:path w="4895" h="2903" extrusionOk="0">
                  <a:moveTo>
                    <a:pt x="2632" y="0"/>
                  </a:moveTo>
                  <a:cubicBezTo>
                    <a:pt x="1884" y="0"/>
                    <a:pt x="1163" y="332"/>
                    <a:pt x="671" y="920"/>
                  </a:cubicBezTo>
                  <a:cubicBezTo>
                    <a:pt x="425" y="1206"/>
                    <a:pt x="237" y="1531"/>
                    <a:pt x="129" y="1887"/>
                  </a:cubicBezTo>
                  <a:cubicBezTo>
                    <a:pt x="50" y="2123"/>
                    <a:pt x="0" y="2370"/>
                    <a:pt x="0" y="2627"/>
                  </a:cubicBezTo>
                  <a:cubicBezTo>
                    <a:pt x="0" y="2696"/>
                    <a:pt x="0" y="2765"/>
                    <a:pt x="10" y="2834"/>
                  </a:cubicBezTo>
                  <a:cubicBezTo>
                    <a:pt x="10" y="2854"/>
                    <a:pt x="10" y="2873"/>
                    <a:pt x="20" y="2903"/>
                  </a:cubicBezTo>
                  <a:cubicBezTo>
                    <a:pt x="20" y="2557"/>
                    <a:pt x="79" y="2222"/>
                    <a:pt x="188" y="1906"/>
                  </a:cubicBezTo>
                  <a:cubicBezTo>
                    <a:pt x="306" y="1561"/>
                    <a:pt x="494" y="1245"/>
                    <a:pt x="730" y="979"/>
                  </a:cubicBezTo>
                  <a:cubicBezTo>
                    <a:pt x="1219" y="408"/>
                    <a:pt x="1924" y="87"/>
                    <a:pt x="2660" y="87"/>
                  </a:cubicBezTo>
                  <a:cubicBezTo>
                    <a:pt x="2815" y="87"/>
                    <a:pt x="2972" y="101"/>
                    <a:pt x="3128" y="130"/>
                  </a:cubicBezTo>
                  <a:cubicBezTo>
                    <a:pt x="3483" y="189"/>
                    <a:pt x="3829" y="318"/>
                    <a:pt x="4135" y="505"/>
                  </a:cubicBezTo>
                  <a:cubicBezTo>
                    <a:pt x="4421" y="693"/>
                    <a:pt x="4677" y="910"/>
                    <a:pt x="4894" y="1166"/>
                  </a:cubicBezTo>
                  <a:cubicBezTo>
                    <a:pt x="4884" y="1147"/>
                    <a:pt x="4865" y="1127"/>
                    <a:pt x="4855" y="1107"/>
                  </a:cubicBezTo>
                  <a:cubicBezTo>
                    <a:pt x="4815" y="1058"/>
                    <a:pt x="4776" y="999"/>
                    <a:pt x="4727" y="949"/>
                  </a:cubicBezTo>
                  <a:cubicBezTo>
                    <a:pt x="4569" y="752"/>
                    <a:pt x="4381" y="584"/>
                    <a:pt x="4164" y="456"/>
                  </a:cubicBezTo>
                  <a:cubicBezTo>
                    <a:pt x="3858" y="249"/>
                    <a:pt x="3503" y="110"/>
                    <a:pt x="3138" y="51"/>
                  </a:cubicBezTo>
                  <a:cubicBezTo>
                    <a:pt x="2969" y="17"/>
                    <a:pt x="2800" y="0"/>
                    <a:pt x="26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6"/>
            <p:cNvSpPr/>
            <p:nvPr/>
          </p:nvSpPr>
          <p:spPr>
            <a:xfrm>
              <a:off x="5717225" y="3699350"/>
              <a:ext cx="14325" cy="70400"/>
            </a:xfrm>
            <a:custGeom>
              <a:avLst/>
              <a:gdLst/>
              <a:ahLst/>
              <a:cxnLst/>
              <a:rect l="l" t="t" r="r" b="b"/>
              <a:pathLst>
                <a:path w="573" h="2816" extrusionOk="0">
                  <a:moveTo>
                    <a:pt x="431" y="1"/>
                  </a:moveTo>
                  <a:cubicBezTo>
                    <a:pt x="420" y="1"/>
                    <a:pt x="401" y="39"/>
                    <a:pt x="365" y="101"/>
                  </a:cubicBezTo>
                  <a:cubicBezTo>
                    <a:pt x="296" y="190"/>
                    <a:pt x="247" y="279"/>
                    <a:pt x="207" y="387"/>
                  </a:cubicBezTo>
                  <a:cubicBezTo>
                    <a:pt x="138" y="525"/>
                    <a:pt x="89" y="683"/>
                    <a:pt x="59" y="841"/>
                  </a:cubicBezTo>
                  <a:cubicBezTo>
                    <a:pt x="20" y="1038"/>
                    <a:pt x="0" y="1236"/>
                    <a:pt x="10" y="1433"/>
                  </a:cubicBezTo>
                  <a:cubicBezTo>
                    <a:pt x="20" y="1630"/>
                    <a:pt x="49" y="1828"/>
                    <a:pt x="109" y="2025"/>
                  </a:cubicBezTo>
                  <a:cubicBezTo>
                    <a:pt x="158" y="2173"/>
                    <a:pt x="217" y="2321"/>
                    <a:pt x="286" y="2459"/>
                  </a:cubicBezTo>
                  <a:cubicBezTo>
                    <a:pt x="345" y="2558"/>
                    <a:pt x="405" y="2647"/>
                    <a:pt x="474" y="2726"/>
                  </a:cubicBezTo>
                  <a:cubicBezTo>
                    <a:pt x="518" y="2779"/>
                    <a:pt x="538" y="2816"/>
                    <a:pt x="556" y="2816"/>
                  </a:cubicBezTo>
                  <a:cubicBezTo>
                    <a:pt x="558" y="2816"/>
                    <a:pt x="560" y="2815"/>
                    <a:pt x="562" y="2814"/>
                  </a:cubicBezTo>
                  <a:cubicBezTo>
                    <a:pt x="572" y="2805"/>
                    <a:pt x="474" y="2676"/>
                    <a:pt x="345" y="2430"/>
                  </a:cubicBezTo>
                  <a:cubicBezTo>
                    <a:pt x="39" y="1798"/>
                    <a:pt x="10" y="1058"/>
                    <a:pt x="257" y="397"/>
                  </a:cubicBezTo>
                  <a:cubicBezTo>
                    <a:pt x="355" y="150"/>
                    <a:pt x="444" y="12"/>
                    <a:pt x="434" y="2"/>
                  </a:cubicBezTo>
                  <a:cubicBezTo>
                    <a:pt x="433" y="1"/>
                    <a:pt x="432" y="1"/>
                    <a:pt x="4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6"/>
            <p:cNvSpPr/>
            <p:nvPr/>
          </p:nvSpPr>
          <p:spPr>
            <a:xfrm>
              <a:off x="4021550" y="3923375"/>
              <a:ext cx="114975" cy="250650"/>
            </a:xfrm>
            <a:custGeom>
              <a:avLst/>
              <a:gdLst/>
              <a:ahLst/>
              <a:cxnLst/>
              <a:rect l="l" t="t" r="r" b="b"/>
              <a:pathLst>
                <a:path w="4599" h="10026" extrusionOk="0">
                  <a:moveTo>
                    <a:pt x="4599" y="1"/>
                  </a:moveTo>
                  <a:cubicBezTo>
                    <a:pt x="4569" y="1"/>
                    <a:pt x="4530" y="10"/>
                    <a:pt x="4490" y="20"/>
                  </a:cubicBezTo>
                  <a:cubicBezTo>
                    <a:pt x="4382" y="50"/>
                    <a:pt x="4263" y="79"/>
                    <a:pt x="4155" y="109"/>
                  </a:cubicBezTo>
                  <a:cubicBezTo>
                    <a:pt x="3750" y="247"/>
                    <a:pt x="3356" y="435"/>
                    <a:pt x="3000" y="681"/>
                  </a:cubicBezTo>
                  <a:cubicBezTo>
                    <a:pt x="2477" y="1046"/>
                    <a:pt x="2014" y="1490"/>
                    <a:pt x="1639" y="2004"/>
                  </a:cubicBezTo>
                  <a:cubicBezTo>
                    <a:pt x="1165" y="2635"/>
                    <a:pt x="800" y="3336"/>
                    <a:pt x="553" y="4076"/>
                  </a:cubicBezTo>
                  <a:cubicBezTo>
                    <a:pt x="317" y="4816"/>
                    <a:pt x="159" y="5585"/>
                    <a:pt x="90" y="6365"/>
                  </a:cubicBezTo>
                  <a:cubicBezTo>
                    <a:pt x="30" y="6996"/>
                    <a:pt x="1" y="7628"/>
                    <a:pt x="1" y="8269"/>
                  </a:cubicBezTo>
                  <a:cubicBezTo>
                    <a:pt x="1" y="8812"/>
                    <a:pt x="11" y="9246"/>
                    <a:pt x="30" y="9552"/>
                  </a:cubicBezTo>
                  <a:cubicBezTo>
                    <a:pt x="30" y="9690"/>
                    <a:pt x="40" y="9808"/>
                    <a:pt x="40" y="9897"/>
                  </a:cubicBezTo>
                  <a:cubicBezTo>
                    <a:pt x="40" y="9937"/>
                    <a:pt x="40" y="9986"/>
                    <a:pt x="50" y="10025"/>
                  </a:cubicBezTo>
                  <a:cubicBezTo>
                    <a:pt x="60" y="9986"/>
                    <a:pt x="60" y="9937"/>
                    <a:pt x="50" y="9897"/>
                  </a:cubicBezTo>
                  <a:lnTo>
                    <a:pt x="50" y="9552"/>
                  </a:lnTo>
                  <a:cubicBezTo>
                    <a:pt x="50" y="9246"/>
                    <a:pt x="50" y="8802"/>
                    <a:pt x="50" y="8269"/>
                  </a:cubicBezTo>
                  <a:cubicBezTo>
                    <a:pt x="60" y="7726"/>
                    <a:pt x="80" y="7085"/>
                    <a:pt x="159" y="6375"/>
                  </a:cubicBezTo>
                  <a:cubicBezTo>
                    <a:pt x="238" y="5605"/>
                    <a:pt x="396" y="4845"/>
                    <a:pt x="632" y="4105"/>
                  </a:cubicBezTo>
                  <a:cubicBezTo>
                    <a:pt x="869" y="3365"/>
                    <a:pt x="1234" y="2675"/>
                    <a:pt x="1688" y="2053"/>
                  </a:cubicBezTo>
                  <a:cubicBezTo>
                    <a:pt x="2063" y="1550"/>
                    <a:pt x="2517" y="1096"/>
                    <a:pt x="3030" y="731"/>
                  </a:cubicBezTo>
                  <a:cubicBezTo>
                    <a:pt x="3375" y="484"/>
                    <a:pt x="3760" y="287"/>
                    <a:pt x="4155" y="149"/>
                  </a:cubicBezTo>
                  <a:cubicBezTo>
                    <a:pt x="4441" y="50"/>
                    <a:pt x="4599" y="10"/>
                    <a:pt x="45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6"/>
            <p:cNvSpPr/>
            <p:nvPr/>
          </p:nvSpPr>
          <p:spPr>
            <a:xfrm>
              <a:off x="4004550" y="3888850"/>
              <a:ext cx="116450" cy="285175"/>
            </a:xfrm>
            <a:custGeom>
              <a:avLst/>
              <a:gdLst/>
              <a:ahLst/>
              <a:cxnLst/>
              <a:rect l="l" t="t" r="r" b="b"/>
              <a:pathLst>
                <a:path w="4658" h="11407" extrusionOk="0">
                  <a:moveTo>
                    <a:pt x="4657" y="0"/>
                  </a:moveTo>
                  <a:lnTo>
                    <a:pt x="4657" y="0"/>
                  </a:lnTo>
                  <a:cubicBezTo>
                    <a:pt x="4618" y="10"/>
                    <a:pt x="4578" y="30"/>
                    <a:pt x="4539" y="40"/>
                  </a:cubicBezTo>
                  <a:cubicBezTo>
                    <a:pt x="4411" y="89"/>
                    <a:pt x="4302" y="138"/>
                    <a:pt x="4184" y="198"/>
                  </a:cubicBezTo>
                  <a:cubicBezTo>
                    <a:pt x="3759" y="395"/>
                    <a:pt x="3355" y="661"/>
                    <a:pt x="3000" y="967"/>
                  </a:cubicBezTo>
                  <a:cubicBezTo>
                    <a:pt x="2467" y="1421"/>
                    <a:pt x="2003" y="1944"/>
                    <a:pt x="1628" y="2536"/>
                  </a:cubicBezTo>
                  <a:cubicBezTo>
                    <a:pt x="1154" y="3256"/>
                    <a:pt x="799" y="4046"/>
                    <a:pt x="562" y="4865"/>
                  </a:cubicBezTo>
                  <a:cubicBezTo>
                    <a:pt x="326" y="5693"/>
                    <a:pt x="168" y="6532"/>
                    <a:pt x="89" y="7391"/>
                  </a:cubicBezTo>
                  <a:cubicBezTo>
                    <a:pt x="20" y="8170"/>
                    <a:pt x="10" y="8880"/>
                    <a:pt x="0" y="9472"/>
                  </a:cubicBezTo>
                  <a:cubicBezTo>
                    <a:pt x="0" y="10074"/>
                    <a:pt x="20" y="10558"/>
                    <a:pt x="30" y="10883"/>
                  </a:cubicBezTo>
                  <a:lnTo>
                    <a:pt x="39" y="11268"/>
                  </a:lnTo>
                  <a:cubicBezTo>
                    <a:pt x="39" y="11318"/>
                    <a:pt x="39" y="11357"/>
                    <a:pt x="49" y="11406"/>
                  </a:cubicBezTo>
                  <a:cubicBezTo>
                    <a:pt x="59" y="11357"/>
                    <a:pt x="59" y="11318"/>
                    <a:pt x="59" y="11268"/>
                  </a:cubicBezTo>
                  <a:lnTo>
                    <a:pt x="59" y="10883"/>
                  </a:lnTo>
                  <a:cubicBezTo>
                    <a:pt x="69" y="10548"/>
                    <a:pt x="59" y="10074"/>
                    <a:pt x="69" y="9472"/>
                  </a:cubicBezTo>
                  <a:cubicBezTo>
                    <a:pt x="79" y="8880"/>
                    <a:pt x="99" y="8180"/>
                    <a:pt x="178" y="7391"/>
                  </a:cubicBezTo>
                  <a:cubicBezTo>
                    <a:pt x="257" y="6552"/>
                    <a:pt x="405" y="5713"/>
                    <a:pt x="641" y="4894"/>
                  </a:cubicBezTo>
                  <a:cubicBezTo>
                    <a:pt x="878" y="4075"/>
                    <a:pt x="1233" y="3296"/>
                    <a:pt x="1697" y="2585"/>
                  </a:cubicBezTo>
                  <a:cubicBezTo>
                    <a:pt x="2062" y="1993"/>
                    <a:pt x="2516" y="1470"/>
                    <a:pt x="3029" y="1007"/>
                  </a:cubicBezTo>
                  <a:cubicBezTo>
                    <a:pt x="3384" y="701"/>
                    <a:pt x="3779" y="444"/>
                    <a:pt x="4194" y="227"/>
                  </a:cubicBezTo>
                  <a:cubicBezTo>
                    <a:pt x="4332" y="138"/>
                    <a:pt x="4460" y="99"/>
                    <a:pt x="4539" y="59"/>
                  </a:cubicBezTo>
                  <a:cubicBezTo>
                    <a:pt x="4578" y="40"/>
                    <a:pt x="4618" y="20"/>
                    <a:pt x="4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6"/>
            <p:cNvSpPr/>
            <p:nvPr/>
          </p:nvSpPr>
          <p:spPr>
            <a:xfrm>
              <a:off x="4494450" y="3644375"/>
              <a:ext cx="27150" cy="150025"/>
            </a:xfrm>
            <a:custGeom>
              <a:avLst/>
              <a:gdLst/>
              <a:ahLst/>
              <a:cxnLst/>
              <a:rect l="l" t="t" r="r" b="b"/>
              <a:pathLst>
                <a:path w="1086" h="6001" extrusionOk="0">
                  <a:moveTo>
                    <a:pt x="1085" y="1"/>
                  </a:moveTo>
                  <a:lnTo>
                    <a:pt x="59" y="31"/>
                  </a:lnTo>
                  <a:cubicBezTo>
                    <a:pt x="0" y="129"/>
                    <a:pt x="316" y="6000"/>
                    <a:pt x="316" y="6000"/>
                  </a:cubicBezTo>
                  <a:lnTo>
                    <a:pt x="1056" y="5990"/>
                  </a:lnTo>
                  <a:lnTo>
                    <a:pt x="108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6"/>
            <p:cNvSpPr/>
            <p:nvPr/>
          </p:nvSpPr>
          <p:spPr>
            <a:xfrm>
              <a:off x="4438925" y="3715675"/>
              <a:ext cx="145325" cy="185775"/>
            </a:xfrm>
            <a:custGeom>
              <a:avLst/>
              <a:gdLst/>
              <a:ahLst/>
              <a:cxnLst/>
              <a:rect l="l" t="t" r="r" b="b"/>
              <a:pathLst>
                <a:path w="5813" h="7431" extrusionOk="0">
                  <a:moveTo>
                    <a:pt x="3662" y="1"/>
                  </a:moveTo>
                  <a:lnTo>
                    <a:pt x="1895" y="139"/>
                  </a:lnTo>
                  <a:lnTo>
                    <a:pt x="1974" y="2803"/>
                  </a:lnTo>
                  <a:lnTo>
                    <a:pt x="1" y="3908"/>
                  </a:lnTo>
                  <a:lnTo>
                    <a:pt x="70" y="5654"/>
                  </a:lnTo>
                  <a:lnTo>
                    <a:pt x="1422" y="7430"/>
                  </a:lnTo>
                  <a:lnTo>
                    <a:pt x="1412" y="4904"/>
                  </a:lnTo>
                  <a:lnTo>
                    <a:pt x="3020" y="4016"/>
                  </a:lnTo>
                  <a:lnTo>
                    <a:pt x="4431" y="4707"/>
                  </a:lnTo>
                  <a:lnTo>
                    <a:pt x="4421" y="7421"/>
                  </a:lnTo>
                  <a:lnTo>
                    <a:pt x="5813" y="5615"/>
                  </a:lnTo>
                  <a:lnTo>
                    <a:pt x="5694" y="3997"/>
                  </a:lnTo>
                  <a:lnTo>
                    <a:pt x="3800" y="2674"/>
                  </a:lnTo>
                  <a:lnTo>
                    <a:pt x="366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6"/>
            <p:cNvSpPr/>
            <p:nvPr/>
          </p:nvSpPr>
          <p:spPr>
            <a:xfrm>
              <a:off x="4117025" y="3595725"/>
              <a:ext cx="301225" cy="325275"/>
            </a:xfrm>
            <a:custGeom>
              <a:avLst/>
              <a:gdLst/>
              <a:ahLst/>
              <a:cxnLst/>
              <a:rect l="l" t="t" r="r" b="b"/>
              <a:pathLst>
                <a:path w="12049" h="13011" extrusionOk="0">
                  <a:moveTo>
                    <a:pt x="9632" y="0"/>
                  </a:moveTo>
                  <a:cubicBezTo>
                    <a:pt x="9015" y="0"/>
                    <a:pt x="8403" y="264"/>
                    <a:pt x="7983" y="773"/>
                  </a:cubicBezTo>
                  <a:lnTo>
                    <a:pt x="750" y="9495"/>
                  </a:lnTo>
                  <a:cubicBezTo>
                    <a:pt x="0" y="10403"/>
                    <a:pt x="119" y="11755"/>
                    <a:pt x="1036" y="12515"/>
                  </a:cubicBezTo>
                  <a:cubicBezTo>
                    <a:pt x="1435" y="12849"/>
                    <a:pt x="1922" y="13011"/>
                    <a:pt x="2407" y="13011"/>
                  </a:cubicBezTo>
                  <a:cubicBezTo>
                    <a:pt x="3025" y="13011"/>
                    <a:pt x="3640" y="12747"/>
                    <a:pt x="4066" y="12238"/>
                  </a:cubicBezTo>
                  <a:lnTo>
                    <a:pt x="11288" y="3516"/>
                  </a:lnTo>
                  <a:cubicBezTo>
                    <a:pt x="12048" y="2608"/>
                    <a:pt x="11920" y="1246"/>
                    <a:pt x="11002" y="497"/>
                  </a:cubicBezTo>
                  <a:cubicBezTo>
                    <a:pt x="10603" y="163"/>
                    <a:pt x="10116" y="0"/>
                    <a:pt x="963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6"/>
            <p:cNvSpPr/>
            <p:nvPr/>
          </p:nvSpPr>
          <p:spPr>
            <a:xfrm>
              <a:off x="4313625" y="3615025"/>
              <a:ext cx="228200" cy="67375"/>
            </a:xfrm>
            <a:custGeom>
              <a:avLst/>
              <a:gdLst/>
              <a:ahLst/>
              <a:cxnLst/>
              <a:rect l="l" t="t" r="r" b="b"/>
              <a:pathLst>
                <a:path w="9128" h="2695" extrusionOk="0">
                  <a:moveTo>
                    <a:pt x="977" y="1"/>
                  </a:moveTo>
                  <a:cubicBezTo>
                    <a:pt x="444" y="1"/>
                    <a:pt x="0" y="435"/>
                    <a:pt x="0" y="978"/>
                  </a:cubicBezTo>
                  <a:lnTo>
                    <a:pt x="0" y="1728"/>
                  </a:lnTo>
                  <a:cubicBezTo>
                    <a:pt x="0" y="2260"/>
                    <a:pt x="444" y="2694"/>
                    <a:pt x="977" y="2694"/>
                  </a:cubicBezTo>
                  <a:lnTo>
                    <a:pt x="8161" y="2694"/>
                  </a:lnTo>
                  <a:cubicBezTo>
                    <a:pt x="8693" y="2694"/>
                    <a:pt x="9127" y="2260"/>
                    <a:pt x="9127" y="1728"/>
                  </a:cubicBezTo>
                  <a:lnTo>
                    <a:pt x="9127" y="978"/>
                  </a:lnTo>
                  <a:cubicBezTo>
                    <a:pt x="9127" y="435"/>
                    <a:pt x="8693" y="1"/>
                    <a:pt x="816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6"/>
            <p:cNvSpPr/>
            <p:nvPr/>
          </p:nvSpPr>
          <p:spPr>
            <a:xfrm>
              <a:off x="4111850" y="3805700"/>
              <a:ext cx="150975" cy="474875"/>
            </a:xfrm>
            <a:custGeom>
              <a:avLst/>
              <a:gdLst/>
              <a:ahLst/>
              <a:cxnLst/>
              <a:rect l="l" t="t" r="r" b="b"/>
              <a:pathLst>
                <a:path w="6039" h="18995" extrusionOk="0">
                  <a:moveTo>
                    <a:pt x="3029" y="1"/>
                  </a:moveTo>
                  <a:cubicBezTo>
                    <a:pt x="1352" y="1"/>
                    <a:pt x="0" y="1353"/>
                    <a:pt x="10" y="3020"/>
                  </a:cubicBezTo>
                  <a:lnTo>
                    <a:pt x="10" y="15976"/>
                  </a:lnTo>
                  <a:cubicBezTo>
                    <a:pt x="10" y="17643"/>
                    <a:pt x="1362" y="18985"/>
                    <a:pt x="3029" y="18995"/>
                  </a:cubicBezTo>
                  <a:cubicBezTo>
                    <a:pt x="4687" y="18985"/>
                    <a:pt x="6039" y="17643"/>
                    <a:pt x="6039" y="15976"/>
                  </a:cubicBezTo>
                  <a:lnTo>
                    <a:pt x="6039" y="3010"/>
                  </a:lnTo>
                  <a:cubicBezTo>
                    <a:pt x="6039" y="1353"/>
                    <a:pt x="4687" y="1"/>
                    <a:pt x="302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6"/>
            <p:cNvSpPr/>
            <p:nvPr/>
          </p:nvSpPr>
          <p:spPr>
            <a:xfrm>
              <a:off x="4148350" y="4171225"/>
              <a:ext cx="81425" cy="74400"/>
            </a:xfrm>
            <a:custGeom>
              <a:avLst/>
              <a:gdLst/>
              <a:ahLst/>
              <a:cxnLst/>
              <a:rect l="l" t="t" r="r" b="b"/>
              <a:pathLst>
                <a:path w="3257" h="2976" extrusionOk="0">
                  <a:moveTo>
                    <a:pt x="1629" y="0"/>
                  </a:moveTo>
                  <a:cubicBezTo>
                    <a:pt x="1246" y="0"/>
                    <a:pt x="864" y="146"/>
                    <a:pt x="573" y="437"/>
                  </a:cubicBezTo>
                  <a:cubicBezTo>
                    <a:pt x="1" y="1019"/>
                    <a:pt x="1" y="1957"/>
                    <a:pt x="573" y="2539"/>
                  </a:cubicBezTo>
                  <a:cubicBezTo>
                    <a:pt x="864" y="2830"/>
                    <a:pt x="1246" y="2975"/>
                    <a:pt x="1629" y="2975"/>
                  </a:cubicBezTo>
                  <a:cubicBezTo>
                    <a:pt x="2011" y="2975"/>
                    <a:pt x="2393" y="2830"/>
                    <a:pt x="2684" y="2539"/>
                  </a:cubicBezTo>
                  <a:cubicBezTo>
                    <a:pt x="3257" y="1957"/>
                    <a:pt x="3257" y="1019"/>
                    <a:pt x="2684" y="437"/>
                  </a:cubicBezTo>
                  <a:cubicBezTo>
                    <a:pt x="2393" y="146"/>
                    <a:pt x="2011" y="0"/>
                    <a:pt x="16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6"/>
            <p:cNvSpPr/>
            <p:nvPr/>
          </p:nvSpPr>
          <p:spPr>
            <a:xfrm>
              <a:off x="4147600" y="3833625"/>
              <a:ext cx="79950" cy="74450"/>
            </a:xfrm>
            <a:custGeom>
              <a:avLst/>
              <a:gdLst/>
              <a:ahLst/>
              <a:cxnLst/>
              <a:rect l="l" t="t" r="r" b="b"/>
              <a:pathLst>
                <a:path w="3198" h="2978" extrusionOk="0">
                  <a:moveTo>
                    <a:pt x="1602" y="0"/>
                  </a:moveTo>
                  <a:cubicBezTo>
                    <a:pt x="885" y="0"/>
                    <a:pt x="254" y="522"/>
                    <a:pt x="129" y="1252"/>
                  </a:cubicBezTo>
                  <a:cubicBezTo>
                    <a:pt x="1" y="2061"/>
                    <a:pt x="553" y="2831"/>
                    <a:pt x="1363" y="2959"/>
                  </a:cubicBezTo>
                  <a:cubicBezTo>
                    <a:pt x="1441" y="2972"/>
                    <a:pt x="1519" y="2978"/>
                    <a:pt x="1597" y="2978"/>
                  </a:cubicBezTo>
                  <a:cubicBezTo>
                    <a:pt x="2315" y="2978"/>
                    <a:pt x="2954" y="2456"/>
                    <a:pt x="3070" y="1726"/>
                  </a:cubicBezTo>
                  <a:cubicBezTo>
                    <a:pt x="3198" y="917"/>
                    <a:pt x="2655" y="157"/>
                    <a:pt x="1836" y="19"/>
                  </a:cubicBezTo>
                  <a:cubicBezTo>
                    <a:pt x="1758" y="6"/>
                    <a:pt x="1679" y="0"/>
                    <a:pt x="160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6"/>
            <p:cNvSpPr/>
            <p:nvPr/>
          </p:nvSpPr>
          <p:spPr>
            <a:xfrm>
              <a:off x="4329650" y="3626125"/>
              <a:ext cx="45175" cy="45175"/>
            </a:xfrm>
            <a:custGeom>
              <a:avLst/>
              <a:gdLst/>
              <a:ahLst/>
              <a:cxnLst/>
              <a:rect l="l" t="t" r="r" b="b"/>
              <a:pathLst>
                <a:path w="1807" h="1807" extrusionOk="0">
                  <a:moveTo>
                    <a:pt x="899" y="1"/>
                  </a:moveTo>
                  <a:cubicBezTo>
                    <a:pt x="395" y="1"/>
                    <a:pt x="1" y="405"/>
                    <a:pt x="1" y="909"/>
                  </a:cubicBezTo>
                  <a:cubicBezTo>
                    <a:pt x="1" y="1402"/>
                    <a:pt x="395" y="1806"/>
                    <a:pt x="899" y="1806"/>
                  </a:cubicBezTo>
                  <a:cubicBezTo>
                    <a:pt x="1402" y="1806"/>
                    <a:pt x="1806" y="1402"/>
                    <a:pt x="1806" y="909"/>
                  </a:cubicBezTo>
                  <a:cubicBezTo>
                    <a:pt x="1806" y="405"/>
                    <a:pt x="1402" y="1"/>
                    <a:pt x="89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6"/>
            <p:cNvSpPr/>
            <p:nvPr/>
          </p:nvSpPr>
          <p:spPr>
            <a:xfrm>
              <a:off x="4490975" y="3633525"/>
              <a:ext cx="41475" cy="30875"/>
            </a:xfrm>
            <a:custGeom>
              <a:avLst/>
              <a:gdLst/>
              <a:ahLst/>
              <a:cxnLst/>
              <a:rect l="l" t="t" r="r" b="b"/>
              <a:pathLst>
                <a:path w="1659" h="1235" extrusionOk="0">
                  <a:moveTo>
                    <a:pt x="833" y="1"/>
                  </a:moveTo>
                  <a:cubicBezTo>
                    <a:pt x="677" y="1"/>
                    <a:pt x="519" y="60"/>
                    <a:pt x="396" y="178"/>
                  </a:cubicBezTo>
                  <a:cubicBezTo>
                    <a:pt x="1" y="563"/>
                    <a:pt x="277" y="1234"/>
                    <a:pt x="830" y="1234"/>
                  </a:cubicBezTo>
                  <a:cubicBezTo>
                    <a:pt x="1382" y="1234"/>
                    <a:pt x="1659" y="563"/>
                    <a:pt x="1264" y="178"/>
                  </a:cubicBezTo>
                  <a:cubicBezTo>
                    <a:pt x="1145" y="60"/>
                    <a:pt x="990" y="1"/>
                    <a:pt x="83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6"/>
            <p:cNvSpPr/>
            <p:nvPr/>
          </p:nvSpPr>
          <p:spPr>
            <a:xfrm>
              <a:off x="4122950" y="3804575"/>
              <a:ext cx="140875" cy="82800"/>
            </a:xfrm>
            <a:custGeom>
              <a:avLst/>
              <a:gdLst/>
              <a:ahLst/>
              <a:cxnLst/>
              <a:rect l="l" t="t" r="r" b="b"/>
              <a:pathLst>
                <a:path w="5635" h="3312" extrusionOk="0">
                  <a:moveTo>
                    <a:pt x="2577" y="1"/>
                  </a:moveTo>
                  <a:cubicBezTo>
                    <a:pt x="2389" y="1"/>
                    <a:pt x="2201" y="19"/>
                    <a:pt x="2013" y="56"/>
                  </a:cubicBezTo>
                  <a:cubicBezTo>
                    <a:pt x="1589" y="125"/>
                    <a:pt x="1184" y="283"/>
                    <a:pt x="829" y="520"/>
                  </a:cubicBezTo>
                  <a:cubicBezTo>
                    <a:pt x="592" y="668"/>
                    <a:pt x="375" y="855"/>
                    <a:pt x="188" y="1072"/>
                  </a:cubicBezTo>
                  <a:cubicBezTo>
                    <a:pt x="138" y="1131"/>
                    <a:pt x="89" y="1200"/>
                    <a:pt x="50" y="1260"/>
                  </a:cubicBezTo>
                  <a:cubicBezTo>
                    <a:pt x="30" y="1279"/>
                    <a:pt x="10" y="1309"/>
                    <a:pt x="0" y="1329"/>
                  </a:cubicBezTo>
                  <a:cubicBezTo>
                    <a:pt x="1" y="1329"/>
                    <a:pt x="2" y="1329"/>
                    <a:pt x="3" y="1329"/>
                  </a:cubicBezTo>
                  <a:cubicBezTo>
                    <a:pt x="41" y="1329"/>
                    <a:pt x="271" y="935"/>
                    <a:pt x="869" y="569"/>
                  </a:cubicBezTo>
                  <a:cubicBezTo>
                    <a:pt x="1224" y="352"/>
                    <a:pt x="1618" y="204"/>
                    <a:pt x="2033" y="135"/>
                  </a:cubicBezTo>
                  <a:cubicBezTo>
                    <a:pt x="2212" y="100"/>
                    <a:pt x="2393" y="83"/>
                    <a:pt x="2572" y="83"/>
                  </a:cubicBezTo>
                  <a:cubicBezTo>
                    <a:pt x="3407" y="83"/>
                    <a:pt x="4214" y="452"/>
                    <a:pt x="4766" y="1102"/>
                  </a:cubicBezTo>
                  <a:cubicBezTo>
                    <a:pt x="5042" y="1417"/>
                    <a:pt x="5259" y="1783"/>
                    <a:pt x="5397" y="2177"/>
                  </a:cubicBezTo>
                  <a:cubicBezTo>
                    <a:pt x="5634" y="2848"/>
                    <a:pt x="5555" y="3312"/>
                    <a:pt x="5585" y="3312"/>
                  </a:cubicBezTo>
                  <a:cubicBezTo>
                    <a:pt x="5595" y="3282"/>
                    <a:pt x="5595" y="3253"/>
                    <a:pt x="5595" y="3223"/>
                  </a:cubicBezTo>
                  <a:cubicBezTo>
                    <a:pt x="5595" y="3154"/>
                    <a:pt x="5605" y="3075"/>
                    <a:pt x="5595" y="2996"/>
                  </a:cubicBezTo>
                  <a:cubicBezTo>
                    <a:pt x="5595" y="2710"/>
                    <a:pt x="5546" y="2424"/>
                    <a:pt x="5457" y="2158"/>
                  </a:cubicBezTo>
                  <a:cubicBezTo>
                    <a:pt x="5319" y="1753"/>
                    <a:pt x="5111" y="1378"/>
                    <a:pt x="4825" y="1052"/>
                  </a:cubicBezTo>
                  <a:cubicBezTo>
                    <a:pt x="4266" y="380"/>
                    <a:pt x="3435" y="1"/>
                    <a:pt x="25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6"/>
            <p:cNvSpPr/>
            <p:nvPr/>
          </p:nvSpPr>
          <p:spPr>
            <a:xfrm>
              <a:off x="4393050" y="3610100"/>
              <a:ext cx="16050" cy="80675"/>
            </a:xfrm>
            <a:custGeom>
              <a:avLst/>
              <a:gdLst/>
              <a:ahLst/>
              <a:cxnLst/>
              <a:rect l="l" t="t" r="r" b="b"/>
              <a:pathLst>
                <a:path w="642" h="3227" extrusionOk="0">
                  <a:moveTo>
                    <a:pt x="149" y="0"/>
                  </a:moveTo>
                  <a:cubicBezTo>
                    <a:pt x="139" y="10"/>
                    <a:pt x="247" y="178"/>
                    <a:pt x="356" y="464"/>
                  </a:cubicBezTo>
                  <a:cubicBezTo>
                    <a:pt x="425" y="632"/>
                    <a:pt x="474" y="800"/>
                    <a:pt x="504" y="977"/>
                  </a:cubicBezTo>
                  <a:cubicBezTo>
                    <a:pt x="543" y="1194"/>
                    <a:pt x="553" y="1411"/>
                    <a:pt x="543" y="1638"/>
                  </a:cubicBezTo>
                  <a:cubicBezTo>
                    <a:pt x="533" y="1855"/>
                    <a:pt x="504" y="2073"/>
                    <a:pt x="445" y="2290"/>
                  </a:cubicBezTo>
                  <a:cubicBezTo>
                    <a:pt x="395" y="2457"/>
                    <a:pt x="336" y="2625"/>
                    <a:pt x="257" y="2793"/>
                  </a:cubicBezTo>
                  <a:cubicBezTo>
                    <a:pt x="119" y="3069"/>
                    <a:pt x="1" y="3227"/>
                    <a:pt x="11" y="3227"/>
                  </a:cubicBezTo>
                  <a:cubicBezTo>
                    <a:pt x="11" y="3227"/>
                    <a:pt x="50" y="3197"/>
                    <a:pt x="99" y="3128"/>
                  </a:cubicBezTo>
                  <a:cubicBezTo>
                    <a:pt x="178" y="3030"/>
                    <a:pt x="247" y="2931"/>
                    <a:pt x="307" y="2822"/>
                  </a:cubicBezTo>
                  <a:cubicBezTo>
                    <a:pt x="395" y="2655"/>
                    <a:pt x="464" y="2487"/>
                    <a:pt x="524" y="2309"/>
                  </a:cubicBezTo>
                  <a:cubicBezTo>
                    <a:pt x="583" y="2092"/>
                    <a:pt x="622" y="1865"/>
                    <a:pt x="632" y="1638"/>
                  </a:cubicBezTo>
                  <a:cubicBezTo>
                    <a:pt x="642" y="1411"/>
                    <a:pt x="622" y="1184"/>
                    <a:pt x="583" y="967"/>
                  </a:cubicBezTo>
                  <a:cubicBezTo>
                    <a:pt x="543" y="780"/>
                    <a:pt x="484" y="602"/>
                    <a:pt x="415" y="435"/>
                  </a:cubicBezTo>
                  <a:cubicBezTo>
                    <a:pt x="366" y="326"/>
                    <a:pt x="307" y="218"/>
                    <a:pt x="237" y="109"/>
                  </a:cubicBezTo>
                  <a:cubicBezTo>
                    <a:pt x="188" y="40"/>
                    <a:pt x="149" y="0"/>
                    <a:pt x="1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6"/>
            <p:cNvSpPr/>
            <p:nvPr/>
          </p:nvSpPr>
          <p:spPr>
            <a:xfrm>
              <a:off x="3737875" y="4158950"/>
              <a:ext cx="2508975" cy="134225"/>
            </a:xfrm>
            <a:custGeom>
              <a:avLst/>
              <a:gdLst/>
              <a:ahLst/>
              <a:cxnLst/>
              <a:rect l="l" t="t" r="r" b="b"/>
              <a:pathLst>
                <a:path w="100359" h="5369" extrusionOk="0">
                  <a:moveTo>
                    <a:pt x="1945" y="1"/>
                  </a:moveTo>
                  <a:cubicBezTo>
                    <a:pt x="869" y="1"/>
                    <a:pt x="1" y="869"/>
                    <a:pt x="1" y="1944"/>
                  </a:cubicBezTo>
                  <a:lnTo>
                    <a:pt x="1" y="3424"/>
                  </a:lnTo>
                  <a:cubicBezTo>
                    <a:pt x="1" y="4500"/>
                    <a:pt x="869" y="5368"/>
                    <a:pt x="1945" y="5368"/>
                  </a:cubicBezTo>
                  <a:lnTo>
                    <a:pt x="98415" y="5368"/>
                  </a:lnTo>
                  <a:cubicBezTo>
                    <a:pt x="99490" y="5368"/>
                    <a:pt x="100359" y="4500"/>
                    <a:pt x="100359" y="3424"/>
                  </a:cubicBezTo>
                  <a:lnTo>
                    <a:pt x="100359" y="1944"/>
                  </a:lnTo>
                  <a:cubicBezTo>
                    <a:pt x="100359" y="869"/>
                    <a:pt x="99490" y="1"/>
                    <a:pt x="9841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6"/>
            <p:cNvSpPr/>
            <p:nvPr/>
          </p:nvSpPr>
          <p:spPr>
            <a:xfrm>
              <a:off x="5822550" y="4196050"/>
              <a:ext cx="73275" cy="66675"/>
            </a:xfrm>
            <a:custGeom>
              <a:avLst/>
              <a:gdLst/>
              <a:ahLst/>
              <a:cxnLst/>
              <a:rect l="l" t="t" r="r" b="b"/>
              <a:pathLst>
                <a:path w="2931" h="2667" extrusionOk="0">
                  <a:moveTo>
                    <a:pt x="1470" y="1"/>
                  </a:moveTo>
                  <a:cubicBezTo>
                    <a:pt x="862" y="1"/>
                    <a:pt x="312" y="415"/>
                    <a:pt x="168" y="1033"/>
                  </a:cubicBezTo>
                  <a:cubicBezTo>
                    <a:pt x="0" y="1743"/>
                    <a:pt x="444" y="2463"/>
                    <a:pt x="1155" y="2631"/>
                  </a:cubicBezTo>
                  <a:cubicBezTo>
                    <a:pt x="1258" y="2655"/>
                    <a:pt x="1360" y="2667"/>
                    <a:pt x="1462" y="2667"/>
                  </a:cubicBezTo>
                  <a:cubicBezTo>
                    <a:pt x="2070" y="2667"/>
                    <a:pt x="2619" y="2253"/>
                    <a:pt x="2763" y="1644"/>
                  </a:cubicBezTo>
                  <a:cubicBezTo>
                    <a:pt x="2931" y="924"/>
                    <a:pt x="2487" y="204"/>
                    <a:pt x="1776" y="36"/>
                  </a:cubicBezTo>
                  <a:cubicBezTo>
                    <a:pt x="1674" y="12"/>
                    <a:pt x="1571" y="1"/>
                    <a:pt x="14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6"/>
            <p:cNvSpPr/>
            <p:nvPr/>
          </p:nvSpPr>
          <p:spPr>
            <a:xfrm>
              <a:off x="6136325" y="4195825"/>
              <a:ext cx="73775" cy="66625"/>
            </a:xfrm>
            <a:custGeom>
              <a:avLst/>
              <a:gdLst/>
              <a:ahLst/>
              <a:cxnLst/>
              <a:rect l="l" t="t" r="r" b="b"/>
              <a:pathLst>
                <a:path w="2951" h="2665" extrusionOk="0">
                  <a:moveTo>
                    <a:pt x="1475" y="1"/>
                  </a:moveTo>
                  <a:cubicBezTo>
                    <a:pt x="885" y="1"/>
                    <a:pt x="345" y="396"/>
                    <a:pt x="188" y="992"/>
                  </a:cubicBezTo>
                  <a:cubicBezTo>
                    <a:pt x="0" y="1703"/>
                    <a:pt x="424" y="2433"/>
                    <a:pt x="1135" y="2620"/>
                  </a:cubicBezTo>
                  <a:cubicBezTo>
                    <a:pt x="1249" y="2650"/>
                    <a:pt x="1363" y="2665"/>
                    <a:pt x="1475" y="2665"/>
                  </a:cubicBezTo>
                  <a:cubicBezTo>
                    <a:pt x="2065" y="2665"/>
                    <a:pt x="2605" y="2270"/>
                    <a:pt x="2763" y="1673"/>
                  </a:cubicBezTo>
                  <a:cubicBezTo>
                    <a:pt x="2950" y="963"/>
                    <a:pt x="2526" y="233"/>
                    <a:pt x="1816" y="45"/>
                  </a:cubicBezTo>
                  <a:cubicBezTo>
                    <a:pt x="1702" y="15"/>
                    <a:pt x="1588" y="1"/>
                    <a:pt x="147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6"/>
            <p:cNvSpPr/>
            <p:nvPr/>
          </p:nvSpPr>
          <p:spPr>
            <a:xfrm>
              <a:off x="5507775" y="4196025"/>
              <a:ext cx="73050" cy="66750"/>
            </a:xfrm>
            <a:custGeom>
              <a:avLst/>
              <a:gdLst/>
              <a:ahLst/>
              <a:cxnLst/>
              <a:rect l="l" t="t" r="r" b="b"/>
              <a:pathLst>
                <a:path w="2922" h="2670" extrusionOk="0">
                  <a:moveTo>
                    <a:pt x="1460" y="0"/>
                  </a:moveTo>
                  <a:cubicBezTo>
                    <a:pt x="1118" y="0"/>
                    <a:pt x="775" y="131"/>
                    <a:pt x="514" y="392"/>
                  </a:cubicBezTo>
                  <a:cubicBezTo>
                    <a:pt x="1" y="915"/>
                    <a:pt x="1" y="1754"/>
                    <a:pt x="514" y="2277"/>
                  </a:cubicBezTo>
                  <a:cubicBezTo>
                    <a:pt x="775" y="2538"/>
                    <a:pt x="1118" y="2669"/>
                    <a:pt x="1460" y="2669"/>
                  </a:cubicBezTo>
                  <a:cubicBezTo>
                    <a:pt x="1802" y="2669"/>
                    <a:pt x="2142" y="2538"/>
                    <a:pt x="2399" y="2277"/>
                  </a:cubicBezTo>
                  <a:cubicBezTo>
                    <a:pt x="2922" y="1754"/>
                    <a:pt x="2922" y="915"/>
                    <a:pt x="2399" y="392"/>
                  </a:cubicBezTo>
                  <a:cubicBezTo>
                    <a:pt x="2142" y="131"/>
                    <a:pt x="1802" y="0"/>
                    <a:pt x="146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6"/>
            <p:cNvSpPr/>
            <p:nvPr/>
          </p:nvSpPr>
          <p:spPr>
            <a:xfrm>
              <a:off x="5191800" y="4195825"/>
              <a:ext cx="75500" cy="66650"/>
            </a:xfrm>
            <a:custGeom>
              <a:avLst/>
              <a:gdLst/>
              <a:ahLst/>
              <a:cxnLst/>
              <a:rect l="l" t="t" r="r" b="b"/>
              <a:pathLst>
                <a:path w="3020" h="2666" extrusionOk="0">
                  <a:moveTo>
                    <a:pt x="1519" y="0"/>
                  </a:moveTo>
                  <a:cubicBezTo>
                    <a:pt x="1348" y="0"/>
                    <a:pt x="1175" y="34"/>
                    <a:pt x="1007" y="104"/>
                  </a:cubicBezTo>
                  <a:cubicBezTo>
                    <a:pt x="326" y="381"/>
                    <a:pt x="0" y="1160"/>
                    <a:pt x="276" y="1841"/>
                  </a:cubicBezTo>
                  <a:cubicBezTo>
                    <a:pt x="492" y="2354"/>
                    <a:pt x="988" y="2665"/>
                    <a:pt x="1510" y="2665"/>
                  </a:cubicBezTo>
                  <a:cubicBezTo>
                    <a:pt x="1681" y="2665"/>
                    <a:pt x="1855" y="2632"/>
                    <a:pt x="2023" y="2561"/>
                  </a:cubicBezTo>
                  <a:cubicBezTo>
                    <a:pt x="2694" y="2285"/>
                    <a:pt x="3019" y="1505"/>
                    <a:pt x="2743" y="825"/>
                  </a:cubicBezTo>
                  <a:cubicBezTo>
                    <a:pt x="2535" y="312"/>
                    <a:pt x="2041" y="0"/>
                    <a:pt x="15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6"/>
            <p:cNvSpPr/>
            <p:nvPr/>
          </p:nvSpPr>
          <p:spPr>
            <a:xfrm>
              <a:off x="4878275" y="4196050"/>
              <a:ext cx="73275" cy="66675"/>
            </a:xfrm>
            <a:custGeom>
              <a:avLst/>
              <a:gdLst/>
              <a:ahLst/>
              <a:cxnLst/>
              <a:rect l="l" t="t" r="r" b="b"/>
              <a:pathLst>
                <a:path w="2931" h="2667" extrusionOk="0">
                  <a:moveTo>
                    <a:pt x="1470" y="1"/>
                  </a:moveTo>
                  <a:cubicBezTo>
                    <a:pt x="864" y="1"/>
                    <a:pt x="322" y="415"/>
                    <a:pt x="178" y="1033"/>
                  </a:cubicBezTo>
                  <a:cubicBezTo>
                    <a:pt x="0" y="1743"/>
                    <a:pt x="444" y="2463"/>
                    <a:pt x="1164" y="2631"/>
                  </a:cubicBezTo>
                  <a:cubicBezTo>
                    <a:pt x="1266" y="2655"/>
                    <a:pt x="1368" y="2667"/>
                    <a:pt x="1468" y="2667"/>
                  </a:cubicBezTo>
                  <a:cubicBezTo>
                    <a:pt x="2069" y="2667"/>
                    <a:pt x="2619" y="2253"/>
                    <a:pt x="2763" y="1644"/>
                  </a:cubicBezTo>
                  <a:cubicBezTo>
                    <a:pt x="2931" y="924"/>
                    <a:pt x="2497" y="214"/>
                    <a:pt x="1776" y="36"/>
                  </a:cubicBezTo>
                  <a:cubicBezTo>
                    <a:pt x="1673" y="12"/>
                    <a:pt x="1571" y="1"/>
                    <a:pt x="14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6"/>
            <p:cNvSpPr/>
            <p:nvPr/>
          </p:nvSpPr>
          <p:spPr>
            <a:xfrm>
              <a:off x="4563500" y="4196125"/>
              <a:ext cx="73550" cy="66675"/>
            </a:xfrm>
            <a:custGeom>
              <a:avLst/>
              <a:gdLst/>
              <a:ahLst/>
              <a:cxnLst/>
              <a:rect l="l" t="t" r="r" b="b"/>
              <a:pathLst>
                <a:path w="2942" h="2667" extrusionOk="0">
                  <a:moveTo>
                    <a:pt x="1468" y="1"/>
                  </a:moveTo>
                  <a:cubicBezTo>
                    <a:pt x="1121" y="1"/>
                    <a:pt x="775" y="137"/>
                    <a:pt x="514" y="408"/>
                  </a:cubicBezTo>
                  <a:cubicBezTo>
                    <a:pt x="1" y="931"/>
                    <a:pt x="11" y="1780"/>
                    <a:pt x="543" y="2293"/>
                  </a:cubicBezTo>
                  <a:cubicBezTo>
                    <a:pt x="799" y="2543"/>
                    <a:pt x="1132" y="2667"/>
                    <a:pt x="1465" y="2667"/>
                  </a:cubicBezTo>
                  <a:cubicBezTo>
                    <a:pt x="1815" y="2667"/>
                    <a:pt x="2165" y="2531"/>
                    <a:pt x="2428" y="2263"/>
                  </a:cubicBezTo>
                  <a:cubicBezTo>
                    <a:pt x="2941" y="1730"/>
                    <a:pt x="2921" y="891"/>
                    <a:pt x="2398" y="378"/>
                  </a:cubicBezTo>
                  <a:cubicBezTo>
                    <a:pt x="2137" y="127"/>
                    <a:pt x="1802" y="1"/>
                    <a:pt x="146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6"/>
            <p:cNvSpPr/>
            <p:nvPr/>
          </p:nvSpPr>
          <p:spPr>
            <a:xfrm>
              <a:off x="4247525" y="4196075"/>
              <a:ext cx="75750" cy="66625"/>
            </a:xfrm>
            <a:custGeom>
              <a:avLst/>
              <a:gdLst/>
              <a:ahLst/>
              <a:cxnLst/>
              <a:rect l="l" t="t" r="r" b="b"/>
              <a:pathLst>
                <a:path w="3030" h="2665" extrusionOk="0">
                  <a:moveTo>
                    <a:pt x="1519" y="0"/>
                  </a:moveTo>
                  <a:cubicBezTo>
                    <a:pt x="1348" y="0"/>
                    <a:pt x="1174" y="34"/>
                    <a:pt x="1007" y="104"/>
                  </a:cubicBezTo>
                  <a:cubicBezTo>
                    <a:pt x="326" y="380"/>
                    <a:pt x="0" y="1160"/>
                    <a:pt x="286" y="1841"/>
                  </a:cubicBezTo>
                  <a:cubicBezTo>
                    <a:pt x="502" y="2354"/>
                    <a:pt x="992" y="2665"/>
                    <a:pt x="1511" y="2665"/>
                  </a:cubicBezTo>
                  <a:cubicBezTo>
                    <a:pt x="1682" y="2665"/>
                    <a:pt x="1855" y="2632"/>
                    <a:pt x="2023" y="2561"/>
                  </a:cubicBezTo>
                  <a:cubicBezTo>
                    <a:pt x="2704" y="2285"/>
                    <a:pt x="3029" y="1505"/>
                    <a:pt x="2743" y="824"/>
                  </a:cubicBezTo>
                  <a:cubicBezTo>
                    <a:pt x="2535" y="311"/>
                    <a:pt x="2041" y="0"/>
                    <a:pt x="15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6"/>
            <p:cNvSpPr/>
            <p:nvPr/>
          </p:nvSpPr>
          <p:spPr>
            <a:xfrm>
              <a:off x="3934000" y="4195950"/>
              <a:ext cx="73275" cy="66525"/>
            </a:xfrm>
            <a:custGeom>
              <a:avLst/>
              <a:gdLst/>
              <a:ahLst/>
              <a:cxnLst/>
              <a:rect l="l" t="t" r="r" b="b"/>
              <a:pathLst>
                <a:path w="2931" h="2661" extrusionOk="0">
                  <a:moveTo>
                    <a:pt x="1450" y="1"/>
                  </a:moveTo>
                  <a:cubicBezTo>
                    <a:pt x="853" y="1"/>
                    <a:pt x="311" y="414"/>
                    <a:pt x="168" y="1027"/>
                  </a:cubicBezTo>
                  <a:cubicBezTo>
                    <a:pt x="0" y="1737"/>
                    <a:pt x="444" y="2457"/>
                    <a:pt x="1154" y="2625"/>
                  </a:cubicBezTo>
                  <a:cubicBezTo>
                    <a:pt x="1257" y="2649"/>
                    <a:pt x="1360" y="2661"/>
                    <a:pt x="1462" y="2661"/>
                  </a:cubicBezTo>
                  <a:cubicBezTo>
                    <a:pt x="2069" y="2661"/>
                    <a:pt x="2619" y="2247"/>
                    <a:pt x="2763" y="1639"/>
                  </a:cubicBezTo>
                  <a:cubicBezTo>
                    <a:pt x="2931" y="918"/>
                    <a:pt x="2487" y="208"/>
                    <a:pt x="1766" y="40"/>
                  </a:cubicBezTo>
                  <a:cubicBezTo>
                    <a:pt x="1660" y="14"/>
                    <a:pt x="1554" y="1"/>
                    <a:pt x="14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6"/>
            <p:cNvSpPr/>
            <p:nvPr/>
          </p:nvSpPr>
          <p:spPr>
            <a:xfrm>
              <a:off x="3999100" y="4293150"/>
              <a:ext cx="385100" cy="360650"/>
            </a:xfrm>
            <a:custGeom>
              <a:avLst/>
              <a:gdLst/>
              <a:ahLst/>
              <a:cxnLst/>
              <a:rect l="l" t="t" r="r" b="b"/>
              <a:pathLst>
                <a:path w="15404" h="14426" extrusionOk="0">
                  <a:moveTo>
                    <a:pt x="198" y="0"/>
                  </a:moveTo>
                  <a:lnTo>
                    <a:pt x="1" y="14426"/>
                  </a:lnTo>
                  <a:lnTo>
                    <a:pt x="15206" y="14426"/>
                  </a:lnTo>
                  <a:lnTo>
                    <a:pt x="1540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6"/>
            <p:cNvSpPr/>
            <p:nvPr/>
          </p:nvSpPr>
          <p:spPr>
            <a:xfrm>
              <a:off x="5683900" y="4293150"/>
              <a:ext cx="383125" cy="359425"/>
            </a:xfrm>
            <a:custGeom>
              <a:avLst/>
              <a:gdLst/>
              <a:ahLst/>
              <a:cxnLst/>
              <a:rect l="l" t="t" r="r" b="b"/>
              <a:pathLst>
                <a:path w="15325" h="14377" extrusionOk="0">
                  <a:moveTo>
                    <a:pt x="119" y="0"/>
                  </a:moveTo>
                  <a:lnTo>
                    <a:pt x="1" y="14376"/>
                  </a:lnTo>
                  <a:lnTo>
                    <a:pt x="15206" y="14376"/>
                  </a:lnTo>
                  <a:lnTo>
                    <a:pt x="1532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6"/>
            <p:cNvSpPr/>
            <p:nvPr/>
          </p:nvSpPr>
          <p:spPr>
            <a:xfrm>
              <a:off x="4111350" y="4157975"/>
              <a:ext cx="155425" cy="2225"/>
            </a:xfrm>
            <a:custGeom>
              <a:avLst/>
              <a:gdLst/>
              <a:ahLst/>
              <a:cxnLst/>
              <a:rect l="l" t="t" r="r" b="b"/>
              <a:pathLst>
                <a:path w="6217" h="89" extrusionOk="0">
                  <a:moveTo>
                    <a:pt x="3109" y="0"/>
                  </a:moveTo>
                  <a:cubicBezTo>
                    <a:pt x="1392" y="0"/>
                    <a:pt x="0" y="20"/>
                    <a:pt x="0" y="40"/>
                  </a:cubicBezTo>
                  <a:cubicBezTo>
                    <a:pt x="0" y="69"/>
                    <a:pt x="1392" y="89"/>
                    <a:pt x="3109" y="89"/>
                  </a:cubicBezTo>
                  <a:cubicBezTo>
                    <a:pt x="4825" y="89"/>
                    <a:pt x="6217" y="69"/>
                    <a:pt x="6217" y="40"/>
                  </a:cubicBezTo>
                  <a:cubicBezTo>
                    <a:pt x="6217" y="20"/>
                    <a:pt x="4825" y="0"/>
                    <a:pt x="31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6"/>
            <p:cNvSpPr/>
            <p:nvPr/>
          </p:nvSpPr>
          <p:spPr>
            <a:xfrm>
              <a:off x="3745025" y="4279325"/>
              <a:ext cx="2412775" cy="2250"/>
            </a:xfrm>
            <a:custGeom>
              <a:avLst/>
              <a:gdLst/>
              <a:ahLst/>
              <a:cxnLst/>
              <a:rect l="l" t="t" r="r" b="b"/>
              <a:pathLst>
                <a:path w="96511" h="90" extrusionOk="0">
                  <a:moveTo>
                    <a:pt x="9769" y="1"/>
                  </a:moveTo>
                  <a:cubicBezTo>
                    <a:pt x="8990" y="1"/>
                    <a:pt x="780" y="30"/>
                    <a:pt x="1" y="30"/>
                  </a:cubicBezTo>
                  <a:lnTo>
                    <a:pt x="1" y="70"/>
                  </a:lnTo>
                  <a:cubicBezTo>
                    <a:pt x="780" y="70"/>
                    <a:pt x="8990" y="89"/>
                    <a:pt x="9769" y="89"/>
                  </a:cubicBezTo>
                  <a:lnTo>
                    <a:pt x="37663" y="89"/>
                  </a:lnTo>
                  <a:lnTo>
                    <a:pt x="68557" y="80"/>
                  </a:lnTo>
                  <a:lnTo>
                    <a:pt x="89377" y="70"/>
                  </a:lnTo>
                  <a:lnTo>
                    <a:pt x="95040" y="60"/>
                  </a:lnTo>
                  <a:lnTo>
                    <a:pt x="96511" y="60"/>
                  </a:lnTo>
                  <a:lnTo>
                    <a:pt x="95031" y="40"/>
                  </a:lnTo>
                  <a:lnTo>
                    <a:pt x="89367" y="30"/>
                  </a:lnTo>
                  <a:lnTo>
                    <a:pt x="68547" y="10"/>
                  </a:lnTo>
                  <a:lnTo>
                    <a:pt x="3766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6"/>
            <p:cNvSpPr/>
            <p:nvPr/>
          </p:nvSpPr>
          <p:spPr>
            <a:xfrm>
              <a:off x="3754900" y="4167100"/>
              <a:ext cx="2475425" cy="113250"/>
            </a:xfrm>
            <a:custGeom>
              <a:avLst/>
              <a:gdLst/>
              <a:ahLst/>
              <a:cxnLst/>
              <a:rect l="l" t="t" r="r" b="b"/>
              <a:pathLst>
                <a:path w="99017" h="4530" extrusionOk="0">
                  <a:moveTo>
                    <a:pt x="75207" y="0"/>
                  </a:moveTo>
                  <a:cubicBezTo>
                    <a:pt x="61236" y="0"/>
                    <a:pt x="38524" y="13"/>
                    <a:pt x="16368" y="13"/>
                  </a:cubicBezTo>
                  <a:cubicBezTo>
                    <a:pt x="10829" y="13"/>
                    <a:pt x="5325" y="12"/>
                    <a:pt x="1" y="10"/>
                  </a:cubicBezTo>
                  <a:lnTo>
                    <a:pt x="1" y="59"/>
                  </a:lnTo>
                  <a:cubicBezTo>
                    <a:pt x="17748" y="59"/>
                    <a:pt x="37495" y="64"/>
                    <a:pt x="53863" y="64"/>
                  </a:cubicBezTo>
                  <a:cubicBezTo>
                    <a:pt x="62047" y="64"/>
                    <a:pt x="69386" y="63"/>
                    <a:pt x="75207" y="59"/>
                  </a:cubicBezTo>
                  <a:lnTo>
                    <a:pt x="96037" y="49"/>
                  </a:lnTo>
                  <a:cubicBezTo>
                    <a:pt x="96116" y="47"/>
                    <a:pt x="96195" y="46"/>
                    <a:pt x="96275" y="46"/>
                  </a:cubicBezTo>
                  <a:cubicBezTo>
                    <a:pt x="96491" y="46"/>
                    <a:pt x="96708" y="55"/>
                    <a:pt x="96925" y="69"/>
                  </a:cubicBezTo>
                  <a:cubicBezTo>
                    <a:pt x="97201" y="109"/>
                    <a:pt x="97467" y="207"/>
                    <a:pt x="97714" y="345"/>
                  </a:cubicBezTo>
                  <a:cubicBezTo>
                    <a:pt x="98158" y="592"/>
                    <a:pt x="98503" y="997"/>
                    <a:pt x="98691" y="1470"/>
                  </a:cubicBezTo>
                  <a:cubicBezTo>
                    <a:pt x="98849" y="1875"/>
                    <a:pt x="98888" y="2319"/>
                    <a:pt x="98799" y="2743"/>
                  </a:cubicBezTo>
                  <a:cubicBezTo>
                    <a:pt x="98720" y="3098"/>
                    <a:pt x="98563" y="3434"/>
                    <a:pt x="98336" y="3710"/>
                  </a:cubicBezTo>
                  <a:cubicBezTo>
                    <a:pt x="98148" y="3927"/>
                    <a:pt x="97931" y="4115"/>
                    <a:pt x="97675" y="4253"/>
                  </a:cubicBezTo>
                  <a:cubicBezTo>
                    <a:pt x="97497" y="4351"/>
                    <a:pt x="97300" y="4421"/>
                    <a:pt x="97102" y="4470"/>
                  </a:cubicBezTo>
                  <a:cubicBezTo>
                    <a:pt x="96984" y="4499"/>
                    <a:pt x="96856" y="4509"/>
                    <a:pt x="96737" y="4519"/>
                  </a:cubicBezTo>
                  <a:lnTo>
                    <a:pt x="96609" y="4529"/>
                  </a:lnTo>
                  <a:lnTo>
                    <a:pt x="96737" y="4529"/>
                  </a:lnTo>
                  <a:cubicBezTo>
                    <a:pt x="96856" y="4519"/>
                    <a:pt x="96984" y="4509"/>
                    <a:pt x="97102" y="4480"/>
                  </a:cubicBezTo>
                  <a:cubicBezTo>
                    <a:pt x="97309" y="4430"/>
                    <a:pt x="97497" y="4361"/>
                    <a:pt x="97684" y="4263"/>
                  </a:cubicBezTo>
                  <a:cubicBezTo>
                    <a:pt x="97931" y="4125"/>
                    <a:pt x="98158" y="3947"/>
                    <a:pt x="98346" y="3730"/>
                  </a:cubicBezTo>
                  <a:cubicBezTo>
                    <a:pt x="98868" y="3098"/>
                    <a:pt x="99016" y="2230"/>
                    <a:pt x="98711" y="1460"/>
                  </a:cubicBezTo>
                  <a:lnTo>
                    <a:pt x="98720" y="1460"/>
                  </a:lnTo>
                  <a:cubicBezTo>
                    <a:pt x="98533" y="977"/>
                    <a:pt x="98178" y="572"/>
                    <a:pt x="97734" y="326"/>
                  </a:cubicBezTo>
                  <a:cubicBezTo>
                    <a:pt x="97487" y="178"/>
                    <a:pt x="97211" y="89"/>
                    <a:pt x="96935" y="49"/>
                  </a:cubicBezTo>
                  <a:cubicBezTo>
                    <a:pt x="96705" y="27"/>
                    <a:pt x="96481" y="16"/>
                    <a:pt x="96259" y="16"/>
                  </a:cubicBezTo>
                  <a:cubicBezTo>
                    <a:pt x="96185" y="16"/>
                    <a:pt x="96111" y="17"/>
                    <a:pt x="96037" y="20"/>
                  </a:cubicBezTo>
                  <a:lnTo>
                    <a:pt x="7520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6"/>
            <p:cNvSpPr/>
            <p:nvPr/>
          </p:nvSpPr>
          <p:spPr>
            <a:xfrm>
              <a:off x="2812100" y="4158950"/>
              <a:ext cx="974650" cy="134225"/>
            </a:xfrm>
            <a:custGeom>
              <a:avLst/>
              <a:gdLst/>
              <a:ahLst/>
              <a:cxnLst/>
              <a:rect l="l" t="t" r="r" b="b"/>
              <a:pathLst>
                <a:path w="38986" h="5369" extrusionOk="0">
                  <a:moveTo>
                    <a:pt x="1944" y="1"/>
                  </a:moveTo>
                  <a:cubicBezTo>
                    <a:pt x="879" y="1"/>
                    <a:pt x="1" y="869"/>
                    <a:pt x="11" y="1944"/>
                  </a:cubicBezTo>
                  <a:lnTo>
                    <a:pt x="11" y="3424"/>
                  </a:lnTo>
                  <a:cubicBezTo>
                    <a:pt x="11" y="4490"/>
                    <a:pt x="879" y="5368"/>
                    <a:pt x="1944" y="5368"/>
                  </a:cubicBezTo>
                  <a:lnTo>
                    <a:pt x="38985" y="5329"/>
                  </a:lnTo>
                  <a:lnTo>
                    <a:pt x="38985" y="20"/>
                  </a:lnTo>
                  <a:lnTo>
                    <a:pt x="1944"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6"/>
            <p:cNvSpPr/>
            <p:nvPr/>
          </p:nvSpPr>
          <p:spPr>
            <a:xfrm>
              <a:off x="2655950" y="3972700"/>
              <a:ext cx="100925" cy="218825"/>
            </a:xfrm>
            <a:custGeom>
              <a:avLst/>
              <a:gdLst/>
              <a:ahLst/>
              <a:cxnLst/>
              <a:rect l="l" t="t" r="r" b="b"/>
              <a:pathLst>
                <a:path w="4037" h="8753" extrusionOk="0">
                  <a:moveTo>
                    <a:pt x="1" y="1"/>
                  </a:moveTo>
                  <a:cubicBezTo>
                    <a:pt x="1" y="11"/>
                    <a:pt x="139" y="50"/>
                    <a:pt x="386" y="129"/>
                  </a:cubicBezTo>
                  <a:cubicBezTo>
                    <a:pt x="741" y="257"/>
                    <a:pt x="1076" y="435"/>
                    <a:pt x="1372" y="642"/>
                  </a:cubicBezTo>
                  <a:cubicBezTo>
                    <a:pt x="1826" y="968"/>
                    <a:pt x="2221" y="1353"/>
                    <a:pt x="2547" y="1797"/>
                  </a:cubicBezTo>
                  <a:cubicBezTo>
                    <a:pt x="2941" y="2339"/>
                    <a:pt x="3257" y="2951"/>
                    <a:pt x="3474" y="3593"/>
                  </a:cubicBezTo>
                  <a:cubicBezTo>
                    <a:pt x="3681" y="4234"/>
                    <a:pt x="3810" y="4895"/>
                    <a:pt x="3879" y="5566"/>
                  </a:cubicBezTo>
                  <a:cubicBezTo>
                    <a:pt x="3948" y="6188"/>
                    <a:pt x="3977" y="6750"/>
                    <a:pt x="3977" y="7224"/>
                  </a:cubicBezTo>
                  <a:lnTo>
                    <a:pt x="3977" y="8339"/>
                  </a:lnTo>
                  <a:lnTo>
                    <a:pt x="3977" y="8644"/>
                  </a:lnTo>
                  <a:cubicBezTo>
                    <a:pt x="3977" y="8684"/>
                    <a:pt x="3977" y="8714"/>
                    <a:pt x="3977" y="8753"/>
                  </a:cubicBezTo>
                  <a:cubicBezTo>
                    <a:pt x="3987" y="8714"/>
                    <a:pt x="3997" y="8684"/>
                    <a:pt x="3997" y="8644"/>
                  </a:cubicBezTo>
                  <a:cubicBezTo>
                    <a:pt x="3997" y="8566"/>
                    <a:pt x="4007" y="8467"/>
                    <a:pt x="4007" y="8339"/>
                  </a:cubicBezTo>
                  <a:cubicBezTo>
                    <a:pt x="4017" y="8082"/>
                    <a:pt x="4027" y="7697"/>
                    <a:pt x="4027" y="7224"/>
                  </a:cubicBezTo>
                  <a:cubicBezTo>
                    <a:pt x="4036" y="6661"/>
                    <a:pt x="4007" y="6109"/>
                    <a:pt x="3958" y="5556"/>
                  </a:cubicBezTo>
                  <a:cubicBezTo>
                    <a:pt x="3888" y="4875"/>
                    <a:pt x="3760" y="4204"/>
                    <a:pt x="3553" y="3563"/>
                  </a:cubicBezTo>
                  <a:cubicBezTo>
                    <a:pt x="3336" y="2912"/>
                    <a:pt x="3010" y="2300"/>
                    <a:pt x="2606" y="1747"/>
                  </a:cubicBezTo>
                  <a:cubicBezTo>
                    <a:pt x="2270" y="1303"/>
                    <a:pt x="1866" y="909"/>
                    <a:pt x="1402" y="593"/>
                  </a:cubicBezTo>
                  <a:cubicBezTo>
                    <a:pt x="1096" y="386"/>
                    <a:pt x="761" y="218"/>
                    <a:pt x="396" y="100"/>
                  </a:cubicBezTo>
                  <a:cubicBezTo>
                    <a:pt x="307" y="70"/>
                    <a:pt x="208" y="40"/>
                    <a:pt x="99" y="21"/>
                  </a:cubicBezTo>
                  <a:cubicBezTo>
                    <a:pt x="70" y="11"/>
                    <a:pt x="30"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6"/>
            <p:cNvSpPr/>
            <p:nvPr/>
          </p:nvSpPr>
          <p:spPr>
            <a:xfrm>
              <a:off x="2669525" y="3942625"/>
              <a:ext cx="101650" cy="248900"/>
            </a:xfrm>
            <a:custGeom>
              <a:avLst/>
              <a:gdLst/>
              <a:ahLst/>
              <a:cxnLst/>
              <a:rect l="l" t="t" r="r" b="b"/>
              <a:pathLst>
                <a:path w="4066" h="9956" extrusionOk="0">
                  <a:moveTo>
                    <a:pt x="1" y="0"/>
                  </a:moveTo>
                  <a:cubicBezTo>
                    <a:pt x="1" y="10"/>
                    <a:pt x="149" y="69"/>
                    <a:pt x="405" y="198"/>
                  </a:cubicBezTo>
                  <a:cubicBezTo>
                    <a:pt x="770" y="385"/>
                    <a:pt x="1106" y="612"/>
                    <a:pt x="1411" y="888"/>
                  </a:cubicBezTo>
                  <a:cubicBezTo>
                    <a:pt x="1865" y="1283"/>
                    <a:pt x="2270" y="1747"/>
                    <a:pt x="2596" y="2260"/>
                  </a:cubicBezTo>
                  <a:cubicBezTo>
                    <a:pt x="2990" y="2881"/>
                    <a:pt x="3296" y="3562"/>
                    <a:pt x="3503" y="4273"/>
                  </a:cubicBezTo>
                  <a:cubicBezTo>
                    <a:pt x="3711" y="4983"/>
                    <a:pt x="3849" y="5713"/>
                    <a:pt x="3918" y="6453"/>
                  </a:cubicBezTo>
                  <a:cubicBezTo>
                    <a:pt x="3987" y="7134"/>
                    <a:pt x="4007" y="7756"/>
                    <a:pt x="4007" y="8279"/>
                  </a:cubicBezTo>
                  <a:cubicBezTo>
                    <a:pt x="4016" y="8802"/>
                    <a:pt x="4016" y="9216"/>
                    <a:pt x="4016" y="9512"/>
                  </a:cubicBezTo>
                  <a:lnTo>
                    <a:pt x="4016" y="9838"/>
                  </a:lnTo>
                  <a:cubicBezTo>
                    <a:pt x="4016" y="9877"/>
                    <a:pt x="4016" y="9917"/>
                    <a:pt x="4026" y="9956"/>
                  </a:cubicBezTo>
                  <a:cubicBezTo>
                    <a:pt x="4036" y="9926"/>
                    <a:pt x="4036" y="9887"/>
                    <a:pt x="4036" y="9847"/>
                  </a:cubicBezTo>
                  <a:cubicBezTo>
                    <a:pt x="4036" y="9759"/>
                    <a:pt x="4046" y="9650"/>
                    <a:pt x="4046" y="9512"/>
                  </a:cubicBezTo>
                  <a:cubicBezTo>
                    <a:pt x="4056" y="9216"/>
                    <a:pt x="4066" y="8802"/>
                    <a:pt x="4066" y="8279"/>
                  </a:cubicBezTo>
                  <a:cubicBezTo>
                    <a:pt x="4066" y="7756"/>
                    <a:pt x="4056" y="7144"/>
                    <a:pt x="3997" y="6453"/>
                  </a:cubicBezTo>
                  <a:cubicBezTo>
                    <a:pt x="3928" y="5713"/>
                    <a:pt x="3789" y="4973"/>
                    <a:pt x="3592" y="4253"/>
                  </a:cubicBezTo>
                  <a:cubicBezTo>
                    <a:pt x="3375" y="3533"/>
                    <a:pt x="3069" y="2842"/>
                    <a:pt x="2665" y="2210"/>
                  </a:cubicBezTo>
                  <a:cubicBezTo>
                    <a:pt x="2329" y="1697"/>
                    <a:pt x="1925" y="1234"/>
                    <a:pt x="1451" y="839"/>
                  </a:cubicBezTo>
                  <a:cubicBezTo>
                    <a:pt x="1135" y="572"/>
                    <a:pt x="790" y="346"/>
                    <a:pt x="425" y="168"/>
                  </a:cubicBezTo>
                  <a:cubicBezTo>
                    <a:pt x="316" y="119"/>
                    <a:pt x="218" y="69"/>
                    <a:pt x="109" y="40"/>
                  </a:cubicBezTo>
                  <a:cubicBezTo>
                    <a:pt x="79" y="20"/>
                    <a:pt x="40" y="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6"/>
            <p:cNvSpPr/>
            <p:nvPr/>
          </p:nvSpPr>
          <p:spPr>
            <a:xfrm>
              <a:off x="2318000" y="3731950"/>
              <a:ext cx="23975" cy="202050"/>
            </a:xfrm>
            <a:custGeom>
              <a:avLst/>
              <a:gdLst/>
              <a:ahLst/>
              <a:cxnLst/>
              <a:rect l="l" t="t" r="r" b="b"/>
              <a:pathLst>
                <a:path w="959" h="8082" extrusionOk="0">
                  <a:moveTo>
                    <a:pt x="1" y="1"/>
                  </a:moveTo>
                  <a:lnTo>
                    <a:pt x="218" y="8082"/>
                  </a:lnTo>
                  <a:lnTo>
                    <a:pt x="869" y="8072"/>
                  </a:lnTo>
                  <a:cubicBezTo>
                    <a:pt x="869" y="8072"/>
                    <a:pt x="958" y="90"/>
                    <a:pt x="9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6"/>
            <p:cNvSpPr/>
            <p:nvPr/>
          </p:nvSpPr>
          <p:spPr>
            <a:xfrm>
              <a:off x="2300750" y="3906850"/>
              <a:ext cx="60950" cy="78725"/>
            </a:xfrm>
            <a:custGeom>
              <a:avLst/>
              <a:gdLst/>
              <a:ahLst/>
              <a:cxnLst/>
              <a:rect l="l" t="t" r="r" b="b"/>
              <a:pathLst>
                <a:path w="2438" h="3149" extrusionOk="0">
                  <a:moveTo>
                    <a:pt x="849" y="0"/>
                  </a:moveTo>
                  <a:lnTo>
                    <a:pt x="819" y="1125"/>
                  </a:lnTo>
                  <a:lnTo>
                    <a:pt x="30" y="1717"/>
                  </a:lnTo>
                  <a:lnTo>
                    <a:pt x="0" y="2398"/>
                  </a:lnTo>
                  <a:lnTo>
                    <a:pt x="612" y="3148"/>
                  </a:lnTo>
                  <a:lnTo>
                    <a:pt x="573" y="1994"/>
                  </a:lnTo>
                  <a:lnTo>
                    <a:pt x="1165" y="1688"/>
                  </a:lnTo>
                  <a:lnTo>
                    <a:pt x="1855" y="2053"/>
                  </a:lnTo>
                  <a:lnTo>
                    <a:pt x="1875" y="3118"/>
                  </a:lnTo>
                  <a:lnTo>
                    <a:pt x="2437" y="2349"/>
                  </a:lnTo>
                  <a:lnTo>
                    <a:pt x="2437" y="1609"/>
                  </a:lnTo>
                  <a:lnTo>
                    <a:pt x="1589" y="1165"/>
                  </a:lnTo>
                  <a:lnTo>
                    <a:pt x="1599" y="40"/>
                  </a:lnTo>
                  <a:lnTo>
                    <a:pt x="84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6"/>
            <p:cNvSpPr/>
            <p:nvPr/>
          </p:nvSpPr>
          <p:spPr>
            <a:xfrm>
              <a:off x="2410025" y="3686700"/>
              <a:ext cx="263225" cy="284025"/>
            </a:xfrm>
            <a:custGeom>
              <a:avLst/>
              <a:gdLst/>
              <a:ahLst/>
              <a:cxnLst/>
              <a:rect l="l" t="t" r="r" b="b"/>
              <a:pathLst>
                <a:path w="10529" h="11361" extrusionOk="0">
                  <a:moveTo>
                    <a:pt x="2108" y="0"/>
                  </a:moveTo>
                  <a:cubicBezTo>
                    <a:pt x="1689" y="0"/>
                    <a:pt x="1268" y="140"/>
                    <a:pt x="918" y="429"/>
                  </a:cubicBezTo>
                  <a:cubicBezTo>
                    <a:pt x="119" y="1090"/>
                    <a:pt x="0" y="2275"/>
                    <a:pt x="661" y="3074"/>
                  </a:cubicBezTo>
                  <a:lnTo>
                    <a:pt x="6976" y="10681"/>
                  </a:lnTo>
                  <a:cubicBezTo>
                    <a:pt x="7347" y="11129"/>
                    <a:pt x="7882" y="11360"/>
                    <a:pt x="8421" y="11360"/>
                  </a:cubicBezTo>
                  <a:cubicBezTo>
                    <a:pt x="8844" y="11360"/>
                    <a:pt x="9270" y="11218"/>
                    <a:pt x="9621" y="10928"/>
                  </a:cubicBezTo>
                  <a:cubicBezTo>
                    <a:pt x="10410" y="10267"/>
                    <a:pt x="10529" y="9083"/>
                    <a:pt x="9867" y="8284"/>
                  </a:cubicBezTo>
                  <a:lnTo>
                    <a:pt x="3553" y="676"/>
                  </a:lnTo>
                  <a:cubicBezTo>
                    <a:pt x="3181" y="232"/>
                    <a:pt x="2646" y="0"/>
                    <a:pt x="210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6"/>
            <p:cNvSpPr/>
            <p:nvPr/>
          </p:nvSpPr>
          <p:spPr>
            <a:xfrm>
              <a:off x="2301975" y="3703600"/>
              <a:ext cx="199350" cy="58975"/>
            </a:xfrm>
            <a:custGeom>
              <a:avLst/>
              <a:gdLst/>
              <a:ahLst/>
              <a:cxnLst/>
              <a:rect l="l" t="t" r="r" b="b"/>
              <a:pathLst>
                <a:path w="7974" h="2359" extrusionOk="0">
                  <a:moveTo>
                    <a:pt x="1175" y="0"/>
                  </a:moveTo>
                  <a:cubicBezTo>
                    <a:pt x="524" y="0"/>
                    <a:pt x="1" y="523"/>
                    <a:pt x="1" y="1174"/>
                  </a:cubicBezTo>
                  <a:cubicBezTo>
                    <a:pt x="1" y="1825"/>
                    <a:pt x="524" y="2358"/>
                    <a:pt x="1175" y="2358"/>
                  </a:cubicBezTo>
                  <a:lnTo>
                    <a:pt x="6789" y="2358"/>
                  </a:lnTo>
                  <a:cubicBezTo>
                    <a:pt x="7440" y="2358"/>
                    <a:pt x="7973" y="1825"/>
                    <a:pt x="7973" y="1174"/>
                  </a:cubicBezTo>
                  <a:cubicBezTo>
                    <a:pt x="7973" y="523"/>
                    <a:pt x="7440" y="0"/>
                    <a:pt x="678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6"/>
            <p:cNvSpPr/>
            <p:nvPr/>
          </p:nvSpPr>
          <p:spPr>
            <a:xfrm>
              <a:off x="2545700" y="3870100"/>
              <a:ext cx="131750" cy="414425"/>
            </a:xfrm>
            <a:custGeom>
              <a:avLst/>
              <a:gdLst/>
              <a:ahLst/>
              <a:cxnLst/>
              <a:rect l="l" t="t" r="r" b="b"/>
              <a:pathLst>
                <a:path w="5270" h="16577" extrusionOk="0">
                  <a:moveTo>
                    <a:pt x="1905" y="0"/>
                  </a:moveTo>
                  <a:cubicBezTo>
                    <a:pt x="849" y="0"/>
                    <a:pt x="0" y="849"/>
                    <a:pt x="0" y="1905"/>
                  </a:cubicBezTo>
                  <a:lnTo>
                    <a:pt x="0" y="14673"/>
                  </a:lnTo>
                  <a:cubicBezTo>
                    <a:pt x="0" y="15728"/>
                    <a:pt x="849" y="16577"/>
                    <a:pt x="1905" y="16577"/>
                  </a:cubicBezTo>
                  <a:lnTo>
                    <a:pt x="3355" y="16577"/>
                  </a:lnTo>
                  <a:cubicBezTo>
                    <a:pt x="4421" y="16577"/>
                    <a:pt x="5269" y="15728"/>
                    <a:pt x="5269" y="14673"/>
                  </a:cubicBezTo>
                  <a:lnTo>
                    <a:pt x="5269" y="1905"/>
                  </a:lnTo>
                  <a:cubicBezTo>
                    <a:pt x="5269" y="849"/>
                    <a:pt x="4421" y="0"/>
                    <a:pt x="335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6"/>
            <p:cNvSpPr/>
            <p:nvPr/>
          </p:nvSpPr>
          <p:spPr>
            <a:xfrm>
              <a:off x="2573825" y="4189200"/>
              <a:ext cx="72525" cy="64950"/>
            </a:xfrm>
            <a:custGeom>
              <a:avLst/>
              <a:gdLst/>
              <a:ahLst/>
              <a:cxnLst/>
              <a:rect l="l" t="t" r="r" b="b"/>
              <a:pathLst>
                <a:path w="2901" h="2598" extrusionOk="0">
                  <a:moveTo>
                    <a:pt x="1448" y="1"/>
                  </a:moveTo>
                  <a:cubicBezTo>
                    <a:pt x="1091" y="1"/>
                    <a:pt x="738" y="147"/>
                    <a:pt x="484" y="438"/>
                  </a:cubicBezTo>
                  <a:cubicBezTo>
                    <a:pt x="0" y="971"/>
                    <a:pt x="49" y="1790"/>
                    <a:pt x="582" y="2264"/>
                  </a:cubicBezTo>
                  <a:cubicBezTo>
                    <a:pt x="834" y="2488"/>
                    <a:pt x="1145" y="2598"/>
                    <a:pt x="1453" y="2598"/>
                  </a:cubicBezTo>
                  <a:cubicBezTo>
                    <a:pt x="1810" y="2598"/>
                    <a:pt x="2163" y="2451"/>
                    <a:pt x="2418" y="2165"/>
                  </a:cubicBezTo>
                  <a:cubicBezTo>
                    <a:pt x="2901" y="1622"/>
                    <a:pt x="2852" y="803"/>
                    <a:pt x="2319" y="330"/>
                  </a:cubicBezTo>
                  <a:cubicBezTo>
                    <a:pt x="2067" y="110"/>
                    <a:pt x="1756" y="1"/>
                    <a:pt x="14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6"/>
            <p:cNvSpPr/>
            <p:nvPr/>
          </p:nvSpPr>
          <p:spPr>
            <a:xfrm>
              <a:off x="2575800" y="3894450"/>
              <a:ext cx="71300" cy="64975"/>
            </a:xfrm>
            <a:custGeom>
              <a:avLst/>
              <a:gdLst/>
              <a:ahLst/>
              <a:cxnLst/>
              <a:rect l="l" t="t" r="r" b="b"/>
              <a:pathLst>
                <a:path w="2852" h="2599" extrusionOk="0">
                  <a:moveTo>
                    <a:pt x="1427" y="1"/>
                  </a:moveTo>
                  <a:cubicBezTo>
                    <a:pt x="1095" y="1"/>
                    <a:pt x="765" y="126"/>
                    <a:pt x="513" y="378"/>
                  </a:cubicBezTo>
                  <a:cubicBezTo>
                    <a:pt x="0" y="891"/>
                    <a:pt x="0" y="1710"/>
                    <a:pt x="513" y="2213"/>
                  </a:cubicBezTo>
                  <a:cubicBezTo>
                    <a:pt x="765" y="2470"/>
                    <a:pt x="1095" y="2598"/>
                    <a:pt x="1427" y="2598"/>
                  </a:cubicBezTo>
                  <a:cubicBezTo>
                    <a:pt x="1759" y="2598"/>
                    <a:pt x="2092" y="2470"/>
                    <a:pt x="2348" y="2213"/>
                  </a:cubicBezTo>
                  <a:cubicBezTo>
                    <a:pt x="2852" y="1710"/>
                    <a:pt x="2852" y="891"/>
                    <a:pt x="2348" y="378"/>
                  </a:cubicBezTo>
                  <a:cubicBezTo>
                    <a:pt x="2092" y="126"/>
                    <a:pt x="1759" y="1"/>
                    <a:pt x="142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6"/>
            <p:cNvSpPr/>
            <p:nvPr/>
          </p:nvSpPr>
          <p:spPr>
            <a:xfrm>
              <a:off x="2448000" y="3713200"/>
              <a:ext cx="39500" cy="39500"/>
            </a:xfrm>
            <a:custGeom>
              <a:avLst/>
              <a:gdLst/>
              <a:ahLst/>
              <a:cxnLst/>
              <a:rect l="l" t="t" r="r" b="b"/>
              <a:pathLst>
                <a:path w="1580" h="1580" extrusionOk="0">
                  <a:moveTo>
                    <a:pt x="790" y="1"/>
                  </a:moveTo>
                  <a:cubicBezTo>
                    <a:pt x="356" y="1"/>
                    <a:pt x="1" y="356"/>
                    <a:pt x="1" y="790"/>
                  </a:cubicBezTo>
                  <a:cubicBezTo>
                    <a:pt x="1" y="1224"/>
                    <a:pt x="356" y="1580"/>
                    <a:pt x="790" y="1580"/>
                  </a:cubicBezTo>
                  <a:cubicBezTo>
                    <a:pt x="1224" y="1580"/>
                    <a:pt x="1580" y="1224"/>
                    <a:pt x="1580" y="790"/>
                  </a:cubicBezTo>
                  <a:cubicBezTo>
                    <a:pt x="1580" y="356"/>
                    <a:pt x="1224" y="1"/>
                    <a:pt x="7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6"/>
            <p:cNvSpPr/>
            <p:nvPr/>
          </p:nvSpPr>
          <p:spPr>
            <a:xfrm>
              <a:off x="2315050" y="3719625"/>
              <a:ext cx="26675" cy="26900"/>
            </a:xfrm>
            <a:custGeom>
              <a:avLst/>
              <a:gdLst/>
              <a:ahLst/>
              <a:cxnLst/>
              <a:rect l="l" t="t" r="r" b="b"/>
              <a:pathLst>
                <a:path w="1067" h="1076" extrusionOk="0">
                  <a:moveTo>
                    <a:pt x="533" y="0"/>
                  </a:moveTo>
                  <a:cubicBezTo>
                    <a:pt x="237" y="0"/>
                    <a:pt x="1" y="237"/>
                    <a:pt x="1" y="533"/>
                  </a:cubicBezTo>
                  <a:cubicBezTo>
                    <a:pt x="1" y="829"/>
                    <a:pt x="237" y="1076"/>
                    <a:pt x="533" y="1076"/>
                  </a:cubicBezTo>
                  <a:cubicBezTo>
                    <a:pt x="829" y="1076"/>
                    <a:pt x="1066" y="829"/>
                    <a:pt x="1066" y="533"/>
                  </a:cubicBezTo>
                  <a:cubicBezTo>
                    <a:pt x="1066" y="237"/>
                    <a:pt x="829" y="0"/>
                    <a:pt x="5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6"/>
            <p:cNvSpPr/>
            <p:nvPr/>
          </p:nvSpPr>
          <p:spPr>
            <a:xfrm>
              <a:off x="2545450" y="3868825"/>
              <a:ext cx="122125" cy="72575"/>
            </a:xfrm>
            <a:custGeom>
              <a:avLst/>
              <a:gdLst/>
              <a:ahLst/>
              <a:cxnLst/>
              <a:rect l="l" t="t" r="r" b="b"/>
              <a:pathLst>
                <a:path w="4885" h="2903" extrusionOk="0">
                  <a:moveTo>
                    <a:pt x="2632" y="0"/>
                  </a:moveTo>
                  <a:cubicBezTo>
                    <a:pt x="1884" y="0"/>
                    <a:pt x="1163" y="332"/>
                    <a:pt x="671" y="920"/>
                  </a:cubicBezTo>
                  <a:cubicBezTo>
                    <a:pt x="425" y="1206"/>
                    <a:pt x="237" y="1531"/>
                    <a:pt x="129" y="1887"/>
                  </a:cubicBezTo>
                  <a:cubicBezTo>
                    <a:pt x="50" y="2123"/>
                    <a:pt x="0" y="2370"/>
                    <a:pt x="0" y="2627"/>
                  </a:cubicBezTo>
                  <a:cubicBezTo>
                    <a:pt x="0" y="2696"/>
                    <a:pt x="0" y="2765"/>
                    <a:pt x="10" y="2834"/>
                  </a:cubicBezTo>
                  <a:cubicBezTo>
                    <a:pt x="10" y="2854"/>
                    <a:pt x="10" y="2873"/>
                    <a:pt x="20" y="2903"/>
                  </a:cubicBezTo>
                  <a:cubicBezTo>
                    <a:pt x="20" y="2557"/>
                    <a:pt x="79" y="2222"/>
                    <a:pt x="188" y="1906"/>
                  </a:cubicBezTo>
                  <a:cubicBezTo>
                    <a:pt x="306" y="1561"/>
                    <a:pt x="494" y="1245"/>
                    <a:pt x="731" y="979"/>
                  </a:cubicBezTo>
                  <a:cubicBezTo>
                    <a:pt x="1220" y="408"/>
                    <a:pt x="1924" y="87"/>
                    <a:pt x="2661" y="87"/>
                  </a:cubicBezTo>
                  <a:cubicBezTo>
                    <a:pt x="2816" y="87"/>
                    <a:pt x="2972" y="101"/>
                    <a:pt x="3128" y="130"/>
                  </a:cubicBezTo>
                  <a:cubicBezTo>
                    <a:pt x="3483" y="189"/>
                    <a:pt x="3829" y="318"/>
                    <a:pt x="4135" y="505"/>
                  </a:cubicBezTo>
                  <a:cubicBezTo>
                    <a:pt x="4421" y="693"/>
                    <a:pt x="4677" y="910"/>
                    <a:pt x="4885" y="1166"/>
                  </a:cubicBezTo>
                  <a:cubicBezTo>
                    <a:pt x="4885" y="1147"/>
                    <a:pt x="4865" y="1127"/>
                    <a:pt x="4855" y="1107"/>
                  </a:cubicBezTo>
                  <a:cubicBezTo>
                    <a:pt x="4816" y="1058"/>
                    <a:pt x="4776" y="999"/>
                    <a:pt x="4727" y="949"/>
                  </a:cubicBezTo>
                  <a:cubicBezTo>
                    <a:pt x="4569" y="752"/>
                    <a:pt x="4381" y="584"/>
                    <a:pt x="4164" y="456"/>
                  </a:cubicBezTo>
                  <a:cubicBezTo>
                    <a:pt x="3858" y="249"/>
                    <a:pt x="3503" y="110"/>
                    <a:pt x="3138" y="51"/>
                  </a:cubicBezTo>
                  <a:cubicBezTo>
                    <a:pt x="2970" y="17"/>
                    <a:pt x="2800" y="0"/>
                    <a:pt x="26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6"/>
            <p:cNvSpPr/>
            <p:nvPr/>
          </p:nvSpPr>
          <p:spPr>
            <a:xfrm>
              <a:off x="2417925" y="3699350"/>
              <a:ext cx="14325" cy="70400"/>
            </a:xfrm>
            <a:custGeom>
              <a:avLst/>
              <a:gdLst/>
              <a:ahLst/>
              <a:cxnLst/>
              <a:rect l="l" t="t" r="r" b="b"/>
              <a:pathLst>
                <a:path w="573" h="2816" extrusionOk="0">
                  <a:moveTo>
                    <a:pt x="431" y="1"/>
                  </a:moveTo>
                  <a:cubicBezTo>
                    <a:pt x="420" y="1"/>
                    <a:pt x="401" y="39"/>
                    <a:pt x="365" y="101"/>
                  </a:cubicBezTo>
                  <a:cubicBezTo>
                    <a:pt x="296" y="190"/>
                    <a:pt x="247" y="279"/>
                    <a:pt x="207" y="387"/>
                  </a:cubicBezTo>
                  <a:cubicBezTo>
                    <a:pt x="138" y="525"/>
                    <a:pt x="89" y="683"/>
                    <a:pt x="59" y="841"/>
                  </a:cubicBezTo>
                  <a:cubicBezTo>
                    <a:pt x="20" y="1038"/>
                    <a:pt x="0" y="1236"/>
                    <a:pt x="10" y="1433"/>
                  </a:cubicBezTo>
                  <a:cubicBezTo>
                    <a:pt x="20" y="1630"/>
                    <a:pt x="49" y="1828"/>
                    <a:pt x="109" y="2025"/>
                  </a:cubicBezTo>
                  <a:cubicBezTo>
                    <a:pt x="158" y="2173"/>
                    <a:pt x="217" y="2321"/>
                    <a:pt x="296" y="2459"/>
                  </a:cubicBezTo>
                  <a:cubicBezTo>
                    <a:pt x="345" y="2558"/>
                    <a:pt x="405" y="2647"/>
                    <a:pt x="474" y="2726"/>
                  </a:cubicBezTo>
                  <a:cubicBezTo>
                    <a:pt x="518" y="2779"/>
                    <a:pt x="538" y="2816"/>
                    <a:pt x="556" y="2816"/>
                  </a:cubicBezTo>
                  <a:cubicBezTo>
                    <a:pt x="558" y="2816"/>
                    <a:pt x="560" y="2815"/>
                    <a:pt x="563" y="2814"/>
                  </a:cubicBezTo>
                  <a:cubicBezTo>
                    <a:pt x="572" y="2805"/>
                    <a:pt x="474" y="2676"/>
                    <a:pt x="345" y="2430"/>
                  </a:cubicBezTo>
                  <a:cubicBezTo>
                    <a:pt x="40" y="1798"/>
                    <a:pt x="10" y="1058"/>
                    <a:pt x="257" y="397"/>
                  </a:cubicBezTo>
                  <a:cubicBezTo>
                    <a:pt x="355" y="150"/>
                    <a:pt x="444" y="12"/>
                    <a:pt x="434" y="2"/>
                  </a:cubicBezTo>
                  <a:cubicBezTo>
                    <a:pt x="433" y="1"/>
                    <a:pt x="432" y="1"/>
                    <a:pt x="4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6"/>
            <p:cNvSpPr/>
            <p:nvPr/>
          </p:nvSpPr>
          <p:spPr>
            <a:xfrm>
              <a:off x="722250" y="3923375"/>
              <a:ext cx="114975" cy="250650"/>
            </a:xfrm>
            <a:custGeom>
              <a:avLst/>
              <a:gdLst/>
              <a:ahLst/>
              <a:cxnLst/>
              <a:rect l="l" t="t" r="r" b="b"/>
              <a:pathLst>
                <a:path w="4599" h="10026" extrusionOk="0">
                  <a:moveTo>
                    <a:pt x="4599" y="1"/>
                  </a:moveTo>
                  <a:cubicBezTo>
                    <a:pt x="4569" y="1"/>
                    <a:pt x="4530" y="10"/>
                    <a:pt x="4490" y="20"/>
                  </a:cubicBezTo>
                  <a:cubicBezTo>
                    <a:pt x="4382" y="50"/>
                    <a:pt x="4264" y="79"/>
                    <a:pt x="4155" y="109"/>
                  </a:cubicBezTo>
                  <a:cubicBezTo>
                    <a:pt x="3750" y="247"/>
                    <a:pt x="3356" y="435"/>
                    <a:pt x="3001" y="681"/>
                  </a:cubicBezTo>
                  <a:cubicBezTo>
                    <a:pt x="2478" y="1046"/>
                    <a:pt x="2014" y="1490"/>
                    <a:pt x="1639" y="2004"/>
                  </a:cubicBezTo>
                  <a:cubicBezTo>
                    <a:pt x="1165" y="2635"/>
                    <a:pt x="800" y="3336"/>
                    <a:pt x="554" y="4076"/>
                  </a:cubicBezTo>
                  <a:cubicBezTo>
                    <a:pt x="317" y="4816"/>
                    <a:pt x="159" y="5585"/>
                    <a:pt x="90" y="6365"/>
                  </a:cubicBezTo>
                  <a:cubicBezTo>
                    <a:pt x="31" y="6996"/>
                    <a:pt x="1" y="7628"/>
                    <a:pt x="1" y="8269"/>
                  </a:cubicBezTo>
                  <a:cubicBezTo>
                    <a:pt x="1" y="8812"/>
                    <a:pt x="11" y="9246"/>
                    <a:pt x="21" y="9552"/>
                  </a:cubicBezTo>
                  <a:cubicBezTo>
                    <a:pt x="31" y="9690"/>
                    <a:pt x="40" y="9808"/>
                    <a:pt x="40" y="9897"/>
                  </a:cubicBezTo>
                  <a:cubicBezTo>
                    <a:pt x="40" y="9937"/>
                    <a:pt x="40" y="9986"/>
                    <a:pt x="50" y="10025"/>
                  </a:cubicBezTo>
                  <a:cubicBezTo>
                    <a:pt x="60" y="9986"/>
                    <a:pt x="60" y="9937"/>
                    <a:pt x="50" y="9897"/>
                  </a:cubicBezTo>
                  <a:lnTo>
                    <a:pt x="50" y="9552"/>
                  </a:lnTo>
                  <a:cubicBezTo>
                    <a:pt x="50" y="9246"/>
                    <a:pt x="40" y="8802"/>
                    <a:pt x="50" y="8269"/>
                  </a:cubicBezTo>
                  <a:cubicBezTo>
                    <a:pt x="60" y="7726"/>
                    <a:pt x="80" y="7085"/>
                    <a:pt x="159" y="6375"/>
                  </a:cubicBezTo>
                  <a:cubicBezTo>
                    <a:pt x="238" y="5605"/>
                    <a:pt x="396" y="4845"/>
                    <a:pt x="632" y="4105"/>
                  </a:cubicBezTo>
                  <a:cubicBezTo>
                    <a:pt x="869" y="3365"/>
                    <a:pt x="1234" y="2675"/>
                    <a:pt x="1688" y="2053"/>
                  </a:cubicBezTo>
                  <a:cubicBezTo>
                    <a:pt x="2063" y="1550"/>
                    <a:pt x="2517" y="1096"/>
                    <a:pt x="3030" y="731"/>
                  </a:cubicBezTo>
                  <a:cubicBezTo>
                    <a:pt x="3375" y="484"/>
                    <a:pt x="3760" y="287"/>
                    <a:pt x="4155" y="149"/>
                  </a:cubicBezTo>
                  <a:cubicBezTo>
                    <a:pt x="4441" y="50"/>
                    <a:pt x="4599" y="10"/>
                    <a:pt x="45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6"/>
            <p:cNvSpPr/>
            <p:nvPr/>
          </p:nvSpPr>
          <p:spPr>
            <a:xfrm>
              <a:off x="705250" y="3888850"/>
              <a:ext cx="116450" cy="285175"/>
            </a:xfrm>
            <a:custGeom>
              <a:avLst/>
              <a:gdLst/>
              <a:ahLst/>
              <a:cxnLst/>
              <a:rect l="l" t="t" r="r" b="b"/>
              <a:pathLst>
                <a:path w="4658" h="11407" extrusionOk="0">
                  <a:moveTo>
                    <a:pt x="4657" y="0"/>
                  </a:moveTo>
                  <a:lnTo>
                    <a:pt x="4657" y="0"/>
                  </a:lnTo>
                  <a:cubicBezTo>
                    <a:pt x="4618" y="10"/>
                    <a:pt x="4578" y="30"/>
                    <a:pt x="4539" y="40"/>
                  </a:cubicBezTo>
                  <a:cubicBezTo>
                    <a:pt x="4411" y="89"/>
                    <a:pt x="4302" y="138"/>
                    <a:pt x="4184" y="198"/>
                  </a:cubicBezTo>
                  <a:cubicBezTo>
                    <a:pt x="3759" y="395"/>
                    <a:pt x="3355" y="661"/>
                    <a:pt x="3000" y="967"/>
                  </a:cubicBezTo>
                  <a:cubicBezTo>
                    <a:pt x="2467" y="1421"/>
                    <a:pt x="2003" y="1944"/>
                    <a:pt x="1628" y="2536"/>
                  </a:cubicBezTo>
                  <a:cubicBezTo>
                    <a:pt x="1155" y="3256"/>
                    <a:pt x="799" y="4046"/>
                    <a:pt x="563" y="4865"/>
                  </a:cubicBezTo>
                  <a:cubicBezTo>
                    <a:pt x="326" y="5693"/>
                    <a:pt x="168" y="6532"/>
                    <a:pt x="89" y="7391"/>
                  </a:cubicBezTo>
                  <a:cubicBezTo>
                    <a:pt x="20" y="8170"/>
                    <a:pt x="10" y="8880"/>
                    <a:pt x="0" y="9472"/>
                  </a:cubicBezTo>
                  <a:cubicBezTo>
                    <a:pt x="0" y="10074"/>
                    <a:pt x="20" y="10558"/>
                    <a:pt x="30" y="10883"/>
                  </a:cubicBezTo>
                  <a:lnTo>
                    <a:pt x="40" y="11268"/>
                  </a:lnTo>
                  <a:cubicBezTo>
                    <a:pt x="40" y="11318"/>
                    <a:pt x="40" y="11357"/>
                    <a:pt x="49" y="11406"/>
                  </a:cubicBezTo>
                  <a:cubicBezTo>
                    <a:pt x="59" y="11357"/>
                    <a:pt x="59" y="11308"/>
                    <a:pt x="59" y="11268"/>
                  </a:cubicBezTo>
                  <a:lnTo>
                    <a:pt x="59" y="10883"/>
                  </a:lnTo>
                  <a:cubicBezTo>
                    <a:pt x="69" y="10548"/>
                    <a:pt x="59" y="10065"/>
                    <a:pt x="69" y="9472"/>
                  </a:cubicBezTo>
                  <a:cubicBezTo>
                    <a:pt x="79" y="8880"/>
                    <a:pt x="99" y="8170"/>
                    <a:pt x="178" y="7391"/>
                  </a:cubicBezTo>
                  <a:cubicBezTo>
                    <a:pt x="257" y="6542"/>
                    <a:pt x="405" y="5713"/>
                    <a:pt x="641" y="4894"/>
                  </a:cubicBezTo>
                  <a:cubicBezTo>
                    <a:pt x="878" y="4075"/>
                    <a:pt x="1234" y="3296"/>
                    <a:pt x="1697" y="2585"/>
                  </a:cubicBezTo>
                  <a:cubicBezTo>
                    <a:pt x="2062" y="1993"/>
                    <a:pt x="2516" y="1470"/>
                    <a:pt x="3039" y="1007"/>
                  </a:cubicBezTo>
                  <a:cubicBezTo>
                    <a:pt x="3385" y="701"/>
                    <a:pt x="3779" y="444"/>
                    <a:pt x="4194" y="227"/>
                  </a:cubicBezTo>
                  <a:cubicBezTo>
                    <a:pt x="4332" y="138"/>
                    <a:pt x="4460" y="99"/>
                    <a:pt x="4539" y="59"/>
                  </a:cubicBezTo>
                  <a:cubicBezTo>
                    <a:pt x="4578" y="40"/>
                    <a:pt x="4618" y="20"/>
                    <a:pt x="4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6"/>
            <p:cNvSpPr/>
            <p:nvPr/>
          </p:nvSpPr>
          <p:spPr>
            <a:xfrm>
              <a:off x="1195150" y="3644375"/>
              <a:ext cx="27150" cy="150025"/>
            </a:xfrm>
            <a:custGeom>
              <a:avLst/>
              <a:gdLst/>
              <a:ahLst/>
              <a:cxnLst/>
              <a:rect l="l" t="t" r="r" b="b"/>
              <a:pathLst>
                <a:path w="1086" h="6001" extrusionOk="0">
                  <a:moveTo>
                    <a:pt x="1085" y="1"/>
                  </a:moveTo>
                  <a:lnTo>
                    <a:pt x="59" y="31"/>
                  </a:lnTo>
                  <a:cubicBezTo>
                    <a:pt x="0" y="129"/>
                    <a:pt x="316" y="6000"/>
                    <a:pt x="316" y="6000"/>
                  </a:cubicBezTo>
                  <a:lnTo>
                    <a:pt x="1056" y="5990"/>
                  </a:lnTo>
                  <a:lnTo>
                    <a:pt x="108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6"/>
            <p:cNvSpPr/>
            <p:nvPr/>
          </p:nvSpPr>
          <p:spPr>
            <a:xfrm>
              <a:off x="1139875" y="3715675"/>
              <a:ext cx="145075" cy="185775"/>
            </a:xfrm>
            <a:custGeom>
              <a:avLst/>
              <a:gdLst/>
              <a:ahLst/>
              <a:cxnLst/>
              <a:rect l="l" t="t" r="r" b="b"/>
              <a:pathLst>
                <a:path w="5803" h="7431" extrusionOk="0">
                  <a:moveTo>
                    <a:pt x="3652" y="1"/>
                  </a:moveTo>
                  <a:lnTo>
                    <a:pt x="1885" y="139"/>
                  </a:lnTo>
                  <a:lnTo>
                    <a:pt x="1974" y="2803"/>
                  </a:lnTo>
                  <a:lnTo>
                    <a:pt x="1" y="3908"/>
                  </a:lnTo>
                  <a:lnTo>
                    <a:pt x="60" y="5654"/>
                  </a:lnTo>
                  <a:lnTo>
                    <a:pt x="1412" y="7430"/>
                  </a:lnTo>
                  <a:lnTo>
                    <a:pt x="1402" y="4904"/>
                  </a:lnTo>
                  <a:lnTo>
                    <a:pt x="3010" y="4016"/>
                  </a:lnTo>
                  <a:lnTo>
                    <a:pt x="4421" y="4707"/>
                  </a:lnTo>
                  <a:lnTo>
                    <a:pt x="4411" y="7421"/>
                  </a:lnTo>
                  <a:lnTo>
                    <a:pt x="5803" y="5615"/>
                  </a:lnTo>
                  <a:lnTo>
                    <a:pt x="5684" y="3997"/>
                  </a:lnTo>
                  <a:lnTo>
                    <a:pt x="3790" y="2674"/>
                  </a:lnTo>
                  <a:lnTo>
                    <a:pt x="365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6"/>
            <p:cNvSpPr/>
            <p:nvPr/>
          </p:nvSpPr>
          <p:spPr>
            <a:xfrm>
              <a:off x="817725" y="3595725"/>
              <a:ext cx="301225" cy="325275"/>
            </a:xfrm>
            <a:custGeom>
              <a:avLst/>
              <a:gdLst/>
              <a:ahLst/>
              <a:cxnLst/>
              <a:rect l="l" t="t" r="r" b="b"/>
              <a:pathLst>
                <a:path w="12049" h="13011" extrusionOk="0">
                  <a:moveTo>
                    <a:pt x="9632" y="1"/>
                  </a:moveTo>
                  <a:cubicBezTo>
                    <a:pt x="9015" y="1"/>
                    <a:pt x="8404" y="267"/>
                    <a:pt x="7983" y="783"/>
                  </a:cubicBezTo>
                  <a:lnTo>
                    <a:pt x="750" y="9495"/>
                  </a:lnTo>
                  <a:cubicBezTo>
                    <a:pt x="0" y="10413"/>
                    <a:pt x="129" y="11755"/>
                    <a:pt x="1037" y="12515"/>
                  </a:cubicBezTo>
                  <a:cubicBezTo>
                    <a:pt x="1436" y="12849"/>
                    <a:pt x="1922" y="13011"/>
                    <a:pt x="2406" y="13011"/>
                  </a:cubicBezTo>
                  <a:cubicBezTo>
                    <a:pt x="3023" y="13011"/>
                    <a:pt x="3636" y="12747"/>
                    <a:pt x="4056" y="12238"/>
                  </a:cubicBezTo>
                  <a:lnTo>
                    <a:pt x="11288" y="3516"/>
                  </a:lnTo>
                  <a:cubicBezTo>
                    <a:pt x="12048" y="2608"/>
                    <a:pt x="11920" y="1246"/>
                    <a:pt x="11002" y="497"/>
                  </a:cubicBezTo>
                  <a:cubicBezTo>
                    <a:pt x="10600" y="163"/>
                    <a:pt x="10114" y="1"/>
                    <a:pt x="963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6"/>
            <p:cNvSpPr/>
            <p:nvPr/>
          </p:nvSpPr>
          <p:spPr>
            <a:xfrm>
              <a:off x="1014575" y="3615025"/>
              <a:ext cx="228200" cy="67375"/>
            </a:xfrm>
            <a:custGeom>
              <a:avLst/>
              <a:gdLst/>
              <a:ahLst/>
              <a:cxnLst/>
              <a:rect l="l" t="t" r="r" b="b"/>
              <a:pathLst>
                <a:path w="9128" h="2695" extrusionOk="0">
                  <a:moveTo>
                    <a:pt x="967" y="1"/>
                  </a:moveTo>
                  <a:cubicBezTo>
                    <a:pt x="435" y="1"/>
                    <a:pt x="0" y="435"/>
                    <a:pt x="0" y="978"/>
                  </a:cubicBezTo>
                  <a:lnTo>
                    <a:pt x="0" y="1728"/>
                  </a:lnTo>
                  <a:cubicBezTo>
                    <a:pt x="0" y="2260"/>
                    <a:pt x="435" y="2694"/>
                    <a:pt x="967" y="2694"/>
                  </a:cubicBezTo>
                  <a:lnTo>
                    <a:pt x="8151" y="2694"/>
                  </a:lnTo>
                  <a:cubicBezTo>
                    <a:pt x="8683" y="2694"/>
                    <a:pt x="9127" y="2260"/>
                    <a:pt x="9127" y="1728"/>
                  </a:cubicBezTo>
                  <a:lnTo>
                    <a:pt x="9127" y="978"/>
                  </a:lnTo>
                  <a:cubicBezTo>
                    <a:pt x="9127" y="435"/>
                    <a:pt x="8683" y="1"/>
                    <a:pt x="815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6"/>
            <p:cNvSpPr/>
            <p:nvPr/>
          </p:nvSpPr>
          <p:spPr>
            <a:xfrm>
              <a:off x="812550" y="3805700"/>
              <a:ext cx="150975" cy="474875"/>
            </a:xfrm>
            <a:custGeom>
              <a:avLst/>
              <a:gdLst/>
              <a:ahLst/>
              <a:cxnLst/>
              <a:rect l="l" t="t" r="r" b="b"/>
              <a:pathLst>
                <a:path w="6039" h="18995" extrusionOk="0">
                  <a:moveTo>
                    <a:pt x="3029" y="1"/>
                  </a:moveTo>
                  <a:cubicBezTo>
                    <a:pt x="1352" y="1"/>
                    <a:pt x="0" y="1353"/>
                    <a:pt x="10" y="3020"/>
                  </a:cubicBezTo>
                  <a:lnTo>
                    <a:pt x="10" y="15976"/>
                  </a:lnTo>
                  <a:cubicBezTo>
                    <a:pt x="10" y="17643"/>
                    <a:pt x="1362" y="18985"/>
                    <a:pt x="3029" y="18995"/>
                  </a:cubicBezTo>
                  <a:cubicBezTo>
                    <a:pt x="4687" y="18985"/>
                    <a:pt x="6039" y="17643"/>
                    <a:pt x="6039" y="15976"/>
                  </a:cubicBezTo>
                  <a:lnTo>
                    <a:pt x="6039" y="3010"/>
                  </a:lnTo>
                  <a:cubicBezTo>
                    <a:pt x="6039" y="1353"/>
                    <a:pt x="4687" y="1"/>
                    <a:pt x="302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6"/>
            <p:cNvSpPr/>
            <p:nvPr/>
          </p:nvSpPr>
          <p:spPr>
            <a:xfrm>
              <a:off x="848800" y="4171225"/>
              <a:ext cx="81675" cy="74400"/>
            </a:xfrm>
            <a:custGeom>
              <a:avLst/>
              <a:gdLst/>
              <a:ahLst/>
              <a:cxnLst/>
              <a:rect l="l" t="t" r="r" b="b"/>
              <a:pathLst>
                <a:path w="3267" h="2976" extrusionOk="0">
                  <a:moveTo>
                    <a:pt x="1639" y="0"/>
                  </a:moveTo>
                  <a:cubicBezTo>
                    <a:pt x="1256" y="0"/>
                    <a:pt x="874" y="146"/>
                    <a:pt x="583" y="437"/>
                  </a:cubicBezTo>
                  <a:cubicBezTo>
                    <a:pt x="1" y="1019"/>
                    <a:pt x="1" y="1957"/>
                    <a:pt x="583" y="2539"/>
                  </a:cubicBezTo>
                  <a:cubicBezTo>
                    <a:pt x="874" y="2830"/>
                    <a:pt x="1256" y="2975"/>
                    <a:pt x="1639" y="2975"/>
                  </a:cubicBezTo>
                  <a:cubicBezTo>
                    <a:pt x="2021" y="2975"/>
                    <a:pt x="2403" y="2830"/>
                    <a:pt x="2694" y="2539"/>
                  </a:cubicBezTo>
                  <a:cubicBezTo>
                    <a:pt x="3267" y="1957"/>
                    <a:pt x="3267" y="1019"/>
                    <a:pt x="2694" y="437"/>
                  </a:cubicBezTo>
                  <a:cubicBezTo>
                    <a:pt x="2403" y="146"/>
                    <a:pt x="2021" y="0"/>
                    <a:pt x="16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6"/>
            <p:cNvSpPr/>
            <p:nvPr/>
          </p:nvSpPr>
          <p:spPr>
            <a:xfrm>
              <a:off x="848325" y="3833625"/>
              <a:ext cx="79925" cy="74450"/>
            </a:xfrm>
            <a:custGeom>
              <a:avLst/>
              <a:gdLst/>
              <a:ahLst/>
              <a:cxnLst/>
              <a:rect l="l" t="t" r="r" b="b"/>
              <a:pathLst>
                <a:path w="3197" h="2978" extrusionOk="0">
                  <a:moveTo>
                    <a:pt x="1601" y="0"/>
                  </a:moveTo>
                  <a:cubicBezTo>
                    <a:pt x="883" y="0"/>
                    <a:pt x="244" y="522"/>
                    <a:pt x="128" y="1252"/>
                  </a:cubicBezTo>
                  <a:cubicBezTo>
                    <a:pt x="0" y="2061"/>
                    <a:pt x="543" y="2821"/>
                    <a:pt x="1362" y="2959"/>
                  </a:cubicBezTo>
                  <a:cubicBezTo>
                    <a:pt x="1440" y="2972"/>
                    <a:pt x="1518" y="2978"/>
                    <a:pt x="1596" y="2978"/>
                  </a:cubicBezTo>
                  <a:cubicBezTo>
                    <a:pt x="2313" y="2978"/>
                    <a:pt x="2944" y="2456"/>
                    <a:pt x="3069" y="1726"/>
                  </a:cubicBezTo>
                  <a:cubicBezTo>
                    <a:pt x="3197" y="917"/>
                    <a:pt x="2644" y="147"/>
                    <a:pt x="1835" y="19"/>
                  </a:cubicBezTo>
                  <a:cubicBezTo>
                    <a:pt x="1757" y="6"/>
                    <a:pt x="1678" y="0"/>
                    <a:pt x="160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6"/>
            <p:cNvSpPr/>
            <p:nvPr/>
          </p:nvSpPr>
          <p:spPr>
            <a:xfrm>
              <a:off x="1030125" y="3626125"/>
              <a:ext cx="45150" cy="45175"/>
            </a:xfrm>
            <a:custGeom>
              <a:avLst/>
              <a:gdLst/>
              <a:ahLst/>
              <a:cxnLst/>
              <a:rect l="l" t="t" r="r" b="b"/>
              <a:pathLst>
                <a:path w="1806" h="1807" extrusionOk="0">
                  <a:moveTo>
                    <a:pt x="908" y="1"/>
                  </a:moveTo>
                  <a:cubicBezTo>
                    <a:pt x="405" y="1"/>
                    <a:pt x="0" y="405"/>
                    <a:pt x="0" y="909"/>
                  </a:cubicBezTo>
                  <a:cubicBezTo>
                    <a:pt x="0" y="1402"/>
                    <a:pt x="405" y="1806"/>
                    <a:pt x="908" y="1806"/>
                  </a:cubicBezTo>
                  <a:cubicBezTo>
                    <a:pt x="1411" y="1806"/>
                    <a:pt x="1806" y="1402"/>
                    <a:pt x="1806" y="909"/>
                  </a:cubicBezTo>
                  <a:cubicBezTo>
                    <a:pt x="1806" y="405"/>
                    <a:pt x="1411" y="1"/>
                    <a:pt x="90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6"/>
            <p:cNvSpPr/>
            <p:nvPr/>
          </p:nvSpPr>
          <p:spPr>
            <a:xfrm>
              <a:off x="1191675" y="3633525"/>
              <a:ext cx="41475" cy="30875"/>
            </a:xfrm>
            <a:custGeom>
              <a:avLst/>
              <a:gdLst/>
              <a:ahLst/>
              <a:cxnLst/>
              <a:rect l="l" t="t" r="r" b="b"/>
              <a:pathLst>
                <a:path w="1659" h="1235" extrusionOk="0">
                  <a:moveTo>
                    <a:pt x="833" y="1"/>
                  </a:moveTo>
                  <a:cubicBezTo>
                    <a:pt x="677" y="1"/>
                    <a:pt x="519" y="60"/>
                    <a:pt x="396" y="178"/>
                  </a:cubicBezTo>
                  <a:cubicBezTo>
                    <a:pt x="1" y="563"/>
                    <a:pt x="277" y="1234"/>
                    <a:pt x="830" y="1234"/>
                  </a:cubicBezTo>
                  <a:cubicBezTo>
                    <a:pt x="1382" y="1234"/>
                    <a:pt x="1659" y="563"/>
                    <a:pt x="1264" y="178"/>
                  </a:cubicBezTo>
                  <a:cubicBezTo>
                    <a:pt x="1146" y="60"/>
                    <a:pt x="990" y="1"/>
                    <a:pt x="83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6"/>
            <p:cNvSpPr/>
            <p:nvPr/>
          </p:nvSpPr>
          <p:spPr>
            <a:xfrm>
              <a:off x="823650" y="3804575"/>
              <a:ext cx="140875" cy="82800"/>
            </a:xfrm>
            <a:custGeom>
              <a:avLst/>
              <a:gdLst/>
              <a:ahLst/>
              <a:cxnLst/>
              <a:rect l="l" t="t" r="r" b="b"/>
              <a:pathLst>
                <a:path w="5635" h="3312" extrusionOk="0">
                  <a:moveTo>
                    <a:pt x="2577" y="1"/>
                  </a:moveTo>
                  <a:cubicBezTo>
                    <a:pt x="2389" y="1"/>
                    <a:pt x="2201" y="19"/>
                    <a:pt x="2013" y="56"/>
                  </a:cubicBezTo>
                  <a:cubicBezTo>
                    <a:pt x="1589" y="125"/>
                    <a:pt x="1184" y="283"/>
                    <a:pt x="829" y="520"/>
                  </a:cubicBezTo>
                  <a:cubicBezTo>
                    <a:pt x="592" y="668"/>
                    <a:pt x="375" y="855"/>
                    <a:pt x="188" y="1072"/>
                  </a:cubicBezTo>
                  <a:cubicBezTo>
                    <a:pt x="138" y="1131"/>
                    <a:pt x="89" y="1200"/>
                    <a:pt x="50" y="1260"/>
                  </a:cubicBezTo>
                  <a:cubicBezTo>
                    <a:pt x="30" y="1279"/>
                    <a:pt x="10" y="1309"/>
                    <a:pt x="0" y="1329"/>
                  </a:cubicBezTo>
                  <a:cubicBezTo>
                    <a:pt x="1" y="1329"/>
                    <a:pt x="2" y="1329"/>
                    <a:pt x="3" y="1329"/>
                  </a:cubicBezTo>
                  <a:cubicBezTo>
                    <a:pt x="41" y="1329"/>
                    <a:pt x="271" y="935"/>
                    <a:pt x="869" y="569"/>
                  </a:cubicBezTo>
                  <a:cubicBezTo>
                    <a:pt x="1224" y="352"/>
                    <a:pt x="1619" y="204"/>
                    <a:pt x="2033" y="135"/>
                  </a:cubicBezTo>
                  <a:cubicBezTo>
                    <a:pt x="2213" y="100"/>
                    <a:pt x="2393" y="83"/>
                    <a:pt x="2572" y="83"/>
                  </a:cubicBezTo>
                  <a:cubicBezTo>
                    <a:pt x="3407" y="83"/>
                    <a:pt x="4214" y="452"/>
                    <a:pt x="4766" y="1102"/>
                  </a:cubicBezTo>
                  <a:cubicBezTo>
                    <a:pt x="5042" y="1417"/>
                    <a:pt x="5259" y="1783"/>
                    <a:pt x="5398" y="2177"/>
                  </a:cubicBezTo>
                  <a:cubicBezTo>
                    <a:pt x="5634" y="2848"/>
                    <a:pt x="5555" y="3312"/>
                    <a:pt x="5585" y="3312"/>
                  </a:cubicBezTo>
                  <a:cubicBezTo>
                    <a:pt x="5595" y="3282"/>
                    <a:pt x="5595" y="3253"/>
                    <a:pt x="5595" y="3223"/>
                  </a:cubicBezTo>
                  <a:cubicBezTo>
                    <a:pt x="5595" y="3154"/>
                    <a:pt x="5605" y="3075"/>
                    <a:pt x="5595" y="2996"/>
                  </a:cubicBezTo>
                  <a:cubicBezTo>
                    <a:pt x="5595" y="2710"/>
                    <a:pt x="5546" y="2424"/>
                    <a:pt x="5457" y="2158"/>
                  </a:cubicBezTo>
                  <a:cubicBezTo>
                    <a:pt x="5319" y="1753"/>
                    <a:pt x="5111" y="1378"/>
                    <a:pt x="4825" y="1052"/>
                  </a:cubicBezTo>
                  <a:cubicBezTo>
                    <a:pt x="4267" y="380"/>
                    <a:pt x="3435" y="1"/>
                    <a:pt x="25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6"/>
            <p:cNvSpPr/>
            <p:nvPr/>
          </p:nvSpPr>
          <p:spPr>
            <a:xfrm>
              <a:off x="1093750" y="3610100"/>
              <a:ext cx="16075" cy="80675"/>
            </a:xfrm>
            <a:custGeom>
              <a:avLst/>
              <a:gdLst/>
              <a:ahLst/>
              <a:cxnLst/>
              <a:rect l="l" t="t" r="r" b="b"/>
              <a:pathLst>
                <a:path w="643" h="3227" extrusionOk="0">
                  <a:moveTo>
                    <a:pt x="149" y="0"/>
                  </a:moveTo>
                  <a:cubicBezTo>
                    <a:pt x="139" y="10"/>
                    <a:pt x="247" y="178"/>
                    <a:pt x="356" y="464"/>
                  </a:cubicBezTo>
                  <a:cubicBezTo>
                    <a:pt x="425" y="632"/>
                    <a:pt x="474" y="800"/>
                    <a:pt x="504" y="977"/>
                  </a:cubicBezTo>
                  <a:cubicBezTo>
                    <a:pt x="543" y="1194"/>
                    <a:pt x="553" y="1411"/>
                    <a:pt x="543" y="1638"/>
                  </a:cubicBezTo>
                  <a:cubicBezTo>
                    <a:pt x="534" y="1855"/>
                    <a:pt x="504" y="2073"/>
                    <a:pt x="445" y="2290"/>
                  </a:cubicBezTo>
                  <a:cubicBezTo>
                    <a:pt x="395" y="2457"/>
                    <a:pt x="336" y="2625"/>
                    <a:pt x="257" y="2793"/>
                  </a:cubicBezTo>
                  <a:cubicBezTo>
                    <a:pt x="119" y="3069"/>
                    <a:pt x="1" y="3227"/>
                    <a:pt x="11" y="3227"/>
                  </a:cubicBezTo>
                  <a:cubicBezTo>
                    <a:pt x="11" y="3227"/>
                    <a:pt x="50" y="3197"/>
                    <a:pt x="99" y="3128"/>
                  </a:cubicBezTo>
                  <a:cubicBezTo>
                    <a:pt x="178" y="3030"/>
                    <a:pt x="247" y="2931"/>
                    <a:pt x="307" y="2822"/>
                  </a:cubicBezTo>
                  <a:cubicBezTo>
                    <a:pt x="395" y="2655"/>
                    <a:pt x="464" y="2487"/>
                    <a:pt x="524" y="2309"/>
                  </a:cubicBezTo>
                  <a:cubicBezTo>
                    <a:pt x="583" y="2092"/>
                    <a:pt x="622" y="1865"/>
                    <a:pt x="632" y="1638"/>
                  </a:cubicBezTo>
                  <a:cubicBezTo>
                    <a:pt x="642" y="1411"/>
                    <a:pt x="622" y="1184"/>
                    <a:pt x="583" y="967"/>
                  </a:cubicBezTo>
                  <a:cubicBezTo>
                    <a:pt x="543" y="780"/>
                    <a:pt x="484" y="602"/>
                    <a:pt x="415" y="435"/>
                  </a:cubicBezTo>
                  <a:cubicBezTo>
                    <a:pt x="366" y="326"/>
                    <a:pt x="307" y="218"/>
                    <a:pt x="238" y="109"/>
                  </a:cubicBezTo>
                  <a:cubicBezTo>
                    <a:pt x="188" y="40"/>
                    <a:pt x="149" y="0"/>
                    <a:pt x="1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6"/>
            <p:cNvSpPr/>
            <p:nvPr/>
          </p:nvSpPr>
          <p:spPr>
            <a:xfrm>
              <a:off x="545900" y="4158950"/>
              <a:ext cx="2401650" cy="134225"/>
            </a:xfrm>
            <a:custGeom>
              <a:avLst/>
              <a:gdLst/>
              <a:ahLst/>
              <a:cxnLst/>
              <a:rect l="l" t="t" r="r" b="b"/>
              <a:pathLst>
                <a:path w="96066" h="5369" extrusionOk="0">
                  <a:moveTo>
                    <a:pt x="1944" y="1"/>
                  </a:moveTo>
                  <a:cubicBezTo>
                    <a:pt x="868" y="1"/>
                    <a:pt x="0" y="869"/>
                    <a:pt x="0" y="1944"/>
                  </a:cubicBezTo>
                  <a:lnTo>
                    <a:pt x="0" y="3424"/>
                  </a:lnTo>
                  <a:cubicBezTo>
                    <a:pt x="0" y="4500"/>
                    <a:pt x="868" y="5368"/>
                    <a:pt x="1944" y="5368"/>
                  </a:cubicBezTo>
                  <a:lnTo>
                    <a:pt x="94122" y="5368"/>
                  </a:lnTo>
                  <a:cubicBezTo>
                    <a:pt x="95197" y="5368"/>
                    <a:pt x="96066" y="4500"/>
                    <a:pt x="96066" y="3424"/>
                  </a:cubicBezTo>
                  <a:lnTo>
                    <a:pt x="96066" y="1944"/>
                  </a:lnTo>
                  <a:cubicBezTo>
                    <a:pt x="96066" y="869"/>
                    <a:pt x="95197" y="1"/>
                    <a:pt x="9412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6"/>
            <p:cNvSpPr/>
            <p:nvPr/>
          </p:nvSpPr>
          <p:spPr>
            <a:xfrm>
              <a:off x="2447775" y="4195950"/>
              <a:ext cx="73275" cy="66550"/>
            </a:xfrm>
            <a:custGeom>
              <a:avLst/>
              <a:gdLst/>
              <a:ahLst/>
              <a:cxnLst/>
              <a:rect l="l" t="t" r="r" b="b"/>
              <a:pathLst>
                <a:path w="2931" h="2662" extrusionOk="0">
                  <a:moveTo>
                    <a:pt x="1450" y="1"/>
                  </a:moveTo>
                  <a:cubicBezTo>
                    <a:pt x="853" y="1"/>
                    <a:pt x="311" y="414"/>
                    <a:pt x="168" y="1027"/>
                  </a:cubicBezTo>
                  <a:cubicBezTo>
                    <a:pt x="0" y="1737"/>
                    <a:pt x="444" y="2457"/>
                    <a:pt x="1154" y="2625"/>
                  </a:cubicBezTo>
                  <a:cubicBezTo>
                    <a:pt x="1259" y="2650"/>
                    <a:pt x="1363" y="2661"/>
                    <a:pt x="1465" y="2661"/>
                  </a:cubicBezTo>
                  <a:cubicBezTo>
                    <a:pt x="2069" y="2661"/>
                    <a:pt x="2611" y="2254"/>
                    <a:pt x="2763" y="1639"/>
                  </a:cubicBezTo>
                  <a:cubicBezTo>
                    <a:pt x="2931" y="918"/>
                    <a:pt x="2487" y="208"/>
                    <a:pt x="1766" y="40"/>
                  </a:cubicBezTo>
                  <a:cubicBezTo>
                    <a:pt x="1660" y="14"/>
                    <a:pt x="1554" y="1"/>
                    <a:pt x="14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6"/>
            <p:cNvSpPr/>
            <p:nvPr/>
          </p:nvSpPr>
          <p:spPr>
            <a:xfrm>
              <a:off x="2749450" y="4195575"/>
              <a:ext cx="73775" cy="66625"/>
            </a:xfrm>
            <a:custGeom>
              <a:avLst/>
              <a:gdLst/>
              <a:ahLst/>
              <a:cxnLst/>
              <a:rect l="l" t="t" r="r" b="b"/>
              <a:pathLst>
                <a:path w="2951" h="2665" extrusionOk="0">
                  <a:moveTo>
                    <a:pt x="1476" y="1"/>
                  </a:moveTo>
                  <a:cubicBezTo>
                    <a:pt x="886" y="1"/>
                    <a:pt x="345" y="396"/>
                    <a:pt x="188" y="992"/>
                  </a:cubicBezTo>
                  <a:cubicBezTo>
                    <a:pt x="0" y="1703"/>
                    <a:pt x="425" y="2433"/>
                    <a:pt x="1135" y="2620"/>
                  </a:cubicBezTo>
                  <a:cubicBezTo>
                    <a:pt x="1249" y="2650"/>
                    <a:pt x="1363" y="2665"/>
                    <a:pt x="1475" y="2665"/>
                  </a:cubicBezTo>
                  <a:cubicBezTo>
                    <a:pt x="2065" y="2665"/>
                    <a:pt x="2606" y="2270"/>
                    <a:pt x="2763" y="1673"/>
                  </a:cubicBezTo>
                  <a:cubicBezTo>
                    <a:pt x="2951" y="963"/>
                    <a:pt x="2526" y="233"/>
                    <a:pt x="1816" y="45"/>
                  </a:cubicBezTo>
                  <a:cubicBezTo>
                    <a:pt x="1702" y="15"/>
                    <a:pt x="1588" y="1"/>
                    <a:pt x="147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6"/>
            <p:cNvSpPr/>
            <p:nvPr/>
          </p:nvSpPr>
          <p:spPr>
            <a:xfrm>
              <a:off x="3052125" y="4195950"/>
              <a:ext cx="73275" cy="66550"/>
            </a:xfrm>
            <a:custGeom>
              <a:avLst/>
              <a:gdLst/>
              <a:ahLst/>
              <a:cxnLst/>
              <a:rect l="l" t="t" r="r" b="b"/>
              <a:pathLst>
                <a:path w="2931" h="2662" extrusionOk="0">
                  <a:moveTo>
                    <a:pt x="1450" y="1"/>
                  </a:moveTo>
                  <a:cubicBezTo>
                    <a:pt x="854" y="1"/>
                    <a:pt x="311" y="414"/>
                    <a:pt x="168" y="1027"/>
                  </a:cubicBezTo>
                  <a:cubicBezTo>
                    <a:pt x="0" y="1737"/>
                    <a:pt x="434" y="2457"/>
                    <a:pt x="1155" y="2625"/>
                  </a:cubicBezTo>
                  <a:cubicBezTo>
                    <a:pt x="1259" y="2650"/>
                    <a:pt x="1363" y="2661"/>
                    <a:pt x="1466" y="2661"/>
                  </a:cubicBezTo>
                  <a:cubicBezTo>
                    <a:pt x="2069" y="2661"/>
                    <a:pt x="2610" y="2254"/>
                    <a:pt x="2753" y="1639"/>
                  </a:cubicBezTo>
                  <a:cubicBezTo>
                    <a:pt x="2931" y="918"/>
                    <a:pt x="2487" y="208"/>
                    <a:pt x="1767" y="40"/>
                  </a:cubicBezTo>
                  <a:cubicBezTo>
                    <a:pt x="1661" y="14"/>
                    <a:pt x="1555" y="1"/>
                    <a:pt x="14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6"/>
            <p:cNvSpPr/>
            <p:nvPr/>
          </p:nvSpPr>
          <p:spPr>
            <a:xfrm>
              <a:off x="3353550" y="4195575"/>
              <a:ext cx="74025" cy="66625"/>
            </a:xfrm>
            <a:custGeom>
              <a:avLst/>
              <a:gdLst/>
              <a:ahLst/>
              <a:cxnLst/>
              <a:rect l="l" t="t" r="r" b="b"/>
              <a:pathLst>
                <a:path w="2961" h="2665" extrusionOk="0">
                  <a:moveTo>
                    <a:pt x="1477" y="1"/>
                  </a:moveTo>
                  <a:cubicBezTo>
                    <a:pt x="889" y="1"/>
                    <a:pt x="354" y="396"/>
                    <a:pt x="188" y="992"/>
                  </a:cubicBezTo>
                  <a:cubicBezTo>
                    <a:pt x="1" y="1703"/>
                    <a:pt x="425" y="2433"/>
                    <a:pt x="1136" y="2620"/>
                  </a:cubicBezTo>
                  <a:cubicBezTo>
                    <a:pt x="1251" y="2650"/>
                    <a:pt x="1366" y="2665"/>
                    <a:pt x="1479" y="2665"/>
                  </a:cubicBezTo>
                  <a:cubicBezTo>
                    <a:pt x="2073" y="2665"/>
                    <a:pt x="2606" y="2270"/>
                    <a:pt x="2764" y="1673"/>
                  </a:cubicBezTo>
                  <a:cubicBezTo>
                    <a:pt x="2961" y="963"/>
                    <a:pt x="2537" y="233"/>
                    <a:pt x="1816" y="45"/>
                  </a:cubicBezTo>
                  <a:cubicBezTo>
                    <a:pt x="1703" y="15"/>
                    <a:pt x="1589" y="1"/>
                    <a:pt x="14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6"/>
            <p:cNvSpPr/>
            <p:nvPr/>
          </p:nvSpPr>
          <p:spPr>
            <a:xfrm>
              <a:off x="3655750" y="4195575"/>
              <a:ext cx="73775" cy="66625"/>
            </a:xfrm>
            <a:custGeom>
              <a:avLst/>
              <a:gdLst/>
              <a:ahLst/>
              <a:cxnLst/>
              <a:rect l="l" t="t" r="r" b="b"/>
              <a:pathLst>
                <a:path w="2951" h="2665" extrusionOk="0">
                  <a:moveTo>
                    <a:pt x="1475" y="1"/>
                  </a:moveTo>
                  <a:cubicBezTo>
                    <a:pt x="885" y="1"/>
                    <a:pt x="345" y="396"/>
                    <a:pt x="187" y="992"/>
                  </a:cubicBezTo>
                  <a:cubicBezTo>
                    <a:pt x="0" y="1703"/>
                    <a:pt x="424" y="2433"/>
                    <a:pt x="1135" y="2620"/>
                  </a:cubicBezTo>
                  <a:cubicBezTo>
                    <a:pt x="1248" y="2650"/>
                    <a:pt x="1363" y="2665"/>
                    <a:pt x="1475" y="2665"/>
                  </a:cubicBezTo>
                  <a:cubicBezTo>
                    <a:pt x="2065" y="2665"/>
                    <a:pt x="2605" y="2270"/>
                    <a:pt x="2763" y="1673"/>
                  </a:cubicBezTo>
                  <a:cubicBezTo>
                    <a:pt x="2950" y="963"/>
                    <a:pt x="2526" y="233"/>
                    <a:pt x="1816" y="45"/>
                  </a:cubicBezTo>
                  <a:cubicBezTo>
                    <a:pt x="1702" y="15"/>
                    <a:pt x="1588" y="1"/>
                    <a:pt x="147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6"/>
            <p:cNvSpPr/>
            <p:nvPr/>
          </p:nvSpPr>
          <p:spPr>
            <a:xfrm>
              <a:off x="2145575" y="4195775"/>
              <a:ext cx="73050" cy="66750"/>
            </a:xfrm>
            <a:custGeom>
              <a:avLst/>
              <a:gdLst/>
              <a:ahLst/>
              <a:cxnLst/>
              <a:rect l="l" t="t" r="r" b="b"/>
              <a:pathLst>
                <a:path w="2922" h="2670" extrusionOk="0">
                  <a:moveTo>
                    <a:pt x="1462" y="0"/>
                  </a:moveTo>
                  <a:cubicBezTo>
                    <a:pt x="1121" y="0"/>
                    <a:pt x="780" y="131"/>
                    <a:pt x="524" y="392"/>
                  </a:cubicBezTo>
                  <a:cubicBezTo>
                    <a:pt x="1" y="915"/>
                    <a:pt x="1" y="1754"/>
                    <a:pt x="524" y="2277"/>
                  </a:cubicBezTo>
                  <a:cubicBezTo>
                    <a:pt x="780" y="2538"/>
                    <a:pt x="1121" y="2669"/>
                    <a:pt x="1462" y="2669"/>
                  </a:cubicBezTo>
                  <a:cubicBezTo>
                    <a:pt x="1804" y="2669"/>
                    <a:pt x="2147" y="2538"/>
                    <a:pt x="2408" y="2277"/>
                  </a:cubicBezTo>
                  <a:cubicBezTo>
                    <a:pt x="2922" y="1754"/>
                    <a:pt x="2922" y="915"/>
                    <a:pt x="2408" y="392"/>
                  </a:cubicBezTo>
                  <a:cubicBezTo>
                    <a:pt x="2147" y="131"/>
                    <a:pt x="1804" y="0"/>
                    <a:pt x="146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6"/>
            <p:cNvSpPr/>
            <p:nvPr/>
          </p:nvSpPr>
          <p:spPr>
            <a:xfrm>
              <a:off x="1842175" y="4195725"/>
              <a:ext cx="75750" cy="66750"/>
            </a:xfrm>
            <a:custGeom>
              <a:avLst/>
              <a:gdLst/>
              <a:ahLst/>
              <a:cxnLst/>
              <a:rect l="l" t="t" r="r" b="b"/>
              <a:pathLst>
                <a:path w="3030" h="2670" extrusionOk="0">
                  <a:moveTo>
                    <a:pt x="1509" y="0"/>
                  </a:moveTo>
                  <a:cubicBezTo>
                    <a:pt x="1341" y="0"/>
                    <a:pt x="1171" y="32"/>
                    <a:pt x="1007" y="98"/>
                  </a:cubicBezTo>
                  <a:cubicBezTo>
                    <a:pt x="326" y="385"/>
                    <a:pt x="0" y="1164"/>
                    <a:pt x="287" y="1845"/>
                  </a:cubicBezTo>
                  <a:cubicBezTo>
                    <a:pt x="495" y="2358"/>
                    <a:pt x="988" y="2669"/>
                    <a:pt x="1510" y="2669"/>
                  </a:cubicBezTo>
                  <a:cubicBezTo>
                    <a:pt x="1681" y="2669"/>
                    <a:pt x="1855" y="2636"/>
                    <a:pt x="2023" y="2565"/>
                  </a:cubicBezTo>
                  <a:cubicBezTo>
                    <a:pt x="2704" y="2289"/>
                    <a:pt x="3030" y="1509"/>
                    <a:pt x="2743" y="829"/>
                  </a:cubicBezTo>
                  <a:cubicBezTo>
                    <a:pt x="2534" y="312"/>
                    <a:pt x="2035" y="0"/>
                    <a:pt x="15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6"/>
            <p:cNvSpPr/>
            <p:nvPr/>
          </p:nvSpPr>
          <p:spPr>
            <a:xfrm>
              <a:off x="1541225" y="4195800"/>
              <a:ext cx="73300" cy="66675"/>
            </a:xfrm>
            <a:custGeom>
              <a:avLst/>
              <a:gdLst/>
              <a:ahLst/>
              <a:cxnLst/>
              <a:rect l="l" t="t" r="r" b="b"/>
              <a:pathLst>
                <a:path w="2932" h="2667" extrusionOk="0">
                  <a:moveTo>
                    <a:pt x="1470" y="1"/>
                  </a:moveTo>
                  <a:cubicBezTo>
                    <a:pt x="862" y="1"/>
                    <a:pt x="312" y="415"/>
                    <a:pt x="168" y="1033"/>
                  </a:cubicBezTo>
                  <a:cubicBezTo>
                    <a:pt x="1" y="1743"/>
                    <a:pt x="445" y="2463"/>
                    <a:pt x="1155" y="2631"/>
                  </a:cubicBezTo>
                  <a:cubicBezTo>
                    <a:pt x="1258" y="2655"/>
                    <a:pt x="1361" y="2667"/>
                    <a:pt x="1462" y="2667"/>
                  </a:cubicBezTo>
                  <a:cubicBezTo>
                    <a:pt x="2070" y="2667"/>
                    <a:pt x="2620" y="2253"/>
                    <a:pt x="2763" y="1645"/>
                  </a:cubicBezTo>
                  <a:cubicBezTo>
                    <a:pt x="2931" y="924"/>
                    <a:pt x="2487" y="214"/>
                    <a:pt x="1777" y="36"/>
                  </a:cubicBezTo>
                  <a:cubicBezTo>
                    <a:pt x="1674" y="12"/>
                    <a:pt x="1571" y="1"/>
                    <a:pt x="14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6"/>
            <p:cNvSpPr/>
            <p:nvPr/>
          </p:nvSpPr>
          <p:spPr>
            <a:xfrm>
              <a:off x="1239050" y="4195875"/>
              <a:ext cx="73275" cy="66675"/>
            </a:xfrm>
            <a:custGeom>
              <a:avLst/>
              <a:gdLst/>
              <a:ahLst/>
              <a:cxnLst/>
              <a:rect l="l" t="t" r="r" b="b"/>
              <a:pathLst>
                <a:path w="2931" h="2667" extrusionOk="0">
                  <a:moveTo>
                    <a:pt x="1468" y="1"/>
                  </a:moveTo>
                  <a:cubicBezTo>
                    <a:pt x="1121" y="1"/>
                    <a:pt x="775" y="137"/>
                    <a:pt x="514" y="408"/>
                  </a:cubicBezTo>
                  <a:cubicBezTo>
                    <a:pt x="0" y="931"/>
                    <a:pt x="10" y="1780"/>
                    <a:pt x="543" y="2293"/>
                  </a:cubicBezTo>
                  <a:cubicBezTo>
                    <a:pt x="798" y="2543"/>
                    <a:pt x="1131" y="2667"/>
                    <a:pt x="1465" y="2667"/>
                  </a:cubicBezTo>
                  <a:cubicBezTo>
                    <a:pt x="1815" y="2667"/>
                    <a:pt x="2165" y="2531"/>
                    <a:pt x="2428" y="2263"/>
                  </a:cubicBezTo>
                  <a:cubicBezTo>
                    <a:pt x="2931" y="1730"/>
                    <a:pt x="2921" y="892"/>
                    <a:pt x="2398" y="379"/>
                  </a:cubicBezTo>
                  <a:cubicBezTo>
                    <a:pt x="2137" y="127"/>
                    <a:pt x="1802" y="1"/>
                    <a:pt x="146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6"/>
            <p:cNvSpPr/>
            <p:nvPr/>
          </p:nvSpPr>
          <p:spPr>
            <a:xfrm>
              <a:off x="935875" y="4195825"/>
              <a:ext cx="75525" cy="66650"/>
            </a:xfrm>
            <a:custGeom>
              <a:avLst/>
              <a:gdLst/>
              <a:ahLst/>
              <a:cxnLst/>
              <a:rect l="l" t="t" r="r" b="b"/>
              <a:pathLst>
                <a:path w="3021" h="2666" extrusionOk="0">
                  <a:moveTo>
                    <a:pt x="1510" y="0"/>
                  </a:moveTo>
                  <a:cubicBezTo>
                    <a:pt x="1339" y="0"/>
                    <a:pt x="1165" y="34"/>
                    <a:pt x="997" y="104"/>
                  </a:cubicBezTo>
                  <a:cubicBezTo>
                    <a:pt x="317" y="381"/>
                    <a:pt x="1" y="1160"/>
                    <a:pt x="277" y="1841"/>
                  </a:cubicBezTo>
                  <a:cubicBezTo>
                    <a:pt x="493" y="2354"/>
                    <a:pt x="988" y="2665"/>
                    <a:pt x="1506" y="2665"/>
                  </a:cubicBezTo>
                  <a:cubicBezTo>
                    <a:pt x="1676" y="2665"/>
                    <a:pt x="1848" y="2632"/>
                    <a:pt x="2014" y="2561"/>
                  </a:cubicBezTo>
                  <a:cubicBezTo>
                    <a:pt x="2695" y="2285"/>
                    <a:pt x="3020" y="1505"/>
                    <a:pt x="2734" y="825"/>
                  </a:cubicBezTo>
                  <a:cubicBezTo>
                    <a:pt x="2526" y="312"/>
                    <a:pt x="2032" y="0"/>
                    <a:pt x="15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6"/>
            <p:cNvSpPr/>
            <p:nvPr/>
          </p:nvSpPr>
          <p:spPr>
            <a:xfrm>
              <a:off x="634700" y="4195800"/>
              <a:ext cx="73275" cy="66675"/>
            </a:xfrm>
            <a:custGeom>
              <a:avLst/>
              <a:gdLst/>
              <a:ahLst/>
              <a:cxnLst/>
              <a:rect l="l" t="t" r="r" b="b"/>
              <a:pathLst>
                <a:path w="2931" h="2667" extrusionOk="0">
                  <a:moveTo>
                    <a:pt x="1470" y="1"/>
                  </a:moveTo>
                  <a:cubicBezTo>
                    <a:pt x="864" y="1"/>
                    <a:pt x="322" y="414"/>
                    <a:pt x="178" y="1023"/>
                  </a:cubicBezTo>
                  <a:cubicBezTo>
                    <a:pt x="0" y="1743"/>
                    <a:pt x="444" y="2463"/>
                    <a:pt x="1164" y="2631"/>
                  </a:cubicBezTo>
                  <a:cubicBezTo>
                    <a:pt x="1266" y="2655"/>
                    <a:pt x="1367" y="2667"/>
                    <a:pt x="1468" y="2667"/>
                  </a:cubicBezTo>
                  <a:cubicBezTo>
                    <a:pt x="2069" y="2667"/>
                    <a:pt x="2619" y="2252"/>
                    <a:pt x="2763" y="1635"/>
                  </a:cubicBezTo>
                  <a:cubicBezTo>
                    <a:pt x="2931" y="924"/>
                    <a:pt x="2497" y="204"/>
                    <a:pt x="1776" y="36"/>
                  </a:cubicBezTo>
                  <a:cubicBezTo>
                    <a:pt x="1673" y="12"/>
                    <a:pt x="1571" y="1"/>
                    <a:pt x="14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6"/>
            <p:cNvSpPr/>
            <p:nvPr/>
          </p:nvSpPr>
          <p:spPr>
            <a:xfrm>
              <a:off x="699825" y="4293150"/>
              <a:ext cx="385075" cy="360650"/>
            </a:xfrm>
            <a:custGeom>
              <a:avLst/>
              <a:gdLst/>
              <a:ahLst/>
              <a:cxnLst/>
              <a:rect l="l" t="t" r="r" b="b"/>
              <a:pathLst>
                <a:path w="15403" h="14426" extrusionOk="0">
                  <a:moveTo>
                    <a:pt x="197" y="0"/>
                  </a:moveTo>
                  <a:lnTo>
                    <a:pt x="0" y="14426"/>
                  </a:lnTo>
                  <a:lnTo>
                    <a:pt x="15205" y="14426"/>
                  </a:lnTo>
                  <a:lnTo>
                    <a:pt x="1540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6"/>
            <p:cNvSpPr/>
            <p:nvPr/>
          </p:nvSpPr>
          <p:spPr>
            <a:xfrm>
              <a:off x="2384625" y="4293150"/>
              <a:ext cx="383100" cy="359425"/>
            </a:xfrm>
            <a:custGeom>
              <a:avLst/>
              <a:gdLst/>
              <a:ahLst/>
              <a:cxnLst/>
              <a:rect l="l" t="t" r="r" b="b"/>
              <a:pathLst>
                <a:path w="15324" h="14377" extrusionOk="0">
                  <a:moveTo>
                    <a:pt x="118" y="0"/>
                  </a:moveTo>
                  <a:lnTo>
                    <a:pt x="0" y="14376"/>
                  </a:lnTo>
                  <a:lnTo>
                    <a:pt x="15205" y="14376"/>
                  </a:lnTo>
                  <a:lnTo>
                    <a:pt x="1532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6"/>
            <p:cNvSpPr/>
            <p:nvPr/>
          </p:nvSpPr>
          <p:spPr>
            <a:xfrm>
              <a:off x="812050" y="4157975"/>
              <a:ext cx="155425" cy="2225"/>
            </a:xfrm>
            <a:custGeom>
              <a:avLst/>
              <a:gdLst/>
              <a:ahLst/>
              <a:cxnLst/>
              <a:rect l="l" t="t" r="r" b="b"/>
              <a:pathLst>
                <a:path w="6217" h="89" extrusionOk="0">
                  <a:moveTo>
                    <a:pt x="3109" y="0"/>
                  </a:moveTo>
                  <a:cubicBezTo>
                    <a:pt x="1392" y="0"/>
                    <a:pt x="1" y="20"/>
                    <a:pt x="1" y="40"/>
                  </a:cubicBezTo>
                  <a:cubicBezTo>
                    <a:pt x="1" y="69"/>
                    <a:pt x="1392" y="89"/>
                    <a:pt x="3109" y="89"/>
                  </a:cubicBezTo>
                  <a:cubicBezTo>
                    <a:pt x="4826" y="89"/>
                    <a:pt x="6217" y="69"/>
                    <a:pt x="6217" y="40"/>
                  </a:cubicBezTo>
                  <a:cubicBezTo>
                    <a:pt x="6217" y="20"/>
                    <a:pt x="4826" y="0"/>
                    <a:pt x="31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6"/>
            <p:cNvSpPr/>
            <p:nvPr/>
          </p:nvSpPr>
          <p:spPr>
            <a:xfrm>
              <a:off x="2919900" y="4279575"/>
              <a:ext cx="866600" cy="2000"/>
            </a:xfrm>
            <a:custGeom>
              <a:avLst/>
              <a:gdLst/>
              <a:ahLst/>
              <a:cxnLst/>
              <a:rect l="l" t="t" r="r" b="b"/>
              <a:pathLst>
                <a:path w="34664" h="80" extrusionOk="0">
                  <a:moveTo>
                    <a:pt x="25931" y="0"/>
                  </a:moveTo>
                  <a:cubicBezTo>
                    <a:pt x="21807" y="0"/>
                    <a:pt x="16903" y="20"/>
                    <a:pt x="11456" y="20"/>
                  </a:cubicBezTo>
                  <a:lnTo>
                    <a:pt x="2911" y="20"/>
                  </a:lnTo>
                  <a:cubicBezTo>
                    <a:pt x="1954" y="20"/>
                    <a:pt x="977" y="30"/>
                    <a:pt x="1" y="30"/>
                  </a:cubicBezTo>
                  <a:lnTo>
                    <a:pt x="1" y="40"/>
                  </a:lnTo>
                  <a:cubicBezTo>
                    <a:pt x="977" y="40"/>
                    <a:pt x="1954" y="60"/>
                    <a:pt x="2911" y="60"/>
                  </a:cubicBezTo>
                  <a:lnTo>
                    <a:pt x="11456" y="60"/>
                  </a:lnTo>
                  <a:cubicBezTo>
                    <a:pt x="16903" y="60"/>
                    <a:pt x="21817" y="79"/>
                    <a:pt x="25931" y="79"/>
                  </a:cubicBezTo>
                  <a:lnTo>
                    <a:pt x="34664" y="60"/>
                  </a:lnTo>
                  <a:lnTo>
                    <a:pt x="34664" y="30"/>
                  </a:lnTo>
                  <a:lnTo>
                    <a:pt x="34486" y="30"/>
                  </a:lnTo>
                  <a:lnTo>
                    <a:pt x="2593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6"/>
            <p:cNvSpPr/>
            <p:nvPr/>
          </p:nvSpPr>
          <p:spPr>
            <a:xfrm>
              <a:off x="2920150" y="4167350"/>
              <a:ext cx="866600" cy="1500"/>
            </a:xfrm>
            <a:custGeom>
              <a:avLst/>
              <a:gdLst/>
              <a:ahLst/>
              <a:cxnLst/>
              <a:rect l="l" t="t" r="r" b="b"/>
              <a:pathLst>
                <a:path w="34664" h="60" extrusionOk="0">
                  <a:moveTo>
                    <a:pt x="29237" y="0"/>
                  </a:moveTo>
                  <a:cubicBezTo>
                    <a:pt x="21649" y="0"/>
                    <a:pt x="11387" y="10"/>
                    <a:pt x="0" y="10"/>
                  </a:cubicBezTo>
                  <a:lnTo>
                    <a:pt x="0" y="39"/>
                  </a:lnTo>
                  <a:cubicBezTo>
                    <a:pt x="11387" y="39"/>
                    <a:pt x="21649" y="59"/>
                    <a:pt x="29237" y="59"/>
                  </a:cubicBezTo>
                  <a:lnTo>
                    <a:pt x="34663" y="49"/>
                  </a:lnTo>
                  <a:lnTo>
                    <a:pt x="3466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6"/>
            <p:cNvSpPr/>
            <p:nvPr/>
          </p:nvSpPr>
          <p:spPr>
            <a:xfrm>
              <a:off x="557000" y="4166850"/>
              <a:ext cx="2366375" cy="114775"/>
            </a:xfrm>
            <a:custGeom>
              <a:avLst/>
              <a:gdLst/>
              <a:ahLst/>
              <a:cxnLst/>
              <a:rect l="l" t="t" r="r" b="b"/>
              <a:pathLst>
                <a:path w="94655" h="4591" extrusionOk="0">
                  <a:moveTo>
                    <a:pt x="2516" y="0"/>
                  </a:moveTo>
                  <a:cubicBezTo>
                    <a:pt x="2072" y="0"/>
                    <a:pt x="1648" y="119"/>
                    <a:pt x="1263" y="346"/>
                  </a:cubicBezTo>
                  <a:cubicBezTo>
                    <a:pt x="1085" y="464"/>
                    <a:pt x="908" y="602"/>
                    <a:pt x="770" y="760"/>
                  </a:cubicBezTo>
                  <a:cubicBezTo>
                    <a:pt x="622" y="918"/>
                    <a:pt x="493" y="1086"/>
                    <a:pt x="395" y="1283"/>
                  </a:cubicBezTo>
                  <a:cubicBezTo>
                    <a:pt x="0" y="2062"/>
                    <a:pt x="99" y="3000"/>
                    <a:pt x="641" y="3681"/>
                  </a:cubicBezTo>
                  <a:cubicBezTo>
                    <a:pt x="770" y="3858"/>
                    <a:pt x="928" y="4006"/>
                    <a:pt x="1105" y="4125"/>
                  </a:cubicBezTo>
                  <a:cubicBezTo>
                    <a:pt x="1273" y="4253"/>
                    <a:pt x="1470" y="4361"/>
                    <a:pt x="1668" y="4431"/>
                  </a:cubicBezTo>
                  <a:cubicBezTo>
                    <a:pt x="1875" y="4509"/>
                    <a:pt x="2082" y="4559"/>
                    <a:pt x="2299" y="4579"/>
                  </a:cubicBezTo>
                  <a:cubicBezTo>
                    <a:pt x="2408" y="4588"/>
                    <a:pt x="2514" y="4591"/>
                    <a:pt x="2620" y="4591"/>
                  </a:cubicBezTo>
                  <a:cubicBezTo>
                    <a:pt x="2726" y="4591"/>
                    <a:pt x="2832" y="4588"/>
                    <a:pt x="2940" y="4588"/>
                  </a:cubicBezTo>
                  <a:lnTo>
                    <a:pt x="34140" y="4588"/>
                  </a:lnTo>
                  <a:lnTo>
                    <a:pt x="65902" y="4579"/>
                  </a:lnTo>
                  <a:lnTo>
                    <a:pt x="87314" y="4569"/>
                  </a:lnTo>
                  <a:lnTo>
                    <a:pt x="93135" y="4559"/>
                  </a:lnTo>
                  <a:lnTo>
                    <a:pt x="94645" y="4559"/>
                  </a:lnTo>
                  <a:lnTo>
                    <a:pt x="94655" y="4539"/>
                  </a:lnTo>
                  <a:lnTo>
                    <a:pt x="93135" y="4539"/>
                  </a:lnTo>
                  <a:lnTo>
                    <a:pt x="87314" y="4529"/>
                  </a:lnTo>
                  <a:lnTo>
                    <a:pt x="65902" y="4509"/>
                  </a:lnTo>
                  <a:lnTo>
                    <a:pt x="34150" y="4500"/>
                  </a:lnTo>
                  <a:lnTo>
                    <a:pt x="2940" y="4500"/>
                  </a:lnTo>
                  <a:cubicBezTo>
                    <a:pt x="2723" y="4500"/>
                    <a:pt x="2516" y="4500"/>
                    <a:pt x="2309" y="4490"/>
                  </a:cubicBezTo>
                  <a:cubicBezTo>
                    <a:pt x="2102" y="4470"/>
                    <a:pt x="1894" y="4431"/>
                    <a:pt x="1697" y="4352"/>
                  </a:cubicBezTo>
                  <a:cubicBezTo>
                    <a:pt x="1510" y="4283"/>
                    <a:pt x="1322" y="4184"/>
                    <a:pt x="1164" y="4056"/>
                  </a:cubicBezTo>
                  <a:cubicBezTo>
                    <a:pt x="997" y="3937"/>
                    <a:pt x="839" y="3789"/>
                    <a:pt x="720" y="3631"/>
                  </a:cubicBezTo>
                  <a:cubicBezTo>
                    <a:pt x="197" y="2970"/>
                    <a:pt x="109" y="2072"/>
                    <a:pt x="484" y="1332"/>
                  </a:cubicBezTo>
                  <a:cubicBezTo>
                    <a:pt x="572" y="1145"/>
                    <a:pt x="691" y="977"/>
                    <a:pt x="839" y="819"/>
                  </a:cubicBezTo>
                  <a:cubicBezTo>
                    <a:pt x="977" y="671"/>
                    <a:pt x="1145" y="533"/>
                    <a:pt x="1322" y="434"/>
                  </a:cubicBezTo>
                  <a:cubicBezTo>
                    <a:pt x="1677" y="207"/>
                    <a:pt x="2092" y="99"/>
                    <a:pt x="2516" y="99"/>
                  </a:cubicBezTo>
                  <a:lnTo>
                    <a:pt x="73154" y="79"/>
                  </a:lnTo>
                  <a:lnTo>
                    <a:pt x="94566" y="69"/>
                  </a:lnTo>
                  <a:lnTo>
                    <a:pt x="94655" y="69"/>
                  </a:lnTo>
                  <a:lnTo>
                    <a:pt x="94655" y="30"/>
                  </a:lnTo>
                  <a:lnTo>
                    <a:pt x="94576" y="30"/>
                  </a:lnTo>
                  <a:lnTo>
                    <a:pt x="73164" y="20"/>
                  </a:lnTo>
                  <a:lnTo>
                    <a:pt x="251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36"/>
          <p:cNvGrpSpPr/>
          <p:nvPr/>
        </p:nvGrpSpPr>
        <p:grpSpPr>
          <a:xfrm>
            <a:off x="1465328" y="3446696"/>
            <a:ext cx="276170" cy="460804"/>
            <a:chOff x="6761975" y="2915200"/>
            <a:chExt cx="141350" cy="235850"/>
          </a:xfrm>
        </p:grpSpPr>
        <p:sp>
          <p:nvSpPr>
            <p:cNvPr id="2098" name="Google Shape;2098;p36"/>
            <p:cNvSpPr/>
            <p:nvPr/>
          </p:nvSpPr>
          <p:spPr>
            <a:xfrm>
              <a:off x="6761975" y="2915200"/>
              <a:ext cx="141350" cy="235850"/>
            </a:xfrm>
            <a:custGeom>
              <a:avLst/>
              <a:gdLst/>
              <a:ahLst/>
              <a:cxnLst/>
              <a:rect l="l" t="t" r="r" b="b"/>
              <a:pathLst>
                <a:path w="5654" h="9434" extrusionOk="0">
                  <a:moveTo>
                    <a:pt x="0" y="1"/>
                  </a:moveTo>
                  <a:lnTo>
                    <a:pt x="0" y="9434"/>
                  </a:lnTo>
                  <a:lnTo>
                    <a:pt x="5654" y="9434"/>
                  </a:lnTo>
                  <a:lnTo>
                    <a:pt x="565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6"/>
            <p:cNvSpPr/>
            <p:nvPr/>
          </p:nvSpPr>
          <p:spPr>
            <a:xfrm>
              <a:off x="6871250" y="2916700"/>
              <a:ext cx="2475" cy="233625"/>
            </a:xfrm>
            <a:custGeom>
              <a:avLst/>
              <a:gdLst/>
              <a:ahLst/>
              <a:cxnLst/>
              <a:rect l="l" t="t" r="r" b="b"/>
              <a:pathLst>
                <a:path w="99" h="9345" extrusionOk="0">
                  <a:moveTo>
                    <a:pt x="50" y="0"/>
                  </a:moveTo>
                  <a:cubicBezTo>
                    <a:pt x="20" y="0"/>
                    <a:pt x="0" y="2092"/>
                    <a:pt x="0" y="4667"/>
                  </a:cubicBezTo>
                  <a:cubicBezTo>
                    <a:pt x="0" y="7252"/>
                    <a:pt x="30" y="9344"/>
                    <a:pt x="50" y="9344"/>
                  </a:cubicBezTo>
                  <a:cubicBezTo>
                    <a:pt x="79" y="9344"/>
                    <a:pt x="99" y="7252"/>
                    <a:pt x="99" y="4667"/>
                  </a:cubicBezTo>
                  <a:cubicBezTo>
                    <a:pt x="99" y="2092"/>
                    <a:pt x="79"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36"/>
          <p:cNvGrpSpPr/>
          <p:nvPr/>
        </p:nvGrpSpPr>
        <p:grpSpPr>
          <a:xfrm>
            <a:off x="3510788" y="3598949"/>
            <a:ext cx="491433" cy="316567"/>
            <a:chOff x="6457075" y="3205050"/>
            <a:chExt cx="199575" cy="128550"/>
          </a:xfrm>
        </p:grpSpPr>
        <p:sp>
          <p:nvSpPr>
            <p:cNvPr id="2101" name="Google Shape;2101;p36"/>
            <p:cNvSpPr/>
            <p:nvPr/>
          </p:nvSpPr>
          <p:spPr>
            <a:xfrm>
              <a:off x="6457075" y="3205300"/>
              <a:ext cx="199575" cy="128300"/>
            </a:xfrm>
            <a:custGeom>
              <a:avLst/>
              <a:gdLst/>
              <a:ahLst/>
              <a:cxnLst/>
              <a:rect l="l" t="t" r="r" b="b"/>
              <a:pathLst>
                <a:path w="7983" h="5132" extrusionOk="0">
                  <a:moveTo>
                    <a:pt x="0" y="0"/>
                  </a:moveTo>
                  <a:lnTo>
                    <a:pt x="0" y="5131"/>
                  </a:lnTo>
                  <a:lnTo>
                    <a:pt x="7983" y="5131"/>
                  </a:lnTo>
                  <a:lnTo>
                    <a:pt x="798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6"/>
            <p:cNvSpPr/>
            <p:nvPr/>
          </p:nvSpPr>
          <p:spPr>
            <a:xfrm>
              <a:off x="6578675" y="3205050"/>
              <a:ext cx="2250" cy="128550"/>
            </a:xfrm>
            <a:custGeom>
              <a:avLst/>
              <a:gdLst/>
              <a:ahLst/>
              <a:cxnLst/>
              <a:rect l="l" t="t" r="r" b="b"/>
              <a:pathLst>
                <a:path w="90" h="5142" extrusionOk="0">
                  <a:moveTo>
                    <a:pt x="50" y="1"/>
                  </a:moveTo>
                  <a:cubicBezTo>
                    <a:pt x="21" y="1"/>
                    <a:pt x="1" y="1155"/>
                    <a:pt x="1" y="2576"/>
                  </a:cubicBezTo>
                  <a:cubicBezTo>
                    <a:pt x="1" y="3987"/>
                    <a:pt x="21" y="5141"/>
                    <a:pt x="50" y="5141"/>
                  </a:cubicBezTo>
                  <a:cubicBezTo>
                    <a:pt x="70" y="5141"/>
                    <a:pt x="90" y="3987"/>
                    <a:pt x="90" y="2576"/>
                  </a:cubicBezTo>
                  <a:cubicBezTo>
                    <a:pt x="90" y="1155"/>
                    <a:pt x="70" y="1"/>
                    <a:pt x="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36"/>
          <p:cNvGrpSpPr/>
          <p:nvPr/>
        </p:nvGrpSpPr>
        <p:grpSpPr>
          <a:xfrm>
            <a:off x="5619256" y="3537387"/>
            <a:ext cx="562643" cy="378136"/>
            <a:chOff x="6737050" y="3350850"/>
            <a:chExt cx="240775" cy="161825"/>
          </a:xfrm>
        </p:grpSpPr>
        <p:sp>
          <p:nvSpPr>
            <p:cNvPr id="2104" name="Google Shape;2104;p36"/>
            <p:cNvSpPr/>
            <p:nvPr/>
          </p:nvSpPr>
          <p:spPr>
            <a:xfrm>
              <a:off x="6737050" y="3369575"/>
              <a:ext cx="219325" cy="141125"/>
            </a:xfrm>
            <a:custGeom>
              <a:avLst/>
              <a:gdLst/>
              <a:ahLst/>
              <a:cxnLst/>
              <a:rect l="l" t="t" r="r" b="b"/>
              <a:pathLst>
                <a:path w="8773" h="5645" extrusionOk="0">
                  <a:moveTo>
                    <a:pt x="1" y="1"/>
                  </a:moveTo>
                  <a:lnTo>
                    <a:pt x="1" y="5645"/>
                  </a:lnTo>
                  <a:lnTo>
                    <a:pt x="8772" y="5645"/>
                  </a:lnTo>
                  <a:lnTo>
                    <a:pt x="877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6"/>
            <p:cNvSpPr/>
            <p:nvPr/>
          </p:nvSpPr>
          <p:spPr>
            <a:xfrm>
              <a:off x="6928475" y="3350850"/>
              <a:ext cx="49350" cy="42275"/>
            </a:xfrm>
            <a:custGeom>
              <a:avLst/>
              <a:gdLst/>
              <a:ahLst/>
              <a:cxnLst/>
              <a:rect l="l" t="t" r="r" b="b"/>
              <a:pathLst>
                <a:path w="1974" h="1691" extrusionOk="0">
                  <a:moveTo>
                    <a:pt x="1125" y="0"/>
                  </a:moveTo>
                  <a:cubicBezTo>
                    <a:pt x="375" y="0"/>
                    <a:pt x="0" y="908"/>
                    <a:pt x="533" y="1441"/>
                  </a:cubicBezTo>
                  <a:cubicBezTo>
                    <a:pt x="706" y="1613"/>
                    <a:pt x="918" y="1691"/>
                    <a:pt x="1126" y="1691"/>
                  </a:cubicBezTo>
                  <a:cubicBezTo>
                    <a:pt x="1559" y="1691"/>
                    <a:pt x="1974" y="1355"/>
                    <a:pt x="1974" y="849"/>
                  </a:cubicBezTo>
                  <a:cubicBezTo>
                    <a:pt x="1974" y="375"/>
                    <a:pt x="1599" y="0"/>
                    <a:pt x="1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6"/>
            <p:cNvSpPr/>
            <p:nvPr/>
          </p:nvSpPr>
          <p:spPr>
            <a:xfrm>
              <a:off x="6945975" y="3365150"/>
              <a:ext cx="21500" cy="13575"/>
            </a:xfrm>
            <a:custGeom>
              <a:avLst/>
              <a:gdLst/>
              <a:ahLst/>
              <a:cxnLst/>
              <a:rect l="l" t="t" r="r" b="b"/>
              <a:pathLst>
                <a:path w="860" h="543" fill="none" extrusionOk="0">
                  <a:moveTo>
                    <a:pt x="1" y="207"/>
                  </a:moveTo>
                  <a:lnTo>
                    <a:pt x="336" y="543"/>
                  </a:lnTo>
                  <a:lnTo>
                    <a:pt x="859" y="0"/>
                  </a:lnTo>
                </a:path>
              </a:pathLst>
            </a:custGeom>
            <a:noFill/>
            <a:ln w="3200" cap="flat" cmpd="sng">
              <a:solidFill>
                <a:srgbClr val="FFFFFF"/>
              </a:solidFill>
              <a:prstDash val="solid"/>
              <a:miter lim="986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6"/>
            <p:cNvSpPr/>
            <p:nvPr/>
          </p:nvSpPr>
          <p:spPr>
            <a:xfrm>
              <a:off x="6889500" y="3370825"/>
              <a:ext cx="2250" cy="141850"/>
            </a:xfrm>
            <a:custGeom>
              <a:avLst/>
              <a:gdLst/>
              <a:ahLst/>
              <a:cxnLst/>
              <a:rect l="l" t="t" r="r" b="b"/>
              <a:pathLst>
                <a:path w="90" h="5674" extrusionOk="0">
                  <a:moveTo>
                    <a:pt x="50" y="0"/>
                  </a:moveTo>
                  <a:cubicBezTo>
                    <a:pt x="20" y="0"/>
                    <a:pt x="0" y="1263"/>
                    <a:pt x="0" y="2832"/>
                  </a:cubicBezTo>
                  <a:cubicBezTo>
                    <a:pt x="0" y="4401"/>
                    <a:pt x="20" y="5674"/>
                    <a:pt x="50" y="5674"/>
                  </a:cubicBezTo>
                  <a:cubicBezTo>
                    <a:pt x="69" y="5674"/>
                    <a:pt x="89" y="4401"/>
                    <a:pt x="89" y="2832"/>
                  </a:cubicBezTo>
                  <a:cubicBezTo>
                    <a:pt x="89" y="1263"/>
                    <a:pt x="69"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36"/>
          <p:cNvGrpSpPr/>
          <p:nvPr/>
        </p:nvGrpSpPr>
        <p:grpSpPr>
          <a:xfrm rot="1640267">
            <a:off x="7664962" y="3593316"/>
            <a:ext cx="491428" cy="328174"/>
            <a:chOff x="7019250" y="3675700"/>
            <a:chExt cx="228700" cy="152725"/>
          </a:xfrm>
        </p:grpSpPr>
        <p:sp>
          <p:nvSpPr>
            <p:cNvPr id="2109" name="Google Shape;2109;p36"/>
            <p:cNvSpPr/>
            <p:nvPr/>
          </p:nvSpPr>
          <p:spPr>
            <a:xfrm>
              <a:off x="7020975" y="3692975"/>
              <a:ext cx="207225" cy="133725"/>
            </a:xfrm>
            <a:custGeom>
              <a:avLst/>
              <a:gdLst/>
              <a:ahLst/>
              <a:cxnLst/>
              <a:rect l="l" t="t" r="r" b="b"/>
              <a:pathLst>
                <a:path w="8289" h="5349" extrusionOk="0">
                  <a:moveTo>
                    <a:pt x="8269" y="1"/>
                  </a:moveTo>
                  <a:lnTo>
                    <a:pt x="1" y="30"/>
                  </a:lnTo>
                  <a:lnTo>
                    <a:pt x="10" y="5348"/>
                  </a:lnTo>
                  <a:lnTo>
                    <a:pt x="8289" y="5319"/>
                  </a:lnTo>
                  <a:lnTo>
                    <a:pt x="826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6"/>
            <p:cNvSpPr/>
            <p:nvPr/>
          </p:nvSpPr>
          <p:spPr>
            <a:xfrm>
              <a:off x="7201300" y="3675700"/>
              <a:ext cx="46650" cy="39925"/>
            </a:xfrm>
            <a:custGeom>
              <a:avLst/>
              <a:gdLst/>
              <a:ahLst/>
              <a:cxnLst/>
              <a:rect l="l" t="t" r="r" b="b"/>
              <a:pathLst>
                <a:path w="1866" h="1597" extrusionOk="0">
                  <a:moveTo>
                    <a:pt x="1066" y="1"/>
                  </a:moveTo>
                  <a:cubicBezTo>
                    <a:pt x="356" y="1"/>
                    <a:pt x="0" y="859"/>
                    <a:pt x="504" y="1362"/>
                  </a:cubicBezTo>
                  <a:cubicBezTo>
                    <a:pt x="665" y="1524"/>
                    <a:pt x="864" y="1596"/>
                    <a:pt x="1059" y="1596"/>
                  </a:cubicBezTo>
                  <a:cubicBezTo>
                    <a:pt x="1470" y="1596"/>
                    <a:pt x="1865" y="1275"/>
                    <a:pt x="1865" y="800"/>
                  </a:cubicBezTo>
                  <a:cubicBezTo>
                    <a:pt x="1865" y="356"/>
                    <a:pt x="1510"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6"/>
            <p:cNvSpPr/>
            <p:nvPr/>
          </p:nvSpPr>
          <p:spPr>
            <a:xfrm>
              <a:off x="7217825" y="3689025"/>
              <a:ext cx="20500" cy="13100"/>
            </a:xfrm>
            <a:custGeom>
              <a:avLst/>
              <a:gdLst/>
              <a:ahLst/>
              <a:cxnLst/>
              <a:rect l="l" t="t" r="r" b="b"/>
              <a:pathLst>
                <a:path w="820" h="524" fill="none" extrusionOk="0">
                  <a:moveTo>
                    <a:pt x="0" y="198"/>
                  </a:moveTo>
                  <a:lnTo>
                    <a:pt x="316" y="524"/>
                  </a:lnTo>
                  <a:lnTo>
                    <a:pt x="819" y="1"/>
                  </a:lnTo>
                </a:path>
              </a:pathLst>
            </a:custGeom>
            <a:noFill/>
            <a:ln w="3200" cap="flat" cmpd="sng">
              <a:solidFill>
                <a:srgbClr val="FFFFFF"/>
              </a:solidFill>
              <a:prstDash val="solid"/>
              <a:miter lim="986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6"/>
            <p:cNvSpPr/>
            <p:nvPr/>
          </p:nvSpPr>
          <p:spPr>
            <a:xfrm>
              <a:off x="7164800" y="3694700"/>
              <a:ext cx="2475" cy="133725"/>
            </a:xfrm>
            <a:custGeom>
              <a:avLst/>
              <a:gdLst/>
              <a:ahLst/>
              <a:cxnLst/>
              <a:rect l="l" t="t" r="r" b="b"/>
              <a:pathLst>
                <a:path w="99" h="5349" extrusionOk="0">
                  <a:moveTo>
                    <a:pt x="39" y="1"/>
                  </a:moveTo>
                  <a:cubicBezTo>
                    <a:pt x="10" y="1"/>
                    <a:pt x="0" y="1195"/>
                    <a:pt x="0" y="2675"/>
                  </a:cubicBezTo>
                  <a:cubicBezTo>
                    <a:pt x="10" y="4155"/>
                    <a:pt x="30" y="5349"/>
                    <a:pt x="49" y="5349"/>
                  </a:cubicBezTo>
                  <a:cubicBezTo>
                    <a:pt x="79" y="5349"/>
                    <a:pt x="99" y="4145"/>
                    <a:pt x="89" y="2675"/>
                  </a:cubicBezTo>
                  <a:cubicBezTo>
                    <a:pt x="89" y="1195"/>
                    <a:pt x="59" y="1"/>
                    <a:pt x="3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6"/>
            <p:cNvSpPr/>
            <p:nvPr/>
          </p:nvSpPr>
          <p:spPr>
            <a:xfrm>
              <a:off x="7019250" y="3766975"/>
              <a:ext cx="211175" cy="2250"/>
            </a:xfrm>
            <a:custGeom>
              <a:avLst/>
              <a:gdLst/>
              <a:ahLst/>
              <a:cxnLst/>
              <a:rect l="l" t="t" r="r" b="b"/>
              <a:pathLst>
                <a:path w="8447" h="90" extrusionOk="0">
                  <a:moveTo>
                    <a:pt x="4224" y="1"/>
                  </a:moveTo>
                  <a:cubicBezTo>
                    <a:pt x="1885" y="1"/>
                    <a:pt x="0" y="20"/>
                    <a:pt x="0" y="40"/>
                  </a:cubicBezTo>
                  <a:cubicBezTo>
                    <a:pt x="0" y="70"/>
                    <a:pt x="1885" y="89"/>
                    <a:pt x="4224" y="89"/>
                  </a:cubicBezTo>
                  <a:cubicBezTo>
                    <a:pt x="6562" y="89"/>
                    <a:pt x="8447" y="70"/>
                    <a:pt x="8447" y="40"/>
                  </a:cubicBezTo>
                  <a:cubicBezTo>
                    <a:pt x="8447" y="20"/>
                    <a:pt x="6562" y="1"/>
                    <a:pt x="422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6"/>
            <p:cNvSpPr/>
            <p:nvPr/>
          </p:nvSpPr>
          <p:spPr>
            <a:xfrm>
              <a:off x="7084375" y="3693725"/>
              <a:ext cx="2475" cy="132725"/>
            </a:xfrm>
            <a:custGeom>
              <a:avLst/>
              <a:gdLst/>
              <a:ahLst/>
              <a:cxnLst/>
              <a:rect l="l" t="t" r="r" b="b"/>
              <a:pathLst>
                <a:path w="99" h="5309" extrusionOk="0">
                  <a:moveTo>
                    <a:pt x="50" y="0"/>
                  </a:moveTo>
                  <a:cubicBezTo>
                    <a:pt x="20" y="0"/>
                    <a:pt x="0" y="1184"/>
                    <a:pt x="0" y="2654"/>
                  </a:cubicBezTo>
                  <a:cubicBezTo>
                    <a:pt x="0" y="4125"/>
                    <a:pt x="30" y="5309"/>
                    <a:pt x="50" y="5309"/>
                  </a:cubicBezTo>
                  <a:cubicBezTo>
                    <a:pt x="79" y="5309"/>
                    <a:pt x="99" y="4125"/>
                    <a:pt x="99" y="2654"/>
                  </a:cubicBezTo>
                  <a:cubicBezTo>
                    <a:pt x="99" y="1184"/>
                    <a:pt x="79" y="0"/>
                    <a:pt x="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6"/>
            <p:cNvSpPr/>
            <p:nvPr/>
          </p:nvSpPr>
          <p:spPr>
            <a:xfrm>
              <a:off x="7195625" y="3693725"/>
              <a:ext cx="2250" cy="133725"/>
            </a:xfrm>
            <a:custGeom>
              <a:avLst/>
              <a:gdLst/>
              <a:ahLst/>
              <a:cxnLst/>
              <a:rect l="l" t="t" r="r" b="b"/>
              <a:pathLst>
                <a:path w="90" h="5349" extrusionOk="0">
                  <a:moveTo>
                    <a:pt x="50" y="0"/>
                  </a:moveTo>
                  <a:cubicBezTo>
                    <a:pt x="20" y="0"/>
                    <a:pt x="0" y="1194"/>
                    <a:pt x="0" y="2674"/>
                  </a:cubicBezTo>
                  <a:cubicBezTo>
                    <a:pt x="0" y="4154"/>
                    <a:pt x="20" y="5348"/>
                    <a:pt x="50" y="5348"/>
                  </a:cubicBezTo>
                  <a:cubicBezTo>
                    <a:pt x="79" y="5348"/>
                    <a:pt x="89" y="4154"/>
                    <a:pt x="89" y="2674"/>
                  </a:cubicBezTo>
                  <a:cubicBezTo>
                    <a:pt x="89" y="1194"/>
                    <a:pt x="69" y="0"/>
                    <a:pt x="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6"/>
            <p:cNvSpPr/>
            <p:nvPr/>
          </p:nvSpPr>
          <p:spPr>
            <a:xfrm>
              <a:off x="7044400" y="3737050"/>
              <a:ext cx="40000" cy="32425"/>
            </a:xfrm>
            <a:custGeom>
              <a:avLst/>
              <a:gdLst/>
              <a:ahLst/>
              <a:cxnLst/>
              <a:rect l="l" t="t" r="r" b="b"/>
              <a:pathLst>
                <a:path w="1600" h="1297" extrusionOk="0">
                  <a:moveTo>
                    <a:pt x="447" y="0"/>
                  </a:moveTo>
                  <a:cubicBezTo>
                    <a:pt x="342" y="0"/>
                    <a:pt x="236" y="35"/>
                    <a:pt x="149" y="102"/>
                  </a:cubicBezTo>
                  <a:cubicBezTo>
                    <a:pt x="90" y="152"/>
                    <a:pt x="40" y="221"/>
                    <a:pt x="21" y="300"/>
                  </a:cubicBezTo>
                  <a:cubicBezTo>
                    <a:pt x="1" y="379"/>
                    <a:pt x="11" y="458"/>
                    <a:pt x="40" y="527"/>
                  </a:cubicBezTo>
                  <a:cubicBezTo>
                    <a:pt x="109" y="655"/>
                    <a:pt x="208" y="754"/>
                    <a:pt x="317" y="833"/>
                  </a:cubicBezTo>
                  <a:cubicBezTo>
                    <a:pt x="504" y="971"/>
                    <a:pt x="701" y="1079"/>
                    <a:pt x="919" y="1148"/>
                  </a:cubicBezTo>
                  <a:cubicBezTo>
                    <a:pt x="1067" y="1198"/>
                    <a:pt x="1215" y="1227"/>
                    <a:pt x="1363" y="1247"/>
                  </a:cubicBezTo>
                  <a:cubicBezTo>
                    <a:pt x="1392" y="1252"/>
                    <a:pt x="1419" y="1254"/>
                    <a:pt x="1446" y="1254"/>
                  </a:cubicBezTo>
                  <a:cubicBezTo>
                    <a:pt x="1474" y="1254"/>
                    <a:pt x="1501" y="1252"/>
                    <a:pt x="1530" y="1247"/>
                  </a:cubicBezTo>
                  <a:cubicBezTo>
                    <a:pt x="1333" y="1207"/>
                    <a:pt x="1136" y="1158"/>
                    <a:pt x="938" y="1089"/>
                  </a:cubicBezTo>
                  <a:cubicBezTo>
                    <a:pt x="741" y="1010"/>
                    <a:pt x="544" y="902"/>
                    <a:pt x="366" y="773"/>
                  </a:cubicBezTo>
                  <a:cubicBezTo>
                    <a:pt x="267" y="694"/>
                    <a:pt x="178" y="606"/>
                    <a:pt x="119" y="497"/>
                  </a:cubicBezTo>
                  <a:cubicBezTo>
                    <a:pt x="70" y="379"/>
                    <a:pt x="100" y="241"/>
                    <a:pt x="208" y="171"/>
                  </a:cubicBezTo>
                  <a:cubicBezTo>
                    <a:pt x="277" y="116"/>
                    <a:pt x="366" y="85"/>
                    <a:pt x="457" y="85"/>
                  </a:cubicBezTo>
                  <a:cubicBezTo>
                    <a:pt x="496" y="85"/>
                    <a:pt x="535" y="91"/>
                    <a:pt x="573" y="102"/>
                  </a:cubicBezTo>
                  <a:cubicBezTo>
                    <a:pt x="692" y="142"/>
                    <a:pt x="800" y="191"/>
                    <a:pt x="899" y="270"/>
                  </a:cubicBezTo>
                  <a:cubicBezTo>
                    <a:pt x="1076" y="408"/>
                    <a:pt x="1234" y="566"/>
                    <a:pt x="1343" y="754"/>
                  </a:cubicBezTo>
                  <a:cubicBezTo>
                    <a:pt x="1451" y="921"/>
                    <a:pt x="1540" y="1109"/>
                    <a:pt x="1599" y="1296"/>
                  </a:cubicBezTo>
                  <a:cubicBezTo>
                    <a:pt x="1599" y="1247"/>
                    <a:pt x="1599" y="1188"/>
                    <a:pt x="1580" y="1138"/>
                  </a:cubicBezTo>
                  <a:cubicBezTo>
                    <a:pt x="1540" y="990"/>
                    <a:pt x="1481" y="852"/>
                    <a:pt x="1402" y="714"/>
                  </a:cubicBezTo>
                  <a:cubicBezTo>
                    <a:pt x="1284" y="517"/>
                    <a:pt x="1136" y="349"/>
                    <a:pt x="958" y="211"/>
                  </a:cubicBezTo>
                  <a:cubicBezTo>
                    <a:pt x="849" y="122"/>
                    <a:pt x="721" y="53"/>
                    <a:pt x="593" y="23"/>
                  </a:cubicBezTo>
                  <a:cubicBezTo>
                    <a:pt x="546" y="8"/>
                    <a:pt x="497" y="0"/>
                    <a:pt x="44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6"/>
            <p:cNvSpPr/>
            <p:nvPr/>
          </p:nvSpPr>
          <p:spPr>
            <a:xfrm>
              <a:off x="7084375" y="3735950"/>
              <a:ext cx="30125" cy="35500"/>
            </a:xfrm>
            <a:custGeom>
              <a:avLst/>
              <a:gdLst/>
              <a:ahLst/>
              <a:cxnLst/>
              <a:rect l="l" t="t" r="r" b="b"/>
              <a:pathLst>
                <a:path w="1205" h="1420" extrusionOk="0">
                  <a:moveTo>
                    <a:pt x="955" y="93"/>
                  </a:moveTo>
                  <a:cubicBezTo>
                    <a:pt x="992" y="93"/>
                    <a:pt x="1029" y="104"/>
                    <a:pt x="1066" y="127"/>
                  </a:cubicBezTo>
                  <a:cubicBezTo>
                    <a:pt x="1135" y="196"/>
                    <a:pt x="1115" y="334"/>
                    <a:pt x="1076" y="442"/>
                  </a:cubicBezTo>
                  <a:cubicBezTo>
                    <a:pt x="1036" y="551"/>
                    <a:pt x="987" y="650"/>
                    <a:pt x="928" y="748"/>
                  </a:cubicBezTo>
                  <a:cubicBezTo>
                    <a:pt x="819" y="916"/>
                    <a:pt x="681" y="1054"/>
                    <a:pt x="513" y="1163"/>
                  </a:cubicBezTo>
                  <a:cubicBezTo>
                    <a:pt x="359" y="1249"/>
                    <a:pt x="196" y="1317"/>
                    <a:pt x="23" y="1376"/>
                  </a:cubicBezTo>
                  <a:lnTo>
                    <a:pt x="23" y="1376"/>
                  </a:lnTo>
                  <a:cubicBezTo>
                    <a:pt x="69" y="1214"/>
                    <a:pt x="124" y="1059"/>
                    <a:pt x="188" y="896"/>
                  </a:cubicBezTo>
                  <a:cubicBezTo>
                    <a:pt x="267" y="719"/>
                    <a:pt x="375" y="551"/>
                    <a:pt x="513" y="403"/>
                  </a:cubicBezTo>
                  <a:cubicBezTo>
                    <a:pt x="583" y="324"/>
                    <a:pt x="671" y="245"/>
                    <a:pt x="760" y="176"/>
                  </a:cubicBezTo>
                  <a:cubicBezTo>
                    <a:pt x="809" y="137"/>
                    <a:pt x="859" y="107"/>
                    <a:pt x="918" y="97"/>
                  </a:cubicBezTo>
                  <a:cubicBezTo>
                    <a:pt x="930" y="95"/>
                    <a:pt x="943" y="93"/>
                    <a:pt x="955" y="93"/>
                  </a:cubicBezTo>
                  <a:close/>
                  <a:moveTo>
                    <a:pt x="959" y="1"/>
                  </a:moveTo>
                  <a:cubicBezTo>
                    <a:pt x="939" y="1"/>
                    <a:pt x="919" y="3"/>
                    <a:pt x="898" y="8"/>
                  </a:cubicBezTo>
                  <a:cubicBezTo>
                    <a:pt x="829" y="28"/>
                    <a:pt x="770" y="58"/>
                    <a:pt x="711" y="97"/>
                  </a:cubicBezTo>
                  <a:cubicBezTo>
                    <a:pt x="612" y="176"/>
                    <a:pt x="523" y="255"/>
                    <a:pt x="444" y="344"/>
                  </a:cubicBezTo>
                  <a:cubicBezTo>
                    <a:pt x="316" y="502"/>
                    <a:pt x="208" y="679"/>
                    <a:pt x="129" y="867"/>
                  </a:cubicBezTo>
                  <a:cubicBezTo>
                    <a:pt x="69" y="995"/>
                    <a:pt x="40" y="1133"/>
                    <a:pt x="20" y="1271"/>
                  </a:cubicBezTo>
                  <a:cubicBezTo>
                    <a:pt x="0" y="1321"/>
                    <a:pt x="0" y="1370"/>
                    <a:pt x="10" y="1419"/>
                  </a:cubicBezTo>
                  <a:cubicBezTo>
                    <a:pt x="14" y="1406"/>
                    <a:pt x="18" y="1393"/>
                    <a:pt x="21" y="1380"/>
                  </a:cubicBezTo>
                  <a:lnTo>
                    <a:pt x="21" y="1380"/>
                  </a:lnTo>
                  <a:cubicBezTo>
                    <a:pt x="67" y="1380"/>
                    <a:pt x="113" y="1378"/>
                    <a:pt x="158" y="1360"/>
                  </a:cubicBezTo>
                  <a:cubicBezTo>
                    <a:pt x="296" y="1330"/>
                    <a:pt x="425" y="1281"/>
                    <a:pt x="543" y="1212"/>
                  </a:cubicBezTo>
                  <a:cubicBezTo>
                    <a:pt x="721" y="1113"/>
                    <a:pt x="879" y="965"/>
                    <a:pt x="997" y="798"/>
                  </a:cubicBezTo>
                  <a:cubicBezTo>
                    <a:pt x="1066" y="689"/>
                    <a:pt x="1125" y="581"/>
                    <a:pt x="1165" y="462"/>
                  </a:cubicBezTo>
                  <a:cubicBezTo>
                    <a:pt x="1184" y="403"/>
                    <a:pt x="1194" y="334"/>
                    <a:pt x="1204" y="265"/>
                  </a:cubicBezTo>
                  <a:cubicBezTo>
                    <a:pt x="1204" y="186"/>
                    <a:pt x="1175" y="117"/>
                    <a:pt x="1115" y="58"/>
                  </a:cubicBezTo>
                  <a:cubicBezTo>
                    <a:pt x="1071" y="21"/>
                    <a:pt x="1017" y="1"/>
                    <a:pt x="95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4" name="Picture 333">
            <a:extLst>
              <a:ext uri="{FF2B5EF4-FFF2-40B4-BE49-F238E27FC236}">
                <a16:creationId xmlns:a16="http://schemas.microsoft.com/office/drawing/2014/main" id="{1386DDE3-0583-0A4B-AAB0-0D56F65E9AE7}"/>
              </a:ext>
            </a:extLst>
          </p:cNvPr>
          <p:cNvPicPr>
            <a:picLocks noChangeAspect="1"/>
          </p:cNvPicPr>
          <p:nvPr/>
        </p:nvPicPr>
        <p:blipFill rotWithShape="1">
          <a:blip r:embed="rId3"/>
          <a:srcRect r="15207" b="1"/>
          <a:stretch/>
        </p:blipFill>
        <p:spPr>
          <a:xfrm>
            <a:off x="292536" y="0"/>
            <a:ext cx="4050824" cy="2830531"/>
          </a:xfrm>
          <a:custGeom>
            <a:avLst/>
            <a:gdLst/>
            <a:ahLst/>
            <a:cxnLst/>
            <a:rect l="l" t="t" r="r" b="b"/>
            <a:pathLst>
              <a:path w="6005375" h="4196281">
                <a:moveTo>
                  <a:pt x="0" y="0"/>
                </a:moveTo>
                <a:lnTo>
                  <a:pt x="6000673" y="0"/>
                </a:lnTo>
                <a:lnTo>
                  <a:pt x="5998730" y="19709"/>
                </a:lnTo>
                <a:cubicBezTo>
                  <a:pt x="6001245" y="280059"/>
                  <a:pt x="5986414" y="540409"/>
                  <a:pt x="5999656" y="800631"/>
                </a:cubicBezTo>
                <a:cubicBezTo>
                  <a:pt x="6009854" y="1001996"/>
                  <a:pt x="6003364" y="1203233"/>
                  <a:pt x="5999656" y="1404471"/>
                </a:cubicBezTo>
                <a:cubicBezTo>
                  <a:pt x="5992506" y="1790420"/>
                  <a:pt x="6003364" y="2175860"/>
                  <a:pt x="5998730" y="2561300"/>
                </a:cubicBezTo>
                <a:cubicBezTo>
                  <a:pt x="5996744" y="2732154"/>
                  <a:pt x="5998994" y="2902754"/>
                  <a:pt x="6003364" y="3073609"/>
                </a:cubicBezTo>
                <a:cubicBezTo>
                  <a:pt x="6009720" y="3317560"/>
                  <a:pt x="5999922" y="3561638"/>
                  <a:pt x="5989196" y="3805463"/>
                </a:cubicBezTo>
                <a:cubicBezTo>
                  <a:pt x="5985594" y="3872508"/>
                  <a:pt x="5984647" y="3939633"/>
                  <a:pt x="5986348" y="4006695"/>
                </a:cubicBezTo>
                <a:lnTo>
                  <a:pt x="5997254" y="4174633"/>
                </a:lnTo>
                <a:lnTo>
                  <a:pt x="5951600" y="4176620"/>
                </a:lnTo>
                <a:cubicBezTo>
                  <a:pt x="5886701" y="4176651"/>
                  <a:pt x="5821787" y="4174749"/>
                  <a:pt x="5756904" y="4173480"/>
                </a:cubicBezTo>
                <a:cubicBezTo>
                  <a:pt x="5518558" y="4169040"/>
                  <a:pt x="5280085" y="4173480"/>
                  <a:pt x="5042246" y="4150774"/>
                </a:cubicBezTo>
                <a:cubicBezTo>
                  <a:pt x="4977617" y="4144622"/>
                  <a:pt x="4912545" y="4140690"/>
                  <a:pt x="4847599" y="4141467"/>
                </a:cubicBezTo>
                <a:cubicBezTo>
                  <a:pt x="4782654" y="4142244"/>
                  <a:pt x="4717834" y="4147730"/>
                  <a:pt x="4653712" y="4160414"/>
                </a:cubicBezTo>
                <a:cubicBezTo>
                  <a:pt x="4446570" y="4200625"/>
                  <a:pt x="4238795" y="4203162"/>
                  <a:pt x="4029496" y="4186925"/>
                </a:cubicBezTo>
                <a:cubicBezTo>
                  <a:pt x="3943620" y="4180203"/>
                  <a:pt x="3857745" y="4169040"/>
                  <a:pt x="3771488" y="4171196"/>
                </a:cubicBezTo>
                <a:cubicBezTo>
                  <a:pt x="3623584" y="4175129"/>
                  <a:pt x="3475553" y="4167137"/>
                  <a:pt x="3327522" y="4169167"/>
                </a:cubicBezTo>
                <a:cubicBezTo>
                  <a:pt x="3323527" y="4169738"/>
                  <a:pt x="3319442" y="4169205"/>
                  <a:pt x="3315726" y="4167645"/>
                </a:cubicBezTo>
                <a:cubicBezTo>
                  <a:pt x="3278940" y="4142402"/>
                  <a:pt x="3238602" y="4152169"/>
                  <a:pt x="3200548" y="4158765"/>
                </a:cubicBezTo>
                <a:cubicBezTo>
                  <a:pt x="3074081" y="4180710"/>
                  <a:pt x="2947741" y="4191492"/>
                  <a:pt x="2819245" y="4174494"/>
                </a:cubicBezTo>
                <a:cubicBezTo>
                  <a:pt x="2696545" y="4156698"/>
                  <a:pt x="2572095" y="4154478"/>
                  <a:pt x="2448850" y="4167898"/>
                </a:cubicBezTo>
                <a:cubicBezTo>
                  <a:pt x="2279382" y="4187687"/>
                  <a:pt x="2110548" y="4183501"/>
                  <a:pt x="1941461" y="4167898"/>
                </a:cubicBezTo>
                <a:cubicBezTo>
                  <a:pt x="1872836" y="4161556"/>
                  <a:pt x="1803197" y="4150774"/>
                  <a:pt x="1735207" y="4166630"/>
                </a:cubicBezTo>
                <a:cubicBezTo>
                  <a:pt x="1651488" y="4186038"/>
                  <a:pt x="1568022" y="4179695"/>
                  <a:pt x="1484049" y="4175382"/>
                </a:cubicBezTo>
                <a:cubicBezTo>
                  <a:pt x="1377751" y="4169801"/>
                  <a:pt x="1271707" y="4153692"/>
                  <a:pt x="1165028" y="4166376"/>
                </a:cubicBezTo>
                <a:cubicBezTo>
                  <a:pt x="1115684" y="4172211"/>
                  <a:pt x="1066721" y="4181471"/>
                  <a:pt x="1016743" y="4179061"/>
                </a:cubicBezTo>
                <a:cubicBezTo>
                  <a:pt x="878480" y="4172719"/>
                  <a:pt x="740343" y="4165235"/>
                  <a:pt x="601825" y="4166376"/>
                </a:cubicBezTo>
                <a:cubicBezTo>
                  <a:pt x="543856" y="4166757"/>
                  <a:pt x="486267" y="4168659"/>
                  <a:pt x="428552" y="4172845"/>
                </a:cubicBezTo>
                <a:cubicBezTo>
                  <a:pt x="320858" y="4180710"/>
                  <a:pt x="213545" y="4170055"/>
                  <a:pt x="106233" y="4166249"/>
                </a:cubicBezTo>
                <a:lnTo>
                  <a:pt x="0" y="4171008"/>
                </a:lnTo>
                <a:close/>
              </a:path>
            </a:pathLst>
          </a:custGeom>
        </p:spPr>
      </p:pic>
      <p:pic>
        <p:nvPicPr>
          <p:cNvPr id="335" name="Picture 334">
            <a:extLst>
              <a:ext uri="{FF2B5EF4-FFF2-40B4-BE49-F238E27FC236}">
                <a16:creationId xmlns:a16="http://schemas.microsoft.com/office/drawing/2014/main" id="{12C7E5EB-141B-E344-A730-765196D5B199}"/>
              </a:ext>
            </a:extLst>
          </p:cNvPr>
          <p:cNvPicPr>
            <a:picLocks noChangeAspect="1"/>
          </p:cNvPicPr>
          <p:nvPr/>
        </p:nvPicPr>
        <p:blipFill rotWithShape="1">
          <a:blip r:embed="rId4"/>
          <a:srcRect r="15012" b="3"/>
          <a:stretch/>
        </p:blipFill>
        <p:spPr>
          <a:xfrm>
            <a:off x="4572000" y="0"/>
            <a:ext cx="4050811" cy="2823973"/>
          </a:xfrm>
          <a:custGeom>
            <a:avLst/>
            <a:gdLst/>
            <a:ahLst/>
            <a:cxnLst/>
            <a:rect l="l" t="t" r="r" b="b"/>
            <a:pathLst>
              <a:path w="6006950" h="4187672">
                <a:moveTo>
                  <a:pt x="9223" y="0"/>
                </a:moveTo>
                <a:lnTo>
                  <a:pt x="6006950" y="0"/>
                </a:lnTo>
                <a:lnTo>
                  <a:pt x="6006950" y="4169490"/>
                </a:lnTo>
                <a:lnTo>
                  <a:pt x="5787907" y="4174448"/>
                </a:lnTo>
                <a:cubicBezTo>
                  <a:pt x="5713866" y="4173475"/>
                  <a:pt x="5639861" y="4169853"/>
                  <a:pt x="5566029" y="4163587"/>
                </a:cubicBezTo>
                <a:cubicBezTo>
                  <a:pt x="5458843" y="4155595"/>
                  <a:pt x="5350768" y="4144559"/>
                  <a:pt x="5244343" y="4164855"/>
                </a:cubicBezTo>
                <a:cubicBezTo>
                  <a:pt x="5127517" y="4187307"/>
                  <a:pt x="5010817" y="4187434"/>
                  <a:pt x="4892977" y="4181726"/>
                </a:cubicBezTo>
                <a:cubicBezTo>
                  <a:pt x="4792260" y="4176906"/>
                  <a:pt x="4691923" y="4151536"/>
                  <a:pt x="4590445" y="4178301"/>
                </a:cubicBezTo>
                <a:cubicBezTo>
                  <a:pt x="4580348" y="4179772"/>
                  <a:pt x="4570061" y="4179341"/>
                  <a:pt x="4560128" y="4177032"/>
                </a:cubicBezTo>
                <a:cubicBezTo>
                  <a:pt x="4449137" y="4161684"/>
                  <a:pt x="4337384" y="4174242"/>
                  <a:pt x="4226013" y="4169929"/>
                </a:cubicBezTo>
                <a:cubicBezTo>
                  <a:pt x="4174640" y="4167899"/>
                  <a:pt x="4122252" y="4169041"/>
                  <a:pt x="4071513" y="4163587"/>
                </a:cubicBezTo>
                <a:cubicBezTo>
                  <a:pt x="3955067" y="4151156"/>
                  <a:pt x="3838874" y="4144559"/>
                  <a:pt x="3723697" y="4173861"/>
                </a:cubicBezTo>
                <a:cubicBezTo>
                  <a:pt x="3690082" y="4181764"/>
                  <a:pt x="3655732" y="4186013"/>
                  <a:pt x="3621204" y="4186546"/>
                </a:cubicBezTo>
                <a:cubicBezTo>
                  <a:pt x="3508437" y="4190605"/>
                  <a:pt x="3396050" y="4182867"/>
                  <a:pt x="3283664" y="4176525"/>
                </a:cubicBezTo>
                <a:cubicBezTo>
                  <a:pt x="3205652" y="4172085"/>
                  <a:pt x="3127768" y="4162445"/>
                  <a:pt x="3049630" y="4170563"/>
                </a:cubicBezTo>
                <a:cubicBezTo>
                  <a:pt x="3004218" y="4175257"/>
                  <a:pt x="2958427" y="4175257"/>
                  <a:pt x="2913015" y="4170563"/>
                </a:cubicBezTo>
                <a:cubicBezTo>
                  <a:pt x="2829321" y="4160758"/>
                  <a:pt x="2744879" y="4158931"/>
                  <a:pt x="2660842" y="4165109"/>
                </a:cubicBezTo>
                <a:cubicBezTo>
                  <a:pt x="2535390" y="4175891"/>
                  <a:pt x="2410065" y="4184897"/>
                  <a:pt x="2284232" y="4167773"/>
                </a:cubicBezTo>
                <a:cubicBezTo>
                  <a:pt x="2212868" y="4156559"/>
                  <a:pt x="2140312" y="4155240"/>
                  <a:pt x="2068592" y="4163840"/>
                </a:cubicBezTo>
                <a:cubicBezTo>
                  <a:pt x="1897729" y="4187814"/>
                  <a:pt x="1726485" y="4180077"/>
                  <a:pt x="1555241" y="4170183"/>
                </a:cubicBezTo>
                <a:cubicBezTo>
                  <a:pt x="1440824" y="4163460"/>
                  <a:pt x="1325901" y="4151156"/>
                  <a:pt x="1211738" y="4167392"/>
                </a:cubicBezTo>
                <a:cubicBezTo>
                  <a:pt x="1066118" y="4187688"/>
                  <a:pt x="920370" y="4180965"/>
                  <a:pt x="774368" y="4175003"/>
                </a:cubicBezTo>
                <a:cubicBezTo>
                  <a:pt x="667182" y="4170563"/>
                  <a:pt x="559869" y="4157117"/>
                  <a:pt x="452430" y="4173734"/>
                </a:cubicBezTo>
                <a:cubicBezTo>
                  <a:pt x="441369" y="4175244"/>
                  <a:pt x="430117" y="4174115"/>
                  <a:pt x="419576" y="4170436"/>
                </a:cubicBezTo>
                <a:cubicBezTo>
                  <a:pt x="378807" y="4157016"/>
                  <a:pt x="335096" y="4155215"/>
                  <a:pt x="293363" y="4165236"/>
                </a:cubicBezTo>
                <a:cubicBezTo>
                  <a:pt x="216367" y="4182106"/>
                  <a:pt x="139497" y="4189463"/>
                  <a:pt x="61105" y="4174115"/>
                </a:cubicBezTo>
                <a:lnTo>
                  <a:pt x="13323" y="4171265"/>
                </a:lnTo>
                <a:lnTo>
                  <a:pt x="28554" y="3843045"/>
                </a:lnTo>
                <a:cubicBezTo>
                  <a:pt x="30457" y="3722610"/>
                  <a:pt x="27412" y="3602256"/>
                  <a:pt x="15626" y="3482187"/>
                </a:cubicBezTo>
                <a:cubicBezTo>
                  <a:pt x="-847" y="3335690"/>
                  <a:pt x="-4304" y="3188124"/>
                  <a:pt x="5296" y="3041068"/>
                </a:cubicBezTo>
                <a:cubicBezTo>
                  <a:pt x="11786" y="2956911"/>
                  <a:pt x="18539" y="2872754"/>
                  <a:pt x="22776" y="2788472"/>
                </a:cubicBezTo>
                <a:cubicBezTo>
                  <a:pt x="28180" y="2668580"/>
                  <a:pt x="25173" y="2548474"/>
                  <a:pt x="13771" y="2428964"/>
                </a:cubicBezTo>
                <a:cubicBezTo>
                  <a:pt x="4237" y="2337829"/>
                  <a:pt x="3177" y="2246070"/>
                  <a:pt x="10593" y="2154757"/>
                </a:cubicBezTo>
                <a:cubicBezTo>
                  <a:pt x="25690" y="1999286"/>
                  <a:pt x="9931" y="1843813"/>
                  <a:pt x="5032" y="1688466"/>
                </a:cubicBezTo>
                <a:cubicBezTo>
                  <a:pt x="-3577" y="1402691"/>
                  <a:pt x="20393" y="1117045"/>
                  <a:pt x="9666" y="831270"/>
                </a:cubicBezTo>
                <a:cubicBezTo>
                  <a:pt x="3841" y="689908"/>
                  <a:pt x="16420" y="548673"/>
                  <a:pt x="9666" y="407311"/>
                </a:cubicBezTo>
                <a:cubicBezTo>
                  <a:pt x="4105" y="306755"/>
                  <a:pt x="397" y="206200"/>
                  <a:pt x="4105" y="105518"/>
                </a:cubicBezTo>
                <a:cubicBezTo>
                  <a:pt x="5164" y="78059"/>
                  <a:pt x="5826" y="50473"/>
                  <a:pt x="9534" y="23396"/>
                </a:cubicBezTo>
                <a:close/>
              </a:path>
            </a:pathLst>
          </a:custGeom>
        </p:spPr>
      </p:pic>
      <p:grpSp>
        <p:nvGrpSpPr>
          <p:cNvPr id="1794" name="Google Shape;1794;p36"/>
          <p:cNvGrpSpPr/>
          <p:nvPr/>
        </p:nvGrpSpPr>
        <p:grpSpPr>
          <a:xfrm>
            <a:off x="6102564" y="2758731"/>
            <a:ext cx="738932" cy="1770122"/>
            <a:chOff x="1561000" y="723900"/>
            <a:chExt cx="1013207" cy="2427152"/>
          </a:xfrm>
        </p:grpSpPr>
        <p:sp>
          <p:nvSpPr>
            <p:cNvPr id="1795" name="Google Shape;1795;p36"/>
            <p:cNvSpPr/>
            <p:nvPr/>
          </p:nvSpPr>
          <p:spPr>
            <a:xfrm>
              <a:off x="2201800" y="3042924"/>
              <a:ext cx="237306" cy="108127"/>
            </a:xfrm>
            <a:custGeom>
              <a:avLst/>
              <a:gdLst/>
              <a:ahLst/>
              <a:cxnLst/>
              <a:rect l="l" t="t" r="r" b="b"/>
              <a:pathLst>
                <a:path w="3968" h="1808" extrusionOk="0">
                  <a:moveTo>
                    <a:pt x="40" y="0"/>
                  </a:moveTo>
                  <a:lnTo>
                    <a:pt x="1" y="1678"/>
                  </a:lnTo>
                  <a:lnTo>
                    <a:pt x="129" y="1688"/>
                  </a:lnTo>
                  <a:cubicBezTo>
                    <a:pt x="562" y="1724"/>
                    <a:pt x="1964" y="1807"/>
                    <a:pt x="2845" y="1807"/>
                  </a:cubicBezTo>
                  <a:cubicBezTo>
                    <a:pt x="3170" y="1807"/>
                    <a:pt x="3424" y="1796"/>
                    <a:pt x="3533" y="1767"/>
                  </a:cubicBezTo>
                  <a:cubicBezTo>
                    <a:pt x="3967" y="1638"/>
                    <a:pt x="2162" y="1184"/>
                    <a:pt x="2162" y="1184"/>
                  </a:cubicBezTo>
                  <a:lnTo>
                    <a:pt x="2182" y="40"/>
                  </a:lnTo>
                  <a:lnTo>
                    <a:pt x="4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6"/>
            <p:cNvSpPr/>
            <p:nvPr/>
          </p:nvSpPr>
          <p:spPr>
            <a:xfrm>
              <a:off x="2202398" y="3105419"/>
              <a:ext cx="46110" cy="37259"/>
            </a:xfrm>
            <a:custGeom>
              <a:avLst/>
              <a:gdLst/>
              <a:ahLst/>
              <a:cxnLst/>
              <a:rect l="l" t="t" r="r" b="b"/>
              <a:pathLst>
                <a:path w="771" h="623" extrusionOk="0">
                  <a:moveTo>
                    <a:pt x="49" y="0"/>
                  </a:moveTo>
                  <a:cubicBezTo>
                    <a:pt x="36" y="0"/>
                    <a:pt x="23" y="1"/>
                    <a:pt x="11" y="1"/>
                  </a:cubicBezTo>
                  <a:lnTo>
                    <a:pt x="1" y="593"/>
                  </a:lnTo>
                  <a:lnTo>
                    <a:pt x="770" y="623"/>
                  </a:lnTo>
                  <a:cubicBezTo>
                    <a:pt x="741" y="445"/>
                    <a:pt x="642" y="277"/>
                    <a:pt x="504" y="169"/>
                  </a:cubicBezTo>
                  <a:cubicBezTo>
                    <a:pt x="376" y="59"/>
                    <a:pt x="214" y="0"/>
                    <a:pt x="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6"/>
            <p:cNvSpPr/>
            <p:nvPr/>
          </p:nvSpPr>
          <p:spPr>
            <a:xfrm>
              <a:off x="2201800" y="3129042"/>
              <a:ext cx="220202" cy="21171"/>
            </a:xfrm>
            <a:custGeom>
              <a:avLst/>
              <a:gdLst/>
              <a:ahLst/>
              <a:cxnLst/>
              <a:rect l="l" t="t" r="r" b="b"/>
              <a:pathLst>
                <a:path w="3682" h="354" extrusionOk="0">
                  <a:moveTo>
                    <a:pt x="3050" y="1"/>
                  </a:moveTo>
                  <a:cubicBezTo>
                    <a:pt x="2922" y="1"/>
                    <a:pt x="2843" y="267"/>
                    <a:pt x="2843" y="267"/>
                  </a:cubicBezTo>
                  <a:lnTo>
                    <a:pt x="1" y="188"/>
                  </a:lnTo>
                  <a:lnTo>
                    <a:pt x="1" y="228"/>
                  </a:lnTo>
                  <a:cubicBezTo>
                    <a:pt x="682" y="303"/>
                    <a:pt x="1908" y="354"/>
                    <a:pt x="2736" y="354"/>
                  </a:cubicBezTo>
                  <a:cubicBezTo>
                    <a:pt x="3217" y="354"/>
                    <a:pt x="3564" y="337"/>
                    <a:pt x="3592" y="297"/>
                  </a:cubicBezTo>
                  <a:cubicBezTo>
                    <a:pt x="3681" y="198"/>
                    <a:pt x="3050" y="1"/>
                    <a:pt x="30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6"/>
            <p:cNvSpPr/>
            <p:nvPr/>
          </p:nvSpPr>
          <p:spPr>
            <a:xfrm>
              <a:off x="2200066" y="3139687"/>
              <a:ext cx="217212" cy="5981"/>
            </a:xfrm>
            <a:custGeom>
              <a:avLst/>
              <a:gdLst/>
              <a:ahLst/>
              <a:cxnLst/>
              <a:rect l="l" t="t" r="r" b="b"/>
              <a:pathLst>
                <a:path w="3632" h="100" extrusionOk="0">
                  <a:moveTo>
                    <a:pt x="0" y="0"/>
                  </a:moveTo>
                  <a:cubicBezTo>
                    <a:pt x="10" y="0"/>
                    <a:pt x="20" y="10"/>
                    <a:pt x="40" y="10"/>
                  </a:cubicBezTo>
                  <a:lnTo>
                    <a:pt x="138" y="10"/>
                  </a:lnTo>
                  <a:lnTo>
                    <a:pt x="40" y="0"/>
                  </a:lnTo>
                  <a:close/>
                  <a:moveTo>
                    <a:pt x="3608" y="82"/>
                  </a:moveTo>
                  <a:cubicBezTo>
                    <a:pt x="3602" y="82"/>
                    <a:pt x="3597" y="84"/>
                    <a:pt x="3592" y="89"/>
                  </a:cubicBezTo>
                  <a:lnTo>
                    <a:pt x="3631" y="89"/>
                  </a:lnTo>
                  <a:cubicBezTo>
                    <a:pt x="3621" y="84"/>
                    <a:pt x="3614" y="82"/>
                    <a:pt x="3608" y="82"/>
                  </a:cubicBezTo>
                  <a:close/>
                  <a:moveTo>
                    <a:pt x="138" y="10"/>
                  </a:moveTo>
                  <a:lnTo>
                    <a:pt x="533" y="40"/>
                  </a:lnTo>
                  <a:cubicBezTo>
                    <a:pt x="859" y="60"/>
                    <a:pt x="1313" y="79"/>
                    <a:pt x="1816" y="89"/>
                  </a:cubicBezTo>
                  <a:cubicBezTo>
                    <a:pt x="2309" y="99"/>
                    <a:pt x="2773" y="99"/>
                    <a:pt x="3099" y="99"/>
                  </a:cubicBezTo>
                  <a:lnTo>
                    <a:pt x="3483" y="89"/>
                  </a:lnTo>
                  <a:lnTo>
                    <a:pt x="3099" y="89"/>
                  </a:lnTo>
                  <a:cubicBezTo>
                    <a:pt x="2773" y="89"/>
                    <a:pt x="2319" y="89"/>
                    <a:pt x="1816" y="70"/>
                  </a:cubicBezTo>
                  <a:cubicBezTo>
                    <a:pt x="1313" y="60"/>
                    <a:pt x="859" y="40"/>
                    <a:pt x="533" y="30"/>
                  </a:cubicBezTo>
                  <a:lnTo>
                    <a:pt x="138" y="1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6"/>
            <p:cNvSpPr/>
            <p:nvPr/>
          </p:nvSpPr>
          <p:spPr>
            <a:xfrm>
              <a:off x="2371763" y="3127308"/>
              <a:ext cx="13037" cy="20094"/>
            </a:xfrm>
            <a:custGeom>
              <a:avLst/>
              <a:gdLst/>
              <a:ahLst/>
              <a:cxnLst/>
              <a:rect l="l" t="t" r="r" b="b"/>
              <a:pathLst>
                <a:path w="218" h="336" extrusionOk="0">
                  <a:moveTo>
                    <a:pt x="218" y="0"/>
                  </a:moveTo>
                  <a:cubicBezTo>
                    <a:pt x="89" y="59"/>
                    <a:pt x="1" y="188"/>
                    <a:pt x="10" y="336"/>
                  </a:cubicBezTo>
                  <a:cubicBezTo>
                    <a:pt x="30" y="267"/>
                    <a:pt x="50" y="207"/>
                    <a:pt x="89" y="148"/>
                  </a:cubicBezTo>
                  <a:cubicBezTo>
                    <a:pt x="119" y="89"/>
                    <a:pt x="168" y="40"/>
                    <a:pt x="21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6"/>
            <p:cNvSpPr/>
            <p:nvPr/>
          </p:nvSpPr>
          <p:spPr>
            <a:xfrm>
              <a:off x="2334565" y="3116663"/>
              <a:ext cx="7775" cy="10705"/>
            </a:xfrm>
            <a:custGeom>
              <a:avLst/>
              <a:gdLst/>
              <a:ahLst/>
              <a:cxnLst/>
              <a:rect l="l" t="t" r="r" b="b"/>
              <a:pathLst>
                <a:path w="130" h="179" extrusionOk="0">
                  <a:moveTo>
                    <a:pt x="119" y="1"/>
                  </a:moveTo>
                  <a:lnTo>
                    <a:pt x="119" y="1"/>
                  </a:lnTo>
                  <a:cubicBezTo>
                    <a:pt x="119" y="1"/>
                    <a:pt x="90" y="30"/>
                    <a:pt x="50" y="80"/>
                  </a:cubicBezTo>
                  <a:cubicBezTo>
                    <a:pt x="31" y="109"/>
                    <a:pt x="11" y="139"/>
                    <a:pt x="1" y="178"/>
                  </a:cubicBezTo>
                  <a:cubicBezTo>
                    <a:pt x="11" y="178"/>
                    <a:pt x="40" y="139"/>
                    <a:pt x="80" y="99"/>
                  </a:cubicBezTo>
                  <a:cubicBezTo>
                    <a:pt x="110" y="50"/>
                    <a:pt x="129" y="1"/>
                    <a:pt x="1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6"/>
            <p:cNvSpPr/>
            <p:nvPr/>
          </p:nvSpPr>
          <p:spPr>
            <a:xfrm>
              <a:off x="2324578" y="3114151"/>
              <a:ext cx="8313" cy="7296"/>
            </a:xfrm>
            <a:custGeom>
              <a:avLst/>
              <a:gdLst/>
              <a:ahLst/>
              <a:cxnLst/>
              <a:rect l="l" t="t" r="r" b="b"/>
              <a:pathLst>
                <a:path w="139" h="122" extrusionOk="0">
                  <a:moveTo>
                    <a:pt x="132" y="1"/>
                  </a:moveTo>
                  <a:cubicBezTo>
                    <a:pt x="118" y="1"/>
                    <a:pt x="92" y="20"/>
                    <a:pt x="59" y="53"/>
                  </a:cubicBezTo>
                  <a:cubicBezTo>
                    <a:pt x="20" y="82"/>
                    <a:pt x="0" y="122"/>
                    <a:pt x="0" y="122"/>
                  </a:cubicBezTo>
                  <a:cubicBezTo>
                    <a:pt x="0" y="122"/>
                    <a:pt x="40" y="102"/>
                    <a:pt x="79" y="72"/>
                  </a:cubicBezTo>
                  <a:cubicBezTo>
                    <a:pt x="119" y="33"/>
                    <a:pt x="138" y="3"/>
                    <a:pt x="138" y="3"/>
                  </a:cubicBezTo>
                  <a:cubicBezTo>
                    <a:pt x="137" y="2"/>
                    <a:pt x="134" y="1"/>
                    <a:pt x="1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6"/>
            <p:cNvSpPr/>
            <p:nvPr/>
          </p:nvSpPr>
          <p:spPr>
            <a:xfrm>
              <a:off x="2318059" y="3108410"/>
              <a:ext cx="13636" cy="2093"/>
            </a:xfrm>
            <a:custGeom>
              <a:avLst/>
              <a:gdLst/>
              <a:ahLst/>
              <a:cxnLst/>
              <a:rect l="l" t="t" r="r" b="b"/>
              <a:pathLst>
                <a:path w="228" h="35" extrusionOk="0">
                  <a:moveTo>
                    <a:pt x="119" y="1"/>
                  </a:moveTo>
                  <a:cubicBezTo>
                    <a:pt x="80" y="1"/>
                    <a:pt x="40" y="1"/>
                    <a:pt x="1" y="10"/>
                  </a:cubicBezTo>
                  <a:cubicBezTo>
                    <a:pt x="40" y="30"/>
                    <a:pt x="80" y="30"/>
                    <a:pt x="119" y="30"/>
                  </a:cubicBezTo>
                  <a:cubicBezTo>
                    <a:pt x="131" y="33"/>
                    <a:pt x="141" y="34"/>
                    <a:pt x="152" y="34"/>
                  </a:cubicBezTo>
                  <a:cubicBezTo>
                    <a:pt x="177" y="34"/>
                    <a:pt x="200" y="27"/>
                    <a:pt x="228" y="20"/>
                  </a:cubicBezTo>
                  <a:cubicBezTo>
                    <a:pt x="228" y="10"/>
                    <a:pt x="178" y="10"/>
                    <a:pt x="1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6"/>
            <p:cNvSpPr/>
            <p:nvPr/>
          </p:nvSpPr>
          <p:spPr>
            <a:xfrm>
              <a:off x="2316325" y="3100755"/>
              <a:ext cx="14772" cy="2631"/>
            </a:xfrm>
            <a:custGeom>
              <a:avLst/>
              <a:gdLst/>
              <a:ahLst/>
              <a:cxnLst/>
              <a:rect l="l" t="t" r="r" b="b"/>
              <a:pathLst>
                <a:path w="247" h="44" extrusionOk="0">
                  <a:moveTo>
                    <a:pt x="0" y="0"/>
                  </a:moveTo>
                  <a:cubicBezTo>
                    <a:pt x="30" y="20"/>
                    <a:pt x="79" y="40"/>
                    <a:pt x="118" y="40"/>
                  </a:cubicBezTo>
                  <a:cubicBezTo>
                    <a:pt x="132" y="42"/>
                    <a:pt x="144" y="44"/>
                    <a:pt x="156" y="44"/>
                  </a:cubicBezTo>
                  <a:cubicBezTo>
                    <a:pt x="189" y="44"/>
                    <a:pt x="218" y="34"/>
                    <a:pt x="247" y="20"/>
                  </a:cubicBezTo>
                  <a:cubicBezTo>
                    <a:pt x="207" y="20"/>
                    <a:pt x="168" y="10"/>
                    <a:pt x="118" y="10"/>
                  </a:cubicBezTo>
                  <a:cubicBezTo>
                    <a:pt x="79" y="0"/>
                    <a:pt x="40"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6"/>
            <p:cNvSpPr/>
            <p:nvPr/>
          </p:nvSpPr>
          <p:spPr>
            <a:xfrm>
              <a:off x="2339290" y="3104762"/>
              <a:ext cx="24879" cy="13755"/>
            </a:xfrm>
            <a:custGeom>
              <a:avLst/>
              <a:gdLst/>
              <a:ahLst/>
              <a:cxnLst/>
              <a:rect l="l" t="t" r="r" b="b"/>
              <a:pathLst>
                <a:path w="416" h="230" extrusionOk="0">
                  <a:moveTo>
                    <a:pt x="273" y="22"/>
                  </a:moveTo>
                  <a:cubicBezTo>
                    <a:pt x="308" y="22"/>
                    <a:pt x="344" y="33"/>
                    <a:pt x="376" y="52"/>
                  </a:cubicBezTo>
                  <a:cubicBezTo>
                    <a:pt x="396" y="71"/>
                    <a:pt x="396" y="91"/>
                    <a:pt x="366" y="111"/>
                  </a:cubicBezTo>
                  <a:cubicBezTo>
                    <a:pt x="336" y="121"/>
                    <a:pt x="317" y="131"/>
                    <a:pt x="287" y="140"/>
                  </a:cubicBezTo>
                  <a:cubicBezTo>
                    <a:pt x="238" y="150"/>
                    <a:pt x="198" y="160"/>
                    <a:pt x="149" y="170"/>
                  </a:cubicBezTo>
                  <a:cubicBezTo>
                    <a:pt x="106" y="180"/>
                    <a:pt x="69" y="182"/>
                    <a:pt x="44" y="184"/>
                  </a:cubicBezTo>
                  <a:lnTo>
                    <a:pt x="44" y="184"/>
                  </a:lnTo>
                  <a:cubicBezTo>
                    <a:pt x="55" y="155"/>
                    <a:pt x="70" y="131"/>
                    <a:pt x="90" y="111"/>
                  </a:cubicBezTo>
                  <a:cubicBezTo>
                    <a:pt x="119" y="71"/>
                    <a:pt x="169" y="42"/>
                    <a:pt x="218" y="32"/>
                  </a:cubicBezTo>
                  <a:cubicBezTo>
                    <a:pt x="235" y="25"/>
                    <a:pt x="254" y="22"/>
                    <a:pt x="273" y="22"/>
                  </a:cubicBezTo>
                  <a:close/>
                  <a:moveTo>
                    <a:pt x="270" y="1"/>
                  </a:moveTo>
                  <a:cubicBezTo>
                    <a:pt x="164" y="1"/>
                    <a:pt x="63" y="72"/>
                    <a:pt x="32" y="184"/>
                  </a:cubicBezTo>
                  <a:lnTo>
                    <a:pt x="32" y="184"/>
                  </a:lnTo>
                  <a:cubicBezTo>
                    <a:pt x="12" y="185"/>
                    <a:pt x="1" y="186"/>
                    <a:pt x="1" y="190"/>
                  </a:cubicBezTo>
                  <a:cubicBezTo>
                    <a:pt x="10" y="192"/>
                    <a:pt x="19" y="193"/>
                    <a:pt x="28" y="194"/>
                  </a:cubicBezTo>
                  <a:lnTo>
                    <a:pt x="28" y="194"/>
                  </a:lnTo>
                  <a:cubicBezTo>
                    <a:pt x="21" y="213"/>
                    <a:pt x="21" y="229"/>
                    <a:pt x="31" y="229"/>
                  </a:cubicBezTo>
                  <a:cubicBezTo>
                    <a:pt x="33" y="218"/>
                    <a:pt x="36" y="206"/>
                    <a:pt x="39" y="196"/>
                  </a:cubicBezTo>
                  <a:lnTo>
                    <a:pt x="39" y="196"/>
                  </a:lnTo>
                  <a:cubicBezTo>
                    <a:pt x="50" y="197"/>
                    <a:pt x="60" y="197"/>
                    <a:pt x="70" y="197"/>
                  </a:cubicBezTo>
                  <a:cubicBezTo>
                    <a:pt x="92" y="197"/>
                    <a:pt x="114" y="195"/>
                    <a:pt x="139" y="190"/>
                  </a:cubicBezTo>
                  <a:cubicBezTo>
                    <a:pt x="188" y="180"/>
                    <a:pt x="238" y="170"/>
                    <a:pt x="287" y="160"/>
                  </a:cubicBezTo>
                  <a:cubicBezTo>
                    <a:pt x="317" y="150"/>
                    <a:pt x="346" y="140"/>
                    <a:pt x="376" y="131"/>
                  </a:cubicBezTo>
                  <a:cubicBezTo>
                    <a:pt x="386" y="121"/>
                    <a:pt x="405" y="101"/>
                    <a:pt x="405" y="81"/>
                  </a:cubicBezTo>
                  <a:cubicBezTo>
                    <a:pt x="415" y="62"/>
                    <a:pt x="405" y="42"/>
                    <a:pt x="386" y="32"/>
                  </a:cubicBezTo>
                  <a:cubicBezTo>
                    <a:pt x="349" y="11"/>
                    <a:pt x="309" y="1"/>
                    <a:pt x="2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6"/>
            <p:cNvSpPr/>
            <p:nvPr/>
          </p:nvSpPr>
          <p:spPr>
            <a:xfrm>
              <a:off x="2331037" y="3100755"/>
              <a:ext cx="11901" cy="15968"/>
            </a:xfrm>
            <a:custGeom>
              <a:avLst/>
              <a:gdLst/>
              <a:ahLst/>
              <a:cxnLst/>
              <a:rect l="l" t="t" r="r" b="b"/>
              <a:pathLst>
                <a:path w="199" h="267" extrusionOk="0">
                  <a:moveTo>
                    <a:pt x="50" y="0"/>
                  </a:moveTo>
                  <a:cubicBezTo>
                    <a:pt x="21" y="0"/>
                    <a:pt x="1" y="30"/>
                    <a:pt x="1" y="59"/>
                  </a:cubicBezTo>
                  <a:cubicBezTo>
                    <a:pt x="1" y="79"/>
                    <a:pt x="11" y="99"/>
                    <a:pt x="21" y="119"/>
                  </a:cubicBezTo>
                  <a:cubicBezTo>
                    <a:pt x="40" y="148"/>
                    <a:pt x="60" y="178"/>
                    <a:pt x="90" y="207"/>
                  </a:cubicBezTo>
                  <a:cubicBezTo>
                    <a:pt x="109" y="227"/>
                    <a:pt x="139" y="247"/>
                    <a:pt x="169" y="267"/>
                  </a:cubicBezTo>
                  <a:cubicBezTo>
                    <a:pt x="169" y="267"/>
                    <a:pt x="139" y="237"/>
                    <a:pt x="99" y="188"/>
                  </a:cubicBezTo>
                  <a:cubicBezTo>
                    <a:pt x="80" y="168"/>
                    <a:pt x="60" y="138"/>
                    <a:pt x="50" y="109"/>
                  </a:cubicBezTo>
                  <a:cubicBezTo>
                    <a:pt x="30" y="79"/>
                    <a:pt x="21" y="30"/>
                    <a:pt x="50" y="20"/>
                  </a:cubicBezTo>
                  <a:cubicBezTo>
                    <a:pt x="53" y="19"/>
                    <a:pt x="57" y="18"/>
                    <a:pt x="60" y="18"/>
                  </a:cubicBezTo>
                  <a:cubicBezTo>
                    <a:pt x="88" y="18"/>
                    <a:pt x="121" y="53"/>
                    <a:pt x="139" y="79"/>
                  </a:cubicBezTo>
                  <a:cubicBezTo>
                    <a:pt x="149" y="109"/>
                    <a:pt x="169" y="138"/>
                    <a:pt x="169" y="168"/>
                  </a:cubicBezTo>
                  <a:cubicBezTo>
                    <a:pt x="178" y="198"/>
                    <a:pt x="178" y="237"/>
                    <a:pt x="178" y="267"/>
                  </a:cubicBezTo>
                  <a:cubicBezTo>
                    <a:pt x="198" y="237"/>
                    <a:pt x="198" y="198"/>
                    <a:pt x="198" y="168"/>
                  </a:cubicBezTo>
                  <a:cubicBezTo>
                    <a:pt x="188" y="129"/>
                    <a:pt x="178" y="99"/>
                    <a:pt x="159" y="69"/>
                  </a:cubicBezTo>
                  <a:cubicBezTo>
                    <a:pt x="139" y="30"/>
                    <a:pt x="90"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6"/>
            <p:cNvSpPr/>
            <p:nvPr/>
          </p:nvSpPr>
          <p:spPr>
            <a:xfrm>
              <a:off x="2203594" y="3104283"/>
              <a:ext cx="44914" cy="37797"/>
            </a:xfrm>
            <a:custGeom>
              <a:avLst/>
              <a:gdLst/>
              <a:ahLst/>
              <a:cxnLst/>
              <a:rect l="l" t="t" r="r" b="b"/>
              <a:pathLst>
                <a:path w="751" h="632" extrusionOk="0">
                  <a:moveTo>
                    <a:pt x="40" y="0"/>
                  </a:moveTo>
                  <a:cubicBezTo>
                    <a:pt x="20" y="0"/>
                    <a:pt x="10" y="0"/>
                    <a:pt x="0" y="10"/>
                  </a:cubicBezTo>
                  <a:cubicBezTo>
                    <a:pt x="0" y="10"/>
                    <a:pt x="60" y="10"/>
                    <a:pt x="158" y="20"/>
                  </a:cubicBezTo>
                  <a:cubicBezTo>
                    <a:pt x="415" y="50"/>
                    <a:pt x="622" y="227"/>
                    <a:pt x="701" y="484"/>
                  </a:cubicBezTo>
                  <a:cubicBezTo>
                    <a:pt x="731" y="573"/>
                    <a:pt x="741" y="632"/>
                    <a:pt x="741" y="632"/>
                  </a:cubicBezTo>
                  <a:cubicBezTo>
                    <a:pt x="750" y="632"/>
                    <a:pt x="741" y="622"/>
                    <a:pt x="741" y="592"/>
                  </a:cubicBezTo>
                  <a:cubicBezTo>
                    <a:pt x="741" y="553"/>
                    <a:pt x="731" y="514"/>
                    <a:pt x="721" y="474"/>
                  </a:cubicBezTo>
                  <a:cubicBezTo>
                    <a:pt x="642" y="218"/>
                    <a:pt x="425" y="30"/>
                    <a:pt x="1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6"/>
            <p:cNvSpPr/>
            <p:nvPr/>
          </p:nvSpPr>
          <p:spPr>
            <a:xfrm>
              <a:off x="2215376" y="3051775"/>
              <a:ext cx="3050" cy="52569"/>
            </a:xfrm>
            <a:custGeom>
              <a:avLst/>
              <a:gdLst/>
              <a:ahLst/>
              <a:cxnLst/>
              <a:rect l="l" t="t" r="r" b="b"/>
              <a:pathLst>
                <a:path w="51" h="879" extrusionOk="0">
                  <a:moveTo>
                    <a:pt x="40" y="0"/>
                  </a:moveTo>
                  <a:cubicBezTo>
                    <a:pt x="21" y="148"/>
                    <a:pt x="11" y="296"/>
                    <a:pt x="11" y="444"/>
                  </a:cubicBezTo>
                  <a:cubicBezTo>
                    <a:pt x="1" y="592"/>
                    <a:pt x="1" y="740"/>
                    <a:pt x="11" y="878"/>
                  </a:cubicBezTo>
                  <a:cubicBezTo>
                    <a:pt x="30" y="740"/>
                    <a:pt x="40" y="592"/>
                    <a:pt x="40" y="444"/>
                  </a:cubicBezTo>
                  <a:cubicBezTo>
                    <a:pt x="50" y="296"/>
                    <a:pt x="50" y="148"/>
                    <a:pt x="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6"/>
            <p:cNvSpPr/>
            <p:nvPr/>
          </p:nvSpPr>
          <p:spPr>
            <a:xfrm>
              <a:off x="2264355" y="3130597"/>
              <a:ext cx="37259" cy="2631"/>
            </a:xfrm>
            <a:custGeom>
              <a:avLst/>
              <a:gdLst/>
              <a:ahLst/>
              <a:cxnLst/>
              <a:rect l="l" t="t" r="r" b="b"/>
              <a:pathLst>
                <a:path w="623" h="44" extrusionOk="0">
                  <a:moveTo>
                    <a:pt x="34" y="0"/>
                  </a:moveTo>
                  <a:cubicBezTo>
                    <a:pt x="13" y="0"/>
                    <a:pt x="1" y="2"/>
                    <a:pt x="1" y="4"/>
                  </a:cubicBezTo>
                  <a:cubicBezTo>
                    <a:pt x="99" y="24"/>
                    <a:pt x="208" y="44"/>
                    <a:pt x="317" y="44"/>
                  </a:cubicBezTo>
                  <a:cubicBezTo>
                    <a:pt x="415" y="44"/>
                    <a:pt x="524" y="44"/>
                    <a:pt x="622" y="24"/>
                  </a:cubicBezTo>
                  <a:cubicBezTo>
                    <a:pt x="622" y="19"/>
                    <a:pt x="588" y="19"/>
                    <a:pt x="532" y="19"/>
                  </a:cubicBezTo>
                  <a:cubicBezTo>
                    <a:pt x="477" y="19"/>
                    <a:pt x="400" y="19"/>
                    <a:pt x="317" y="14"/>
                  </a:cubicBezTo>
                  <a:cubicBezTo>
                    <a:pt x="191" y="7"/>
                    <a:pt x="85" y="0"/>
                    <a:pt x="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6"/>
            <p:cNvSpPr/>
            <p:nvPr/>
          </p:nvSpPr>
          <p:spPr>
            <a:xfrm>
              <a:off x="2239596" y="3130119"/>
              <a:ext cx="3588" cy="7296"/>
            </a:xfrm>
            <a:custGeom>
              <a:avLst/>
              <a:gdLst/>
              <a:ahLst/>
              <a:cxnLst/>
              <a:rect l="l" t="t" r="r" b="b"/>
              <a:pathLst>
                <a:path w="60" h="122" extrusionOk="0">
                  <a:moveTo>
                    <a:pt x="4" y="0"/>
                  </a:moveTo>
                  <a:cubicBezTo>
                    <a:pt x="2" y="0"/>
                    <a:pt x="0" y="1"/>
                    <a:pt x="0" y="3"/>
                  </a:cubicBezTo>
                  <a:cubicBezTo>
                    <a:pt x="0" y="3"/>
                    <a:pt x="10" y="32"/>
                    <a:pt x="20" y="62"/>
                  </a:cubicBezTo>
                  <a:cubicBezTo>
                    <a:pt x="30" y="91"/>
                    <a:pt x="40" y="121"/>
                    <a:pt x="50" y="121"/>
                  </a:cubicBezTo>
                  <a:cubicBezTo>
                    <a:pt x="60" y="121"/>
                    <a:pt x="60" y="91"/>
                    <a:pt x="50" y="52"/>
                  </a:cubicBezTo>
                  <a:cubicBezTo>
                    <a:pt x="42" y="19"/>
                    <a:pt x="13" y="0"/>
                    <a:pt x="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6"/>
            <p:cNvSpPr/>
            <p:nvPr/>
          </p:nvSpPr>
          <p:spPr>
            <a:xfrm>
              <a:off x="2230147" y="3118218"/>
              <a:ext cx="5382" cy="5024"/>
            </a:xfrm>
            <a:custGeom>
              <a:avLst/>
              <a:gdLst/>
              <a:ahLst/>
              <a:cxnLst/>
              <a:rect l="l" t="t" r="r" b="b"/>
              <a:pathLst>
                <a:path w="90" h="84" extrusionOk="0">
                  <a:moveTo>
                    <a:pt x="10" y="1"/>
                  </a:moveTo>
                  <a:cubicBezTo>
                    <a:pt x="6" y="1"/>
                    <a:pt x="3" y="2"/>
                    <a:pt x="1" y="4"/>
                  </a:cubicBezTo>
                  <a:cubicBezTo>
                    <a:pt x="1" y="4"/>
                    <a:pt x="10" y="24"/>
                    <a:pt x="30" y="54"/>
                  </a:cubicBezTo>
                  <a:cubicBezTo>
                    <a:pt x="50" y="73"/>
                    <a:pt x="70" y="83"/>
                    <a:pt x="79" y="83"/>
                  </a:cubicBezTo>
                  <a:cubicBezTo>
                    <a:pt x="89" y="73"/>
                    <a:pt x="70" y="54"/>
                    <a:pt x="50" y="34"/>
                  </a:cubicBezTo>
                  <a:cubicBezTo>
                    <a:pt x="35" y="12"/>
                    <a:pt x="20" y="1"/>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6"/>
            <p:cNvSpPr/>
            <p:nvPr/>
          </p:nvSpPr>
          <p:spPr>
            <a:xfrm>
              <a:off x="2216572" y="3111699"/>
              <a:ext cx="7715" cy="3409"/>
            </a:xfrm>
            <a:custGeom>
              <a:avLst/>
              <a:gdLst/>
              <a:ahLst/>
              <a:cxnLst/>
              <a:rect l="l" t="t" r="r" b="b"/>
              <a:pathLst>
                <a:path w="129" h="57" extrusionOk="0">
                  <a:moveTo>
                    <a:pt x="42" y="1"/>
                  </a:moveTo>
                  <a:cubicBezTo>
                    <a:pt x="20" y="1"/>
                    <a:pt x="1" y="8"/>
                    <a:pt x="1" y="15"/>
                  </a:cubicBezTo>
                  <a:cubicBezTo>
                    <a:pt x="1" y="24"/>
                    <a:pt x="30" y="24"/>
                    <a:pt x="60" y="34"/>
                  </a:cubicBezTo>
                  <a:cubicBezTo>
                    <a:pt x="92" y="42"/>
                    <a:pt x="111" y="57"/>
                    <a:pt x="117" y="57"/>
                  </a:cubicBezTo>
                  <a:cubicBezTo>
                    <a:pt x="118" y="57"/>
                    <a:pt x="119" y="56"/>
                    <a:pt x="119" y="54"/>
                  </a:cubicBezTo>
                  <a:cubicBezTo>
                    <a:pt x="129" y="54"/>
                    <a:pt x="109" y="24"/>
                    <a:pt x="70" y="5"/>
                  </a:cubicBezTo>
                  <a:cubicBezTo>
                    <a:pt x="61" y="2"/>
                    <a:pt x="51" y="1"/>
                    <a:pt x="4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6"/>
            <p:cNvSpPr/>
            <p:nvPr/>
          </p:nvSpPr>
          <p:spPr>
            <a:xfrm>
              <a:off x="2207123" y="3109127"/>
              <a:ext cx="4186" cy="2273"/>
            </a:xfrm>
            <a:custGeom>
              <a:avLst/>
              <a:gdLst/>
              <a:ahLst/>
              <a:cxnLst/>
              <a:rect l="l" t="t" r="r" b="b"/>
              <a:pathLst>
                <a:path w="70" h="38" extrusionOk="0">
                  <a:moveTo>
                    <a:pt x="13" y="1"/>
                  </a:moveTo>
                  <a:cubicBezTo>
                    <a:pt x="6" y="1"/>
                    <a:pt x="1" y="3"/>
                    <a:pt x="1" y="8"/>
                  </a:cubicBezTo>
                  <a:cubicBezTo>
                    <a:pt x="1" y="18"/>
                    <a:pt x="11" y="28"/>
                    <a:pt x="30" y="38"/>
                  </a:cubicBezTo>
                  <a:lnTo>
                    <a:pt x="70" y="38"/>
                  </a:lnTo>
                  <a:cubicBezTo>
                    <a:pt x="70" y="28"/>
                    <a:pt x="60" y="18"/>
                    <a:pt x="40" y="8"/>
                  </a:cubicBezTo>
                  <a:cubicBezTo>
                    <a:pt x="30" y="3"/>
                    <a:pt x="20" y="1"/>
                    <a:pt x="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6"/>
            <p:cNvSpPr/>
            <p:nvPr/>
          </p:nvSpPr>
          <p:spPr>
            <a:xfrm>
              <a:off x="1728750" y="2995679"/>
              <a:ext cx="243586" cy="131093"/>
            </a:xfrm>
            <a:custGeom>
              <a:avLst/>
              <a:gdLst/>
              <a:ahLst/>
              <a:cxnLst/>
              <a:rect l="l" t="t" r="r" b="b"/>
              <a:pathLst>
                <a:path w="4073" h="2192" extrusionOk="0">
                  <a:moveTo>
                    <a:pt x="2010" y="1"/>
                  </a:moveTo>
                  <a:lnTo>
                    <a:pt x="1705" y="1096"/>
                  </a:lnTo>
                  <a:cubicBezTo>
                    <a:pt x="1705" y="1096"/>
                    <a:pt x="1378" y="1081"/>
                    <a:pt x="1026" y="1081"/>
                  </a:cubicBezTo>
                  <a:cubicBezTo>
                    <a:pt x="537" y="1081"/>
                    <a:pt x="1" y="1111"/>
                    <a:pt x="224" y="1254"/>
                  </a:cubicBezTo>
                  <a:cubicBezTo>
                    <a:pt x="570" y="1471"/>
                    <a:pt x="2918" y="2034"/>
                    <a:pt x="3500" y="2162"/>
                  </a:cubicBezTo>
                  <a:lnTo>
                    <a:pt x="3629" y="2191"/>
                  </a:lnTo>
                  <a:lnTo>
                    <a:pt x="4073" y="573"/>
                  </a:lnTo>
                  <a:lnTo>
                    <a:pt x="201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6"/>
            <p:cNvSpPr/>
            <p:nvPr/>
          </p:nvSpPr>
          <p:spPr>
            <a:xfrm>
              <a:off x="1901464" y="3087538"/>
              <a:ext cx="54363" cy="36840"/>
            </a:xfrm>
            <a:custGeom>
              <a:avLst/>
              <a:gdLst/>
              <a:ahLst/>
              <a:cxnLst/>
              <a:rect l="l" t="t" r="r" b="b"/>
              <a:pathLst>
                <a:path w="909" h="616" extrusionOk="0">
                  <a:moveTo>
                    <a:pt x="657" y="0"/>
                  </a:moveTo>
                  <a:cubicBezTo>
                    <a:pt x="565" y="0"/>
                    <a:pt x="472" y="18"/>
                    <a:pt x="385" y="54"/>
                  </a:cubicBezTo>
                  <a:cubicBezTo>
                    <a:pt x="218" y="123"/>
                    <a:pt x="79" y="261"/>
                    <a:pt x="1" y="428"/>
                  </a:cubicBezTo>
                  <a:lnTo>
                    <a:pt x="750" y="616"/>
                  </a:lnTo>
                  <a:lnTo>
                    <a:pt x="908" y="44"/>
                  </a:lnTo>
                  <a:cubicBezTo>
                    <a:pt x="828" y="15"/>
                    <a:pt x="742" y="0"/>
                    <a:pt x="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6"/>
            <p:cNvSpPr/>
            <p:nvPr/>
          </p:nvSpPr>
          <p:spPr>
            <a:xfrm>
              <a:off x="1735628" y="3060626"/>
              <a:ext cx="210753" cy="65546"/>
            </a:xfrm>
            <a:custGeom>
              <a:avLst/>
              <a:gdLst/>
              <a:ahLst/>
              <a:cxnLst/>
              <a:rect l="l" t="t" r="r" b="b"/>
              <a:pathLst>
                <a:path w="3524" h="1096" extrusionOk="0">
                  <a:moveTo>
                    <a:pt x="672" y="0"/>
                  </a:moveTo>
                  <a:cubicBezTo>
                    <a:pt x="672" y="0"/>
                    <a:pt x="1" y="0"/>
                    <a:pt x="50" y="119"/>
                  </a:cubicBezTo>
                  <a:cubicBezTo>
                    <a:pt x="100" y="247"/>
                    <a:pt x="2448" y="898"/>
                    <a:pt x="3514" y="1096"/>
                  </a:cubicBezTo>
                  <a:lnTo>
                    <a:pt x="3523" y="1046"/>
                  </a:lnTo>
                  <a:lnTo>
                    <a:pt x="771" y="306"/>
                  </a:lnTo>
                  <a:cubicBezTo>
                    <a:pt x="771" y="306"/>
                    <a:pt x="790" y="40"/>
                    <a:pt x="6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6"/>
            <p:cNvSpPr/>
            <p:nvPr/>
          </p:nvSpPr>
          <p:spPr>
            <a:xfrm>
              <a:off x="1739216" y="3065949"/>
              <a:ext cx="209497" cy="58310"/>
            </a:xfrm>
            <a:custGeom>
              <a:avLst/>
              <a:gdLst/>
              <a:ahLst/>
              <a:cxnLst/>
              <a:rect l="l" t="t" r="r" b="b"/>
              <a:pathLst>
                <a:path w="3503" h="975" extrusionOk="0">
                  <a:moveTo>
                    <a:pt x="0" y="0"/>
                  </a:moveTo>
                  <a:lnTo>
                    <a:pt x="30" y="20"/>
                  </a:lnTo>
                  <a:lnTo>
                    <a:pt x="138" y="49"/>
                  </a:lnTo>
                  <a:lnTo>
                    <a:pt x="503" y="178"/>
                  </a:lnTo>
                  <a:cubicBezTo>
                    <a:pt x="819" y="276"/>
                    <a:pt x="1253" y="405"/>
                    <a:pt x="1737" y="533"/>
                  </a:cubicBezTo>
                  <a:cubicBezTo>
                    <a:pt x="2220" y="671"/>
                    <a:pt x="2664" y="780"/>
                    <a:pt x="2980" y="859"/>
                  </a:cubicBezTo>
                  <a:lnTo>
                    <a:pt x="3355" y="947"/>
                  </a:lnTo>
                  <a:lnTo>
                    <a:pt x="3438" y="963"/>
                  </a:lnTo>
                  <a:lnTo>
                    <a:pt x="3438" y="963"/>
                  </a:lnTo>
                  <a:lnTo>
                    <a:pt x="3355" y="937"/>
                  </a:lnTo>
                  <a:lnTo>
                    <a:pt x="2970" y="839"/>
                  </a:lnTo>
                  <a:cubicBezTo>
                    <a:pt x="2664" y="760"/>
                    <a:pt x="2220" y="641"/>
                    <a:pt x="1737" y="513"/>
                  </a:cubicBezTo>
                  <a:cubicBezTo>
                    <a:pt x="1253" y="375"/>
                    <a:pt x="819" y="247"/>
                    <a:pt x="503" y="148"/>
                  </a:cubicBezTo>
                  <a:lnTo>
                    <a:pt x="138" y="40"/>
                  </a:lnTo>
                  <a:lnTo>
                    <a:pt x="40" y="10"/>
                  </a:lnTo>
                  <a:cubicBezTo>
                    <a:pt x="20" y="10"/>
                    <a:pt x="10" y="0"/>
                    <a:pt x="0" y="0"/>
                  </a:cubicBezTo>
                  <a:close/>
                  <a:moveTo>
                    <a:pt x="3438" y="963"/>
                  </a:moveTo>
                  <a:lnTo>
                    <a:pt x="3454" y="967"/>
                  </a:lnTo>
                  <a:lnTo>
                    <a:pt x="3463" y="967"/>
                  </a:lnTo>
                  <a:lnTo>
                    <a:pt x="3438" y="963"/>
                  </a:lnTo>
                  <a:close/>
                  <a:moveTo>
                    <a:pt x="3463" y="967"/>
                  </a:moveTo>
                  <a:cubicBezTo>
                    <a:pt x="3468" y="972"/>
                    <a:pt x="3476" y="974"/>
                    <a:pt x="3483" y="974"/>
                  </a:cubicBezTo>
                  <a:cubicBezTo>
                    <a:pt x="3491" y="974"/>
                    <a:pt x="3498" y="972"/>
                    <a:pt x="3503" y="967"/>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6"/>
            <p:cNvSpPr/>
            <p:nvPr/>
          </p:nvSpPr>
          <p:spPr>
            <a:xfrm>
              <a:off x="1775218" y="3058832"/>
              <a:ext cx="8313" cy="22487"/>
            </a:xfrm>
            <a:custGeom>
              <a:avLst/>
              <a:gdLst/>
              <a:ahLst/>
              <a:cxnLst/>
              <a:rect l="l" t="t" r="r" b="b"/>
              <a:pathLst>
                <a:path w="139" h="376" extrusionOk="0">
                  <a:moveTo>
                    <a:pt x="0" y="1"/>
                  </a:moveTo>
                  <a:lnTo>
                    <a:pt x="0" y="1"/>
                  </a:lnTo>
                  <a:cubicBezTo>
                    <a:pt x="30" y="50"/>
                    <a:pt x="59" y="109"/>
                    <a:pt x="89" y="178"/>
                  </a:cubicBezTo>
                  <a:cubicBezTo>
                    <a:pt x="99" y="238"/>
                    <a:pt x="109" y="307"/>
                    <a:pt x="109" y="376"/>
                  </a:cubicBezTo>
                  <a:cubicBezTo>
                    <a:pt x="128" y="307"/>
                    <a:pt x="138" y="238"/>
                    <a:pt x="109" y="168"/>
                  </a:cubicBezTo>
                  <a:cubicBezTo>
                    <a:pt x="99" y="99"/>
                    <a:pt x="59" y="40"/>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6"/>
            <p:cNvSpPr/>
            <p:nvPr/>
          </p:nvSpPr>
          <p:spPr>
            <a:xfrm>
              <a:off x="1818875" y="3060626"/>
              <a:ext cx="4784" cy="12439"/>
            </a:xfrm>
            <a:custGeom>
              <a:avLst/>
              <a:gdLst/>
              <a:ahLst/>
              <a:cxnLst/>
              <a:rect l="l" t="t" r="r" b="b"/>
              <a:pathLst>
                <a:path w="80" h="208" extrusionOk="0">
                  <a:moveTo>
                    <a:pt x="10" y="0"/>
                  </a:moveTo>
                  <a:lnTo>
                    <a:pt x="10" y="0"/>
                  </a:lnTo>
                  <a:cubicBezTo>
                    <a:pt x="0" y="10"/>
                    <a:pt x="10" y="50"/>
                    <a:pt x="30" y="109"/>
                  </a:cubicBezTo>
                  <a:cubicBezTo>
                    <a:pt x="40" y="168"/>
                    <a:pt x="59" y="208"/>
                    <a:pt x="69" y="208"/>
                  </a:cubicBezTo>
                  <a:cubicBezTo>
                    <a:pt x="79" y="208"/>
                    <a:pt x="69" y="158"/>
                    <a:pt x="49" y="99"/>
                  </a:cubicBezTo>
                  <a:cubicBezTo>
                    <a:pt x="40" y="40"/>
                    <a:pt x="20" y="0"/>
                    <a:pt x="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6"/>
            <p:cNvSpPr/>
            <p:nvPr/>
          </p:nvSpPr>
          <p:spPr>
            <a:xfrm>
              <a:off x="1828324" y="3061224"/>
              <a:ext cx="7117" cy="9509"/>
            </a:xfrm>
            <a:custGeom>
              <a:avLst/>
              <a:gdLst/>
              <a:ahLst/>
              <a:cxnLst/>
              <a:rect l="l" t="t" r="r" b="b"/>
              <a:pathLst>
                <a:path w="119" h="159" extrusionOk="0">
                  <a:moveTo>
                    <a:pt x="10" y="0"/>
                  </a:moveTo>
                  <a:lnTo>
                    <a:pt x="10" y="0"/>
                  </a:lnTo>
                  <a:cubicBezTo>
                    <a:pt x="0" y="10"/>
                    <a:pt x="20" y="40"/>
                    <a:pt x="49" y="89"/>
                  </a:cubicBezTo>
                  <a:cubicBezTo>
                    <a:pt x="69" y="128"/>
                    <a:pt x="99" y="158"/>
                    <a:pt x="109" y="158"/>
                  </a:cubicBezTo>
                  <a:cubicBezTo>
                    <a:pt x="118" y="148"/>
                    <a:pt x="89" y="109"/>
                    <a:pt x="69" y="69"/>
                  </a:cubicBezTo>
                  <a:cubicBezTo>
                    <a:pt x="40" y="30"/>
                    <a:pt x="10" y="0"/>
                    <a:pt x="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6"/>
            <p:cNvSpPr/>
            <p:nvPr/>
          </p:nvSpPr>
          <p:spPr>
            <a:xfrm>
              <a:off x="1831254" y="3057098"/>
              <a:ext cx="13037" cy="3588"/>
            </a:xfrm>
            <a:custGeom>
              <a:avLst/>
              <a:gdLst/>
              <a:ahLst/>
              <a:cxnLst/>
              <a:rect l="l" t="t" r="r" b="b"/>
              <a:pathLst>
                <a:path w="218" h="60" extrusionOk="0">
                  <a:moveTo>
                    <a:pt x="0" y="0"/>
                  </a:moveTo>
                  <a:cubicBezTo>
                    <a:pt x="0" y="10"/>
                    <a:pt x="40" y="30"/>
                    <a:pt x="99" y="40"/>
                  </a:cubicBezTo>
                  <a:cubicBezTo>
                    <a:pt x="139" y="49"/>
                    <a:pt x="178" y="59"/>
                    <a:pt x="217" y="59"/>
                  </a:cubicBezTo>
                  <a:cubicBezTo>
                    <a:pt x="217" y="49"/>
                    <a:pt x="168" y="30"/>
                    <a:pt x="109" y="20"/>
                  </a:cubicBezTo>
                  <a:cubicBezTo>
                    <a:pt x="69" y="0"/>
                    <a:pt x="40"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6"/>
            <p:cNvSpPr/>
            <p:nvPr/>
          </p:nvSpPr>
          <p:spPr>
            <a:xfrm>
              <a:off x="1833587" y="3049981"/>
              <a:ext cx="14832" cy="3469"/>
            </a:xfrm>
            <a:custGeom>
              <a:avLst/>
              <a:gdLst/>
              <a:ahLst/>
              <a:cxnLst/>
              <a:rect l="l" t="t" r="r" b="b"/>
              <a:pathLst>
                <a:path w="248" h="58" extrusionOk="0">
                  <a:moveTo>
                    <a:pt x="1" y="1"/>
                  </a:moveTo>
                  <a:cubicBezTo>
                    <a:pt x="40" y="30"/>
                    <a:pt x="80" y="50"/>
                    <a:pt x="129" y="50"/>
                  </a:cubicBezTo>
                  <a:cubicBezTo>
                    <a:pt x="149" y="55"/>
                    <a:pt x="169" y="57"/>
                    <a:pt x="188" y="57"/>
                  </a:cubicBezTo>
                  <a:cubicBezTo>
                    <a:pt x="208" y="57"/>
                    <a:pt x="228" y="55"/>
                    <a:pt x="248" y="50"/>
                  </a:cubicBezTo>
                  <a:cubicBezTo>
                    <a:pt x="208" y="40"/>
                    <a:pt x="169" y="30"/>
                    <a:pt x="129" y="20"/>
                  </a:cubicBezTo>
                  <a:cubicBezTo>
                    <a:pt x="90" y="11"/>
                    <a:pt x="40" y="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6"/>
            <p:cNvSpPr/>
            <p:nvPr/>
          </p:nvSpPr>
          <p:spPr>
            <a:xfrm>
              <a:off x="1800575" y="3045077"/>
              <a:ext cx="21291" cy="17942"/>
            </a:xfrm>
            <a:custGeom>
              <a:avLst/>
              <a:gdLst/>
              <a:ahLst/>
              <a:cxnLst/>
              <a:rect l="l" t="t" r="r" b="b"/>
              <a:pathLst>
                <a:path w="356" h="300" extrusionOk="0">
                  <a:moveTo>
                    <a:pt x="82" y="30"/>
                  </a:moveTo>
                  <a:cubicBezTo>
                    <a:pt x="126" y="30"/>
                    <a:pt x="170" y="43"/>
                    <a:pt x="207" y="73"/>
                  </a:cubicBezTo>
                  <a:cubicBezTo>
                    <a:pt x="247" y="93"/>
                    <a:pt x="277" y="132"/>
                    <a:pt x="296" y="172"/>
                  </a:cubicBezTo>
                  <a:cubicBezTo>
                    <a:pt x="309" y="198"/>
                    <a:pt x="318" y="224"/>
                    <a:pt x="323" y="253"/>
                  </a:cubicBezTo>
                  <a:lnTo>
                    <a:pt x="323" y="253"/>
                  </a:lnTo>
                  <a:cubicBezTo>
                    <a:pt x="302" y="246"/>
                    <a:pt x="272" y="236"/>
                    <a:pt x="237" y="221"/>
                  </a:cubicBezTo>
                  <a:cubicBezTo>
                    <a:pt x="188" y="201"/>
                    <a:pt x="148" y="172"/>
                    <a:pt x="109" y="142"/>
                  </a:cubicBezTo>
                  <a:cubicBezTo>
                    <a:pt x="89" y="132"/>
                    <a:pt x="59" y="112"/>
                    <a:pt x="40" y="93"/>
                  </a:cubicBezTo>
                  <a:cubicBezTo>
                    <a:pt x="20" y="73"/>
                    <a:pt x="20" y="43"/>
                    <a:pt x="40" y="33"/>
                  </a:cubicBezTo>
                  <a:cubicBezTo>
                    <a:pt x="54" y="31"/>
                    <a:pt x="68" y="30"/>
                    <a:pt x="82" y="30"/>
                  </a:cubicBezTo>
                  <a:close/>
                  <a:moveTo>
                    <a:pt x="75" y="0"/>
                  </a:moveTo>
                  <a:cubicBezTo>
                    <a:pt x="60" y="0"/>
                    <a:pt x="45" y="1"/>
                    <a:pt x="30" y="4"/>
                  </a:cubicBezTo>
                  <a:cubicBezTo>
                    <a:pt x="10" y="14"/>
                    <a:pt x="0" y="33"/>
                    <a:pt x="0" y="53"/>
                  </a:cubicBezTo>
                  <a:cubicBezTo>
                    <a:pt x="0" y="73"/>
                    <a:pt x="10" y="93"/>
                    <a:pt x="20" y="102"/>
                  </a:cubicBezTo>
                  <a:cubicBezTo>
                    <a:pt x="40" y="122"/>
                    <a:pt x="69" y="142"/>
                    <a:pt x="89" y="162"/>
                  </a:cubicBezTo>
                  <a:cubicBezTo>
                    <a:pt x="129" y="181"/>
                    <a:pt x="178" y="211"/>
                    <a:pt x="227" y="231"/>
                  </a:cubicBezTo>
                  <a:cubicBezTo>
                    <a:pt x="258" y="246"/>
                    <a:pt x="289" y="255"/>
                    <a:pt x="324" y="263"/>
                  </a:cubicBezTo>
                  <a:lnTo>
                    <a:pt x="324" y="263"/>
                  </a:lnTo>
                  <a:cubicBezTo>
                    <a:pt x="325" y="275"/>
                    <a:pt x="326" y="287"/>
                    <a:pt x="326" y="300"/>
                  </a:cubicBezTo>
                  <a:cubicBezTo>
                    <a:pt x="335" y="300"/>
                    <a:pt x="336" y="284"/>
                    <a:pt x="336" y="266"/>
                  </a:cubicBezTo>
                  <a:lnTo>
                    <a:pt x="336" y="266"/>
                  </a:lnTo>
                  <a:cubicBezTo>
                    <a:pt x="342" y="267"/>
                    <a:pt x="349" y="269"/>
                    <a:pt x="355" y="270"/>
                  </a:cubicBezTo>
                  <a:cubicBezTo>
                    <a:pt x="355" y="266"/>
                    <a:pt x="348" y="263"/>
                    <a:pt x="336" y="258"/>
                  </a:cubicBezTo>
                  <a:lnTo>
                    <a:pt x="336" y="258"/>
                  </a:lnTo>
                  <a:cubicBezTo>
                    <a:pt x="335" y="220"/>
                    <a:pt x="326" y="191"/>
                    <a:pt x="316" y="162"/>
                  </a:cubicBezTo>
                  <a:cubicBezTo>
                    <a:pt x="273" y="58"/>
                    <a:pt x="177" y="0"/>
                    <a:pt x="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6"/>
            <p:cNvSpPr/>
            <p:nvPr/>
          </p:nvSpPr>
          <p:spPr>
            <a:xfrm>
              <a:off x="1818875" y="3047409"/>
              <a:ext cx="15370" cy="13277"/>
            </a:xfrm>
            <a:custGeom>
              <a:avLst/>
              <a:gdLst/>
              <a:ahLst/>
              <a:cxnLst/>
              <a:rect l="l" t="t" r="r" b="b"/>
              <a:pathLst>
                <a:path w="257" h="222" extrusionOk="0">
                  <a:moveTo>
                    <a:pt x="183" y="1"/>
                  </a:moveTo>
                  <a:cubicBezTo>
                    <a:pt x="146" y="1"/>
                    <a:pt x="112" y="14"/>
                    <a:pt x="89" y="44"/>
                  </a:cubicBezTo>
                  <a:cubicBezTo>
                    <a:pt x="59" y="63"/>
                    <a:pt x="40" y="93"/>
                    <a:pt x="20" y="133"/>
                  </a:cubicBezTo>
                  <a:cubicBezTo>
                    <a:pt x="10" y="162"/>
                    <a:pt x="0" y="192"/>
                    <a:pt x="10" y="221"/>
                  </a:cubicBezTo>
                  <a:cubicBezTo>
                    <a:pt x="20" y="192"/>
                    <a:pt x="30" y="162"/>
                    <a:pt x="40" y="133"/>
                  </a:cubicBezTo>
                  <a:cubicBezTo>
                    <a:pt x="59" y="103"/>
                    <a:pt x="79" y="83"/>
                    <a:pt x="99" y="63"/>
                  </a:cubicBezTo>
                  <a:cubicBezTo>
                    <a:pt x="128" y="34"/>
                    <a:pt x="168" y="24"/>
                    <a:pt x="207" y="24"/>
                  </a:cubicBezTo>
                  <a:cubicBezTo>
                    <a:pt x="237" y="44"/>
                    <a:pt x="207" y="93"/>
                    <a:pt x="188" y="113"/>
                  </a:cubicBezTo>
                  <a:cubicBezTo>
                    <a:pt x="158" y="133"/>
                    <a:pt x="138" y="162"/>
                    <a:pt x="109" y="182"/>
                  </a:cubicBezTo>
                  <a:cubicBezTo>
                    <a:pt x="59" y="211"/>
                    <a:pt x="30" y="221"/>
                    <a:pt x="30" y="221"/>
                  </a:cubicBezTo>
                  <a:cubicBezTo>
                    <a:pt x="59" y="221"/>
                    <a:pt x="89" y="211"/>
                    <a:pt x="119" y="192"/>
                  </a:cubicBezTo>
                  <a:cubicBezTo>
                    <a:pt x="148" y="172"/>
                    <a:pt x="178" y="152"/>
                    <a:pt x="198" y="133"/>
                  </a:cubicBezTo>
                  <a:cubicBezTo>
                    <a:pt x="217" y="113"/>
                    <a:pt x="227" y="93"/>
                    <a:pt x="237" y="73"/>
                  </a:cubicBezTo>
                  <a:cubicBezTo>
                    <a:pt x="257" y="54"/>
                    <a:pt x="247" y="14"/>
                    <a:pt x="217" y="4"/>
                  </a:cubicBezTo>
                  <a:cubicBezTo>
                    <a:pt x="206" y="2"/>
                    <a:pt x="194" y="1"/>
                    <a:pt x="18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6"/>
            <p:cNvSpPr/>
            <p:nvPr/>
          </p:nvSpPr>
          <p:spPr>
            <a:xfrm>
              <a:off x="1902062" y="3085744"/>
              <a:ext cx="53765" cy="26852"/>
            </a:xfrm>
            <a:custGeom>
              <a:avLst/>
              <a:gdLst/>
              <a:ahLst/>
              <a:cxnLst/>
              <a:rect l="l" t="t" r="r" b="b"/>
              <a:pathLst>
                <a:path w="899" h="449" extrusionOk="0">
                  <a:moveTo>
                    <a:pt x="617" y="1"/>
                  </a:moveTo>
                  <a:cubicBezTo>
                    <a:pt x="530" y="1"/>
                    <a:pt x="443" y="20"/>
                    <a:pt x="356" y="54"/>
                  </a:cubicBezTo>
                  <a:cubicBezTo>
                    <a:pt x="237" y="103"/>
                    <a:pt x="139" y="192"/>
                    <a:pt x="60" y="301"/>
                  </a:cubicBezTo>
                  <a:cubicBezTo>
                    <a:pt x="40" y="330"/>
                    <a:pt x="20" y="370"/>
                    <a:pt x="10" y="399"/>
                  </a:cubicBezTo>
                  <a:cubicBezTo>
                    <a:pt x="0" y="429"/>
                    <a:pt x="0" y="439"/>
                    <a:pt x="0" y="449"/>
                  </a:cubicBezTo>
                  <a:cubicBezTo>
                    <a:pt x="0" y="449"/>
                    <a:pt x="20" y="389"/>
                    <a:pt x="79" y="310"/>
                  </a:cubicBezTo>
                  <a:cubicBezTo>
                    <a:pt x="148" y="202"/>
                    <a:pt x="247" y="123"/>
                    <a:pt x="366" y="74"/>
                  </a:cubicBezTo>
                  <a:cubicBezTo>
                    <a:pt x="446" y="40"/>
                    <a:pt x="531" y="20"/>
                    <a:pt x="617" y="20"/>
                  </a:cubicBezTo>
                  <a:cubicBezTo>
                    <a:pt x="658" y="20"/>
                    <a:pt x="699" y="25"/>
                    <a:pt x="740" y="34"/>
                  </a:cubicBezTo>
                  <a:cubicBezTo>
                    <a:pt x="839" y="44"/>
                    <a:pt x="888" y="64"/>
                    <a:pt x="888" y="64"/>
                  </a:cubicBezTo>
                  <a:cubicBezTo>
                    <a:pt x="898" y="64"/>
                    <a:pt x="879" y="54"/>
                    <a:pt x="859" y="44"/>
                  </a:cubicBezTo>
                  <a:cubicBezTo>
                    <a:pt x="819" y="34"/>
                    <a:pt x="780" y="24"/>
                    <a:pt x="740" y="14"/>
                  </a:cubicBezTo>
                  <a:cubicBezTo>
                    <a:pt x="699" y="5"/>
                    <a:pt x="658" y="1"/>
                    <a:pt x="6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6"/>
            <p:cNvSpPr/>
            <p:nvPr/>
          </p:nvSpPr>
          <p:spPr>
            <a:xfrm>
              <a:off x="1943387" y="3034671"/>
              <a:ext cx="13636" cy="50774"/>
            </a:xfrm>
            <a:custGeom>
              <a:avLst/>
              <a:gdLst/>
              <a:ahLst/>
              <a:cxnLst/>
              <a:rect l="l" t="t" r="r" b="b"/>
              <a:pathLst>
                <a:path w="228" h="849" extrusionOk="0">
                  <a:moveTo>
                    <a:pt x="227" y="0"/>
                  </a:moveTo>
                  <a:cubicBezTo>
                    <a:pt x="178" y="138"/>
                    <a:pt x="138" y="286"/>
                    <a:pt x="99" y="424"/>
                  </a:cubicBezTo>
                  <a:cubicBezTo>
                    <a:pt x="59" y="563"/>
                    <a:pt x="30" y="711"/>
                    <a:pt x="0" y="849"/>
                  </a:cubicBezTo>
                  <a:cubicBezTo>
                    <a:pt x="49" y="711"/>
                    <a:pt x="89" y="572"/>
                    <a:pt x="128" y="434"/>
                  </a:cubicBezTo>
                  <a:cubicBezTo>
                    <a:pt x="168" y="286"/>
                    <a:pt x="197" y="148"/>
                    <a:pt x="22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6"/>
            <p:cNvSpPr/>
            <p:nvPr/>
          </p:nvSpPr>
          <p:spPr>
            <a:xfrm>
              <a:off x="1853083" y="3087119"/>
              <a:ext cx="36660" cy="9569"/>
            </a:xfrm>
            <a:custGeom>
              <a:avLst/>
              <a:gdLst/>
              <a:ahLst/>
              <a:cxnLst/>
              <a:rect l="l" t="t" r="r" b="b"/>
              <a:pathLst>
                <a:path w="613" h="160" extrusionOk="0">
                  <a:moveTo>
                    <a:pt x="4" y="0"/>
                  </a:moveTo>
                  <a:cubicBezTo>
                    <a:pt x="2" y="0"/>
                    <a:pt x="0" y="0"/>
                    <a:pt x="0" y="1"/>
                  </a:cubicBezTo>
                  <a:cubicBezTo>
                    <a:pt x="99" y="51"/>
                    <a:pt x="198" y="80"/>
                    <a:pt x="296" y="110"/>
                  </a:cubicBezTo>
                  <a:cubicBezTo>
                    <a:pt x="395" y="139"/>
                    <a:pt x="504" y="159"/>
                    <a:pt x="612" y="159"/>
                  </a:cubicBezTo>
                  <a:cubicBezTo>
                    <a:pt x="612" y="149"/>
                    <a:pt x="474" y="130"/>
                    <a:pt x="306" y="80"/>
                  </a:cubicBezTo>
                  <a:cubicBezTo>
                    <a:pt x="153" y="44"/>
                    <a:pt x="25" y="0"/>
                    <a:pt x="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6"/>
            <p:cNvSpPr/>
            <p:nvPr/>
          </p:nvSpPr>
          <p:spPr>
            <a:xfrm>
              <a:off x="1907983" y="3103087"/>
              <a:ext cx="5921" cy="6579"/>
            </a:xfrm>
            <a:custGeom>
              <a:avLst/>
              <a:gdLst/>
              <a:ahLst/>
              <a:cxnLst/>
              <a:rect l="l" t="t" r="r" b="b"/>
              <a:pathLst>
                <a:path w="99" h="110" extrusionOk="0">
                  <a:moveTo>
                    <a:pt x="99" y="1"/>
                  </a:moveTo>
                  <a:cubicBezTo>
                    <a:pt x="89" y="1"/>
                    <a:pt x="59" y="11"/>
                    <a:pt x="30" y="40"/>
                  </a:cubicBezTo>
                  <a:cubicBezTo>
                    <a:pt x="10" y="70"/>
                    <a:pt x="0" y="99"/>
                    <a:pt x="10" y="109"/>
                  </a:cubicBezTo>
                  <a:cubicBezTo>
                    <a:pt x="20" y="109"/>
                    <a:pt x="30" y="90"/>
                    <a:pt x="49" y="60"/>
                  </a:cubicBezTo>
                  <a:cubicBezTo>
                    <a:pt x="79" y="30"/>
                    <a:pt x="99" y="11"/>
                    <a:pt x="9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6"/>
            <p:cNvSpPr/>
            <p:nvPr/>
          </p:nvSpPr>
          <p:spPr>
            <a:xfrm>
              <a:off x="1919764" y="3094236"/>
              <a:ext cx="5981" cy="3828"/>
            </a:xfrm>
            <a:custGeom>
              <a:avLst/>
              <a:gdLst/>
              <a:ahLst/>
              <a:cxnLst/>
              <a:rect l="l" t="t" r="r" b="b"/>
              <a:pathLst>
                <a:path w="100" h="64" extrusionOk="0">
                  <a:moveTo>
                    <a:pt x="99" y="1"/>
                  </a:moveTo>
                  <a:lnTo>
                    <a:pt x="99" y="1"/>
                  </a:lnTo>
                  <a:cubicBezTo>
                    <a:pt x="99" y="1"/>
                    <a:pt x="69" y="11"/>
                    <a:pt x="50" y="20"/>
                  </a:cubicBezTo>
                  <a:cubicBezTo>
                    <a:pt x="20" y="40"/>
                    <a:pt x="0" y="60"/>
                    <a:pt x="0" y="60"/>
                  </a:cubicBezTo>
                  <a:cubicBezTo>
                    <a:pt x="3" y="63"/>
                    <a:pt x="6" y="64"/>
                    <a:pt x="10" y="64"/>
                  </a:cubicBezTo>
                  <a:cubicBezTo>
                    <a:pt x="22" y="64"/>
                    <a:pt x="38" y="55"/>
                    <a:pt x="60" y="40"/>
                  </a:cubicBezTo>
                  <a:cubicBezTo>
                    <a:pt x="89" y="30"/>
                    <a:pt x="99" y="11"/>
                    <a:pt x="9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6"/>
            <p:cNvSpPr/>
            <p:nvPr/>
          </p:nvSpPr>
          <p:spPr>
            <a:xfrm>
              <a:off x="1932144" y="3091306"/>
              <a:ext cx="8313" cy="2392"/>
            </a:xfrm>
            <a:custGeom>
              <a:avLst/>
              <a:gdLst/>
              <a:ahLst/>
              <a:cxnLst/>
              <a:rect l="l" t="t" r="r" b="b"/>
              <a:pathLst>
                <a:path w="139" h="40" extrusionOk="0">
                  <a:moveTo>
                    <a:pt x="70" y="0"/>
                  </a:moveTo>
                  <a:cubicBezTo>
                    <a:pt x="30" y="0"/>
                    <a:pt x="1" y="30"/>
                    <a:pt x="11" y="40"/>
                  </a:cubicBezTo>
                  <a:cubicBezTo>
                    <a:pt x="11" y="40"/>
                    <a:pt x="40" y="30"/>
                    <a:pt x="70" y="30"/>
                  </a:cubicBezTo>
                  <a:cubicBezTo>
                    <a:pt x="96" y="30"/>
                    <a:pt x="118" y="34"/>
                    <a:pt x="130" y="34"/>
                  </a:cubicBezTo>
                  <a:cubicBezTo>
                    <a:pt x="135" y="34"/>
                    <a:pt x="139" y="33"/>
                    <a:pt x="139" y="30"/>
                  </a:cubicBezTo>
                  <a:cubicBezTo>
                    <a:pt x="139" y="20"/>
                    <a:pt x="109" y="0"/>
                    <a:pt x="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6"/>
            <p:cNvSpPr/>
            <p:nvPr/>
          </p:nvSpPr>
          <p:spPr>
            <a:xfrm>
              <a:off x="1946317" y="3092502"/>
              <a:ext cx="4186" cy="1794"/>
            </a:xfrm>
            <a:custGeom>
              <a:avLst/>
              <a:gdLst/>
              <a:ahLst/>
              <a:cxnLst/>
              <a:rect l="l" t="t" r="r" b="b"/>
              <a:pathLst>
                <a:path w="70" h="30" extrusionOk="0">
                  <a:moveTo>
                    <a:pt x="30" y="0"/>
                  </a:moveTo>
                  <a:cubicBezTo>
                    <a:pt x="10" y="0"/>
                    <a:pt x="0" y="10"/>
                    <a:pt x="0" y="20"/>
                  </a:cubicBezTo>
                  <a:cubicBezTo>
                    <a:pt x="0" y="30"/>
                    <a:pt x="10" y="30"/>
                    <a:pt x="30" y="30"/>
                  </a:cubicBezTo>
                  <a:cubicBezTo>
                    <a:pt x="50" y="30"/>
                    <a:pt x="70" y="20"/>
                    <a:pt x="70" y="10"/>
                  </a:cubicBezTo>
                  <a:cubicBezTo>
                    <a:pt x="70" y="0"/>
                    <a:pt x="50" y="0"/>
                    <a:pt x="3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6"/>
            <p:cNvSpPr/>
            <p:nvPr/>
          </p:nvSpPr>
          <p:spPr>
            <a:xfrm>
              <a:off x="1791126" y="1811378"/>
              <a:ext cx="602535" cy="1285329"/>
            </a:xfrm>
            <a:custGeom>
              <a:avLst/>
              <a:gdLst/>
              <a:ahLst/>
              <a:cxnLst/>
              <a:rect l="l" t="t" r="r" b="b"/>
              <a:pathLst>
                <a:path w="10075" h="21492" extrusionOk="0">
                  <a:moveTo>
                    <a:pt x="3543" y="1"/>
                  </a:moveTo>
                  <a:cubicBezTo>
                    <a:pt x="3385" y="218"/>
                    <a:pt x="0" y="20297"/>
                    <a:pt x="0" y="20297"/>
                  </a:cubicBezTo>
                  <a:lnTo>
                    <a:pt x="3543" y="21491"/>
                  </a:lnTo>
                  <a:lnTo>
                    <a:pt x="6523" y="2339"/>
                  </a:lnTo>
                  <a:lnTo>
                    <a:pt x="6157" y="21363"/>
                  </a:lnTo>
                  <a:lnTo>
                    <a:pt x="10075" y="21422"/>
                  </a:lnTo>
                  <a:lnTo>
                    <a:pt x="951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6"/>
            <p:cNvSpPr/>
            <p:nvPr/>
          </p:nvSpPr>
          <p:spPr>
            <a:xfrm>
              <a:off x="1586357" y="861150"/>
              <a:ext cx="298666" cy="539381"/>
            </a:xfrm>
            <a:custGeom>
              <a:avLst/>
              <a:gdLst/>
              <a:ahLst/>
              <a:cxnLst/>
              <a:rect l="l" t="t" r="r" b="b"/>
              <a:pathLst>
                <a:path w="4994" h="9019" extrusionOk="0">
                  <a:moveTo>
                    <a:pt x="3434" y="1"/>
                  </a:moveTo>
                  <a:cubicBezTo>
                    <a:pt x="3395" y="1"/>
                    <a:pt x="3344" y="43"/>
                    <a:pt x="3296" y="162"/>
                  </a:cubicBezTo>
                  <a:cubicBezTo>
                    <a:pt x="3286" y="191"/>
                    <a:pt x="2971" y="991"/>
                    <a:pt x="2971" y="991"/>
                  </a:cubicBezTo>
                  <a:cubicBezTo>
                    <a:pt x="2971" y="991"/>
                    <a:pt x="3049" y="418"/>
                    <a:pt x="3059" y="369"/>
                  </a:cubicBezTo>
                  <a:cubicBezTo>
                    <a:pt x="3065" y="307"/>
                    <a:pt x="3034" y="269"/>
                    <a:pt x="2995" y="269"/>
                  </a:cubicBezTo>
                  <a:cubicBezTo>
                    <a:pt x="2961" y="269"/>
                    <a:pt x="2920" y="299"/>
                    <a:pt x="2892" y="369"/>
                  </a:cubicBezTo>
                  <a:cubicBezTo>
                    <a:pt x="2852" y="478"/>
                    <a:pt x="2655" y="951"/>
                    <a:pt x="2655" y="951"/>
                  </a:cubicBezTo>
                  <a:lnTo>
                    <a:pt x="2102" y="2431"/>
                  </a:lnTo>
                  <a:lnTo>
                    <a:pt x="2092" y="2431"/>
                  </a:lnTo>
                  <a:lnTo>
                    <a:pt x="523" y="6161"/>
                  </a:lnTo>
                  <a:cubicBezTo>
                    <a:pt x="40" y="7059"/>
                    <a:pt x="1" y="8440"/>
                    <a:pt x="1431" y="8934"/>
                  </a:cubicBezTo>
                  <a:cubicBezTo>
                    <a:pt x="1606" y="8993"/>
                    <a:pt x="1810" y="9019"/>
                    <a:pt x="2030" y="9019"/>
                  </a:cubicBezTo>
                  <a:cubicBezTo>
                    <a:pt x="3260" y="9019"/>
                    <a:pt x="4993" y="8223"/>
                    <a:pt x="4993" y="8223"/>
                  </a:cubicBezTo>
                  <a:lnTo>
                    <a:pt x="4697" y="6122"/>
                  </a:lnTo>
                  <a:lnTo>
                    <a:pt x="2359" y="6812"/>
                  </a:lnTo>
                  <a:lnTo>
                    <a:pt x="3267" y="2954"/>
                  </a:lnTo>
                  <a:cubicBezTo>
                    <a:pt x="3267" y="2954"/>
                    <a:pt x="3345" y="2816"/>
                    <a:pt x="3533" y="2412"/>
                  </a:cubicBezTo>
                  <a:lnTo>
                    <a:pt x="4293" y="1642"/>
                  </a:lnTo>
                  <a:cubicBezTo>
                    <a:pt x="4293" y="1642"/>
                    <a:pt x="4280" y="1571"/>
                    <a:pt x="4199" y="1571"/>
                  </a:cubicBezTo>
                  <a:cubicBezTo>
                    <a:pt x="4138" y="1571"/>
                    <a:pt x="4039" y="1611"/>
                    <a:pt x="3878" y="1750"/>
                  </a:cubicBezTo>
                  <a:cubicBezTo>
                    <a:pt x="3834" y="1780"/>
                    <a:pt x="3788" y="1793"/>
                    <a:pt x="3744" y="1793"/>
                  </a:cubicBezTo>
                  <a:cubicBezTo>
                    <a:pt x="3579" y="1793"/>
                    <a:pt x="3438" y="1614"/>
                    <a:pt x="3523" y="1435"/>
                  </a:cubicBezTo>
                  <a:cubicBezTo>
                    <a:pt x="3598" y="1302"/>
                    <a:pt x="3729" y="1239"/>
                    <a:pt x="3860" y="1239"/>
                  </a:cubicBezTo>
                  <a:cubicBezTo>
                    <a:pt x="4020" y="1239"/>
                    <a:pt x="4179" y="1334"/>
                    <a:pt x="4234" y="1514"/>
                  </a:cubicBezTo>
                  <a:cubicBezTo>
                    <a:pt x="4234" y="1514"/>
                    <a:pt x="4274" y="1530"/>
                    <a:pt x="4319" y="1530"/>
                  </a:cubicBezTo>
                  <a:cubicBezTo>
                    <a:pt x="4361" y="1530"/>
                    <a:pt x="4407" y="1516"/>
                    <a:pt x="4431" y="1464"/>
                  </a:cubicBezTo>
                  <a:cubicBezTo>
                    <a:pt x="4490" y="1356"/>
                    <a:pt x="4243" y="961"/>
                    <a:pt x="3928" y="951"/>
                  </a:cubicBezTo>
                  <a:cubicBezTo>
                    <a:pt x="3799" y="951"/>
                    <a:pt x="3681" y="981"/>
                    <a:pt x="3563" y="1030"/>
                  </a:cubicBezTo>
                  <a:cubicBezTo>
                    <a:pt x="3563" y="1030"/>
                    <a:pt x="3928" y="93"/>
                    <a:pt x="3859" y="53"/>
                  </a:cubicBezTo>
                  <a:cubicBezTo>
                    <a:pt x="3848" y="49"/>
                    <a:pt x="3837" y="46"/>
                    <a:pt x="3824" y="46"/>
                  </a:cubicBezTo>
                  <a:cubicBezTo>
                    <a:pt x="3741" y="46"/>
                    <a:pt x="3600" y="179"/>
                    <a:pt x="3257" y="1080"/>
                  </a:cubicBezTo>
                  <a:cubicBezTo>
                    <a:pt x="3257" y="1080"/>
                    <a:pt x="3493" y="241"/>
                    <a:pt x="3503" y="132"/>
                  </a:cubicBezTo>
                  <a:cubicBezTo>
                    <a:pt x="3514" y="67"/>
                    <a:pt x="3483" y="1"/>
                    <a:pt x="3434"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6"/>
            <p:cNvSpPr/>
            <p:nvPr/>
          </p:nvSpPr>
          <p:spPr>
            <a:xfrm>
              <a:off x="1561000" y="1016581"/>
              <a:ext cx="920578" cy="1521918"/>
            </a:xfrm>
            <a:custGeom>
              <a:avLst/>
              <a:gdLst/>
              <a:ahLst/>
              <a:cxnLst/>
              <a:rect l="l" t="t" r="r" b="b"/>
              <a:pathLst>
                <a:path w="15393" h="25448" extrusionOk="0">
                  <a:moveTo>
                    <a:pt x="2181" y="0"/>
                  </a:moveTo>
                  <a:cubicBezTo>
                    <a:pt x="2181" y="0"/>
                    <a:pt x="0" y="3917"/>
                    <a:pt x="464" y="5427"/>
                  </a:cubicBezTo>
                  <a:cubicBezTo>
                    <a:pt x="789" y="6482"/>
                    <a:pt x="1925" y="6638"/>
                    <a:pt x="2578" y="6638"/>
                  </a:cubicBezTo>
                  <a:cubicBezTo>
                    <a:pt x="2737" y="6638"/>
                    <a:pt x="2867" y="6629"/>
                    <a:pt x="2951" y="6621"/>
                  </a:cubicBezTo>
                  <a:lnTo>
                    <a:pt x="3029" y="6611"/>
                  </a:lnTo>
                  <a:lnTo>
                    <a:pt x="3049" y="6611"/>
                  </a:lnTo>
                  <a:lnTo>
                    <a:pt x="7302" y="6049"/>
                  </a:lnTo>
                  <a:lnTo>
                    <a:pt x="7302" y="8604"/>
                  </a:lnTo>
                  <a:lnTo>
                    <a:pt x="4707" y="25003"/>
                  </a:lnTo>
                  <a:lnTo>
                    <a:pt x="14347" y="25447"/>
                  </a:lnTo>
                  <a:lnTo>
                    <a:pt x="13380" y="8180"/>
                  </a:lnTo>
                  <a:lnTo>
                    <a:pt x="13281" y="5970"/>
                  </a:lnTo>
                  <a:lnTo>
                    <a:pt x="13814" y="7203"/>
                  </a:lnTo>
                  <a:lnTo>
                    <a:pt x="15393" y="4904"/>
                  </a:lnTo>
                  <a:lnTo>
                    <a:pt x="14041" y="2289"/>
                  </a:lnTo>
                  <a:cubicBezTo>
                    <a:pt x="13429" y="1677"/>
                    <a:pt x="11604" y="1638"/>
                    <a:pt x="11308" y="1598"/>
                  </a:cubicBezTo>
                  <a:cubicBezTo>
                    <a:pt x="10948" y="1712"/>
                    <a:pt x="10578" y="1769"/>
                    <a:pt x="10208" y="1769"/>
                  </a:cubicBezTo>
                  <a:cubicBezTo>
                    <a:pt x="9838" y="1769"/>
                    <a:pt x="9468" y="1712"/>
                    <a:pt x="9108" y="1598"/>
                  </a:cubicBezTo>
                  <a:cubicBezTo>
                    <a:pt x="8802" y="1608"/>
                    <a:pt x="8496" y="1668"/>
                    <a:pt x="8200" y="1776"/>
                  </a:cubicBezTo>
                  <a:cubicBezTo>
                    <a:pt x="7682" y="1967"/>
                    <a:pt x="6681" y="2358"/>
                    <a:pt x="6647" y="2358"/>
                  </a:cubicBezTo>
                  <a:cubicBezTo>
                    <a:pt x="6644" y="2358"/>
                    <a:pt x="6648" y="2355"/>
                    <a:pt x="6661" y="2348"/>
                  </a:cubicBezTo>
                  <a:lnTo>
                    <a:pt x="6661" y="2348"/>
                  </a:lnTo>
                  <a:lnTo>
                    <a:pt x="2783" y="4213"/>
                  </a:lnTo>
                  <a:lnTo>
                    <a:pt x="2783" y="4213"/>
                  </a:lnTo>
                  <a:lnTo>
                    <a:pt x="3750" y="681"/>
                  </a:lnTo>
                  <a:lnTo>
                    <a:pt x="2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6"/>
            <p:cNvSpPr/>
            <p:nvPr/>
          </p:nvSpPr>
          <p:spPr>
            <a:xfrm>
              <a:off x="2158143" y="1462062"/>
              <a:ext cx="21889" cy="1049877"/>
            </a:xfrm>
            <a:custGeom>
              <a:avLst/>
              <a:gdLst/>
              <a:ahLst/>
              <a:cxnLst/>
              <a:rect l="l" t="t" r="r" b="b"/>
              <a:pathLst>
                <a:path w="366" h="17555" extrusionOk="0">
                  <a:moveTo>
                    <a:pt x="356" y="1"/>
                  </a:moveTo>
                  <a:cubicBezTo>
                    <a:pt x="356" y="20"/>
                    <a:pt x="356" y="40"/>
                    <a:pt x="356" y="50"/>
                  </a:cubicBezTo>
                  <a:cubicBezTo>
                    <a:pt x="366" y="40"/>
                    <a:pt x="366" y="20"/>
                    <a:pt x="356" y="1"/>
                  </a:cubicBezTo>
                  <a:close/>
                  <a:moveTo>
                    <a:pt x="356" y="188"/>
                  </a:moveTo>
                  <a:cubicBezTo>
                    <a:pt x="356" y="306"/>
                    <a:pt x="346" y="484"/>
                    <a:pt x="346" y="691"/>
                  </a:cubicBezTo>
                  <a:cubicBezTo>
                    <a:pt x="336" y="1145"/>
                    <a:pt x="326" y="1787"/>
                    <a:pt x="307" y="2576"/>
                  </a:cubicBezTo>
                  <a:cubicBezTo>
                    <a:pt x="267" y="4164"/>
                    <a:pt x="218" y="6355"/>
                    <a:pt x="159" y="8772"/>
                  </a:cubicBezTo>
                  <a:cubicBezTo>
                    <a:pt x="99" y="11200"/>
                    <a:pt x="50" y="13390"/>
                    <a:pt x="30" y="14979"/>
                  </a:cubicBezTo>
                  <a:cubicBezTo>
                    <a:pt x="20" y="15778"/>
                    <a:pt x="20" y="16419"/>
                    <a:pt x="20" y="16863"/>
                  </a:cubicBezTo>
                  <a:lnTo>
                    <a:pt x="20" y="17376"/>
                  </a:lnTo>
                  <a:cubicBezTo>
                    <a:pt x="20" y="17248"/>
                    <a:pt x="30" y="17080"/>
                    <a:pt x="30" y="16863"/>
                  </a:cubicBezTo>
                  <a:cubicBezTo>
                    <a:pt x="40" y="16409"/>
                    <a:pt x="50" y="15768"/>
                    <a:pt x="70" y="14979"/>
                  </a:cubicBezTo>
                  <a:cubicBezTo>
                    <a:pt x="109" y="13390"/>
                    <a:pt x="168" y="11200"/>
                    <a:pt x="218" y="8782"/>
                  </a:cubicBezTo>
                  <a:cubicBezTo>
                    <a:pt x="277" y="6355"/>
                    <a:pt x="326" y="4164"/>
                    <a:pt x="346" y="2576"/>
                  </a:cubicBezTo>
                  <a:cubicBezTo>
                    <a:pt x="356" y="1787"/>
                    <a:pt x="356" y="1135"/>
                    <a:pt x="356" y="691"/>
                  </a:cubicBezTo>
                  <a:lnTo>
                    <a:pt x="356" y="188"/>
                  </a:lnTo>
                  <a:close/>
                  <a:moveTo>
                    <a:pt x="20" y="17376"/>
                  </a:moveTo>
                  <a:cubicBezTo>
                    <a:pt x="20" y="17426"/>
                    <a:pt x="20" y="17475"/>
                    <a:pt x="11" y="17505"/>
                  </a:cubicBezTo>
                  <a:cubicBezTo>
                    <a:pt x="1" y="17544"/>
                    <a:pt x="20" y="17554"/>
                    <a:pt x="20" y="17554"/>
                  </a:cubicBezTo>
                  <a:cubicBezTo>
                    <a:pt x="11" y="17534"/>
                    <a:pt x="11" y="17524"/>
                    <a:pt x="20" y="17505"/>
                  </a:cubicBezTo>
                  <a:lnTo>
                    <a:pt x="20" y="17376"/>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6"/>
            <p:cNvSpPr/>
            <p:nvPr/>
          </p:nvSpPr>
          <p:spPr>
            <a:xfrm>
              <a:off x="2256700" y="906781"/>
              <a:ext cx="199509" cy="338616"/>
            </a:xfrm>
            <a:custGeom>
              <a:avLst/>
              <a:gdLst/>
              <a:ahLst/>
              <a:cxnLst/>
              <a:rect l="l" t="t" r="r" b="b"/>
              <a:pathLst>
                <a:path w="3336" h="5662" extrusionOk="0">
                  <a:moveTo>
                    <a:pt x="1164" y="1"/>
                  </a:moveTo>
                  <a:cubicBezTo>
                    <a:pt x="993" y="1"/>
                    <a:pt x="832" y="31"/>
                    <a:pt x="711" y="139"/>
                  </a:cubicBezTo>
                  <a:lnTo>
                    <a:pt x="583" y="425"/>
                  </a:lnTo>
                  <a:cubicBezTo>
                    <a:pt x="928" y="425"/>
                    <a:pt x="1155" y="780"/>
                    <a:pt x="1007" y="1086"/>
                  </a:cubicBezTo>
                  <a:cubicBezTo>
                    <a:pt x="928" y="1224"/>
                    <a:pt x="839" y="1343"/>
                    <a:pt x="721" y="1451"/>
                  </a:cubicBezTo>
                  <a:cubicBezTo>
                    <a:pt x="612" y="1560"/>
                    <a:pt x="563" y="1718"/>
                    <a:pt x="602" y="1866"/>
                  </a:cubicBezTo>
                  <a:cubicBezTo>
                    <a:pt x="642" y="1974"/>
                    <a:pt x="741" y="2043"/>
                    <a:pt x="780" y="2142"/>
                  </a:cubicBezTo>
                  <a:cubicBezTo>
                    <a:pt x="829" y="2270"/>
                    <a:pt x="800" y="2408"/>
                    <a:pt x="721" y="2507"/>
                  </a:cubicBezTo>
                  <a:cubicBezTo>
                    <a:pt x="642" y="2616"/>
                    <a:pt x="553" y="2704"/>
                    <a:pt x="464" y="2803"/>
                  </a:cubicBezTo>
                  <a:cubicBezTo>
                    <a:pt x="178" y="3119"/>
                    <a:pt x="79" y="3563"/>
                    <a:pt x="50" y="3977"/>
                  </a:cubicBezTo>
                  <a:cubicBezTo>
                    <a:pt x="1" y="4293"/>
                    <a:pt x="50" y="4619"/>
                    <a:pt x="188" y="4905"/>
                  </a:cubicBezTo>
                  <a:cubicBezTo>
                    <a:pt x="366" y="5250"/>
                    <a:pt x="731" y="5457"/>
                    <a:pt x="1106" y="5566"/>
                  </a:cubicBezTo>
                  <a:cubicBezTo>
                    <a:pt x="1310" y="5627"/>
                    <a:pt x="1527" y="5661"/>
                    <a:pt x="1741" y="5661"/>
                  </a:cubicBezTo>
                  <a:cubicBezTo>
                    <a:pt x="2044" y="5661"/>
                    <a:pt x="2342" y="5593"/>
                    <a:pt x="2596" y="5437"/>
                  </a:cubicBezTo>
                  <a:cubicBezTo>
                    <a:pt x="3000" y="5171"/>
                    <a:pt x="3267" y="4737"/>
                    <a:pt x="3306" y="4263"/>
                  </a:cubicBezTo>
                  <a:cubicBezTo>
                    <a:pt x="3336" y="3780"/>
                    <a:pt x="3188" y="3306"/>
                    <a:pt x="2872" y="2941"/>
                  </a:cubicBezTo>
                  <a:cubicBezTo>
                    <a:pt x="3296" y="2596"/>
                    <a:pt x="3267" y="1935"/>
                    <a:pt x="2813" y="1639"/>
                  </a:cubicBezTo>
                  <a:cubicBezTo>
                    <a:pt x="2546" y="1461"/>
                    <a:pt x="2161" y="1412"/>
                    <a:pt x="2043" y="1135"/>
                  </a:cubicBezTo>
                  <a:cubicBezTo>
                    <a:pt x="1925" y="849"/>
                    <a:pt x="2132" y="484"/>
                    <a:pt x="1964" y="238"/>
                  </a:cubicBezTo>
                  <a:cubicBezTo>
                    <a:pt x="1856" y="80"/>
                    <a:pt x="1638" y="50"/>
                    <a:pt x="1451" y="21"/>
                  </a:cubicBezTo>
                  <a:cubicBezTo>
                    <a:pt x="1356" y="10"/>
                    <a:pt x="1259" y="1"/>
                    <a:pt x="11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6"/>
            <p:cNvSpPr/>
            <p:nvPr/>
          </p:nvSpPr>
          <p:spPr>
            <a:xfrm>
              <a:off x="2227217" y="872573"/>
              <a:ext cx="87973" cy="125172"/>
            </a:xfrm>
            <a:custGeom>
              <a:avLst/>
              <a:gdLst/>
              <a:ahLst/>
              <a:cxnLst/>
              <a:rect l="l" t="t" r="r" b="b"/>
              <a:pathLst>
                <a:path w="1471" h="2093" extrusionOk="0">
                  <a:moveTo>
                    <a:pt x="0" y="0"/>
                  </a:moveTo>
                  <a:lnTo>
                    <a:pt x="365" y="2092"/>
                  </a:lnTo>
                  <a:cubicBezTo>
                    <a:pt x="1155" y="1727"/>
                    <a:pt x="1470" y="760"/>
                    <a:pt x="104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6"/>
            <p:cNvSpPr/>
            <p:nvPr/>
          </p:nvSpPr>
          <p:spPr>
            <a:xfrm>
              <a:off x="2090326" y="1109876"/>
              <a:ext cx="181807" cy="355182"/>
            </a:xfrm>
            <a:custGeom>
              <a:avLst/>
              <a:gdLst/>
              <a:ahLst/>
              <a:cxnLst/>
              <a:rect l="l" t="t" r="r" b="b"/>
              <a:pathLst>
                <a:path w="3040" h="5939" extrusionOk="0">
                  <a:moveTo>
                    <a:pt x="709" y="0"/>
                  </a:moveTo>
                  <a:cubicBezTo>
                    <a:pt x="394" y="0"/>
                    <a:pt x="138" y="11"/>
                    <a:pt x="20" y="38"/>
                  </a:cubicBezTo>
                  <a:cubicBezTo>
                    <a:pt x="0" y="38"/>
                    <a:pt x="1500" y="5939"/>
                    <a:pt x="1500" y="5939"/>
                  </a:cubicBezTo>
                  <a:lnTo>
                    <a:pt x="3039" y="88"/>
                  </a:lnTo>
                  <a:cubicBezTo>
                    <a:pt x="3039" y="88"/>
                    <a:pt x="1624" y="0"/>
                    <a:pt x="7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6"/>
            <p:cNvSpPr/>
            <p:nvPr/>
          </p:nvSpPr>
          <p:spPr>
            <a:xfrm>
              <a:off x="2061380" y="818091"/>
              <a:ext cx="195383" cy="364930"/>
            </a:xfrm>
            <a:custGeom>
              <a:avLst/>
              <a:gdLst/>
              <a:ahLst/>
              <a:cxnLst/>
              <a:rect l="l" t="t" r="r" b="b"/>
              <a:pathLst>
                <a:path w="3267" h="6102" extrusionOk="0">
                  <a:moveTo>
                    <a:pt x="1322" y="1"/>
                  </a:moveTo>
                  <a:cubicBezTo>
                    <a:pt x="926" y="1"/>
                    <a:pt x="527" y="80"/>
                    <a:pt x="149" y="241"/>
                  </a:cubicBezTo>
                  <a:cubicBezTo>
                    <a:pt x="149" y="241"/>
                    <a:pt x="1" y="2214"/>
                    <a:pt x="10" y="3062"/>
                  </a:cubicBezTo>
                  <a:cubicBezTo>
                    <a:pt x="20" y="3921"/>
                    <a:pt x="879" y="4049"/>
                    <a:pt x="879" y="4049"/>
                  </a:cubicBezTo>
                  <a:lnTo>
                    <a:pt x="879" y="4977"/>
                  </a:lnTo>
                  <a:cubicBezTo>
                    <a:pt x="879" y="5598"/>
                    <a:pt x="1382" y="6102"/>
                    <a:pt x="2004" y="6102"/>
                  </a:cubicBezTo>
                  <a:cubicBezTo>
                    <a:pt x="2605" y="6102"/>
                    <a:pt x="3109" y="5618"/>
                    <a:pt x="3128" y="5016"/>
                  </a:cubicBezTo>
                  <a:lnTo>
                    <a:pt x="3267" y="714"/>
                  </a:lnTo>
                  <a:lnTo>
                    <a:pt x="3138" y="615"/>
                  </a:lnTo>
                  <a:cubicBezTo>
                    <a:pt x="2612" y="211"/>
                    <a:pt x="1971" y="1"/>
                    <a:pt x="1322"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6"/>
            <p:cNvSpPr/>
            <p:nvPr/>
          </p:nvSpPr>
          <p:spPr>
            <a:xfrm>
              <a:off x="2076750" y="910250"/>
              <a:ext cx="15968" cy="14891"/>
            </a:xfrm>
            <a:custGeom>
              <a:avLst/>
              <a:gdLst/>
              <a:ahLst/>
              <a:cxnLst/>
              <a:rect l="l" t="t" r="r" b="b"/>
              <a:pathLst>
                <a:path w="267" h="249" extrusionOk="0">
                  <a:moveTo>
                    <a:pt x="127" y="0"/>
                  </a:moveTo>
                  <a:cubicBezTo>
                    <a:pt x="66" y="0"/>
                    <a:pt x="6" y="44"/>
                    <a:pt x="0" y="120"/>
                  </a:cubicBezTo>
                  <a:cubicBezTo>
                    <a:pt x="0" y="197"/>
                    <a:pt x="64" y="249"/>
                    <a:pt x="129" y="249"/>
                  </a:cubicBezTo>
                  <a:cubicBezTo>
                    <a:pt x="156" y="249"/>
                    <a:pt x="184" y="240"/>
                    <a:pt x="207" y="219"/>
                  </a:cubicBezTo>
                  <a:cubicBezTo>
                    <a:pt x="266" y="170"/>
                    <a:pt x="266" y="91"/>
                    <a:pt x="217" y="41"/>
                  </a:cubicBezTo>
                  <a:cubicBezTo>
                    <a:pt x="193" y="13"/>
                    <a:pt x="160" y="0"/>
                    <a:pt x="12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6"/>
            <p:cNvSpPr/>
            <p:nvPr/>
          </p:nvSpPr>
          <p:spPr>
            <a:xfrm>
              <a:off x="2069035" y="901458"/>
              <a:ext cx="27211" cy="7356"/>
            </a:xfrm>
            <a:custGeom>
              <a:avLst/>
              <a:gdLst/>
              <a:ahLst/>
              <a:cxnLst/>
              <a:rect l="l" t="t" r="r" b="b"/>
              <a:pathLst>
                <a:path w="455" h="123" extrusionOk="0">
                  <a:moveTo>
                    <a:pt x="218" y="1"/>
                  </a:moveTo>
                  <a:cubicBezTo>
                    <a:pt x="159" y="1"/>
                    <a:pt x="99" y="21"/>
                    <a:pt x="50" y="60"/>
                  </a:cubicBezTo>
                  <a:cubicBezTo>
                    <a:pt x="11" y="90"/>
                    <a:pt x="1" y="119"/>
                    <a:pt x="11" y="119"/>
                  </a:cubicBezTo>
                  <a:cubicBezTo>
                    <a:pt x="12" y="122"/>
                    <a:pt x="14" y="123"/>
                    <a:pt x="18" y="123"/>
                  </a:cubicBezTo>
                  <a:cubicBezTo>
                    <a:pt x="43" y="123"/>
                    <a:pt x="124" y="70"/>
                    <a:pt x="228" y="70"/>
                  </a:cubicBezTo>
                  <a:cubicBezTo>
                    <a:pt x="337" y="70"/>
                    <a:pt x="413" y="120"/>
                    <a:pt x="431" y="120"/>
                  </a:cubicBezTo>
                  <a:cubicBezTo>
                    <a:pt x="433" y="120"/>
                    <a:pt x="434" y="120"/>
                    <a:pt x="435" y="119"/>
                  </a:cubicBezTo>
                  <a:cubicBezTo>
                    <a:pt x="455" y="100"/>
                    <a:pt x="435" y="80"/>
                    <a:pt x="395" y="50"/>
                  </a:cubicBezTo>
                  <a:cubicBezTo>
                    <a:pt x="346" y="21"/>
                    <a:pt x="287" y="1"/>
                    <a:pt x="2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6"/>
            <p:cNvSpPr/>
            <p:nvPr/>
          </p:nvSpPr>
          <p:spPr>
            <a:xfrm>
              <a:off x="2149292" y="915034"/>
              <a:ext cx="19138" cy="14533"/>
            </a:xfrm>
            <a:custGeom>
              <a:avLst/>
              <a:gdLst/>
              <a:ahLst/>
              <a:cxnLst/>
              <a:rect l="l" t="t" r="r" b="b"/>
              <a:pathLst>
                <a:path w="320" h="243" extrusionOk="0">
                  <a:moveTo>
                    <a:pt x="164" y="0"/>
                  </a:moveTo>
                  <a:cubicBezTo>
                    <a:pt x="143" y="0"/>
                    <a:pt x="120" y="7"/>
                    <a:pt x="99" y="21"/>
                  </a:cubicBezTo>
                  <a:cubicBezTo>
                    <a:pt x="1" y="80"/>
                    <a:pt x="30" y="218"/>
                    <a:pt x="129" y="238"/>
                  </a:cubicBezTo>
                  <a:cubicBezTo>
                    <a:pt x="141" y="241"/>
                    <a:pt x="152" y="242"/>
                    <a:pt x="163" y="242"/>
                  </a:cubicBezTo>
                  <a:cubicBezTo>
                    <a:pt x="255" y="242"/>
                    <a:pt x="320" y="139"/>
                    <a:pt x="267" y="60"/>
                  </a:cubicBezTo>
                  <a:cubicBezTo>
                    <a:pt x="242" y="22"/>
                    <a:pt x="204" y="0"/>
                    <a:pt x="1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6"/>
            <p:cNvSpPr/>
            <p:nvPr/>
          </p:nvSpPr>
          <p:spPr>
            <a:xfrm>
              <a:off x="2145764" y="907379"/>
              <a:ext cx="26613" cy="7834"/>
            </a:xfrm>
            <a:custGeom>
              <a:avLst/>
              <a:gdLst/>
              <a:ahLst/>
              <a:cxnLst/>
              <a:rect l="l" t="t" r="r" b="b"/>
              <a:pathLst>
                <a:path w="445" h="131" extrusionOk="0">
                  <a:moveTo>
                    <a:pt x="219" y="1"/>
                  </a:moveTo>
                  <a:cubicBezTo>
                    <a:pt x="158" y="1"/>
                    <a:pt x="99" y="20"/>
                    <a:pt x="50" y="60"/>
                  </a:cubicBezTo>
                  <a:cubicBezTo>
                    <a:pt x="10" y="89"/>
                    <a:pt x="1" y="119"/>
                    <a:pt x="1" y="129"/>
                  </a:cubicBezTo>
                  <a:cubicBezTo>
                    <a:pt x="2" y="130"/>
                    <a:pt x="4" y="130"/>
                    <a:pt x="6" y="130"/>
                  </a:cubicBezTo>
                  <a:cubicBezTo>
                    <a:pt x="33" y="130"/>
                    <a:pt x="108" y="80"/>
                    <a:pt x="218" y="80"/>
                  </a:cubicBezTo>
                  <a:cubicBezTo>
                    <a:pt x="226" y="79"/>
                    <a:pt x="233" y="79"/>
                    <a:pt x="241" y="79"/>
                  </a:cubicBezTo>
                  <a:cubicBezTo>
                    <a:pt x="333" y="79"/>
                    <a:pt x="404" y="123"/>
                    <a:pt x="427" y="123"/>
                  </a:cubicBezTo>
                  <a:cubicBezTo>
                    <a:pt x="431" y="123"/>
                    <a:pt x="433" y="122"/>
                    <a:pt x="435" y="119"/>
                  </a:cubicBezTo>
                  <a:cubicBezTo>
                    <a:pt x="445" y="109"/>
                    <a:pt x="425" y="89"/>
                    <a:pt x="395" y="60"/>
                  </a:cubicBezTo>
                  <a:cubicBezTo>
                    <a:pt x="341" y="20"/>
                    <a:pt x="279" y="1"/>
                    <a:pt x="2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6"/>
            <p:cNvSpPr/>
            <p:nvPr/>
          </p:nvSpPr>
          <p:spPr>
            <a:xfrm>
              <a:off x="2099177" y="911506"/>
              <a:ext cx="22427" cy="61898"/>
            </a:xfrm>
            <a:custGeom>
              <a:avLst/>
              <a:gdLst/>
              <a:ahLst/>
              <a:cxnLst/>
              <a:rect l="l" t="t" r="r" b="b"/>
              <a:pathLst>
                <a:path w="375" h="1035" extrusionOk="0">
                  <a:moveTo>
                    <a:pt x="375" y="1"/>
                  </a:moveTo>
                  <a:cubicBezTo>
                    <a:pt x="276" y="198"/>
                    <a:pt x="187" y="395"/>
                    <a:pt x="118" y="612"/>
                  </a:cubicBezTo>
                  <a:cubicBezTo>
                    <a:pt x="89" y="691"/>
                    <a:pt x="59" y="770"/>
                    <a:pt x="30" y="859"/>
                  </a:cubicBezTo>
                  <a:cubicBezTo>
                    <a:pt x="10" y="899"/>
                    <a:pt x="0" y="938"/>
                    <a:pt x="10" y="978"/>
                  </a:cubicBezTo>
                  <a:cubicBezTo>
                    <a:pt x="20" y="1007"/>
                    <a:pt x="39" y="1017"/>
                    <a:pt x="59" y="1027"/>
                  </a:cubicBezTo>
                  <a:cubicBezTo>
                    <a:pt x="69" y="1032"/>
                    <a:pt x="79" y="1034"/>
                    <a:pt x="89" y="1034"/>
                  </a:cubicBezTo>
                  <a:cubicBezTo>
                    <a:pt x="99" y="1034"/>
                    <a:pt x="109" y="1032"/>
                    <a:pt x="118" y="1027"/>
                  </a:cubicBezTo>
                  <a:cubicBezTo>
                    <a:pt x="148" y="1032"/>
                    <a:pt x="180" y="1034"/>
                    <a:pt x="213" y="1034"/>
                  </a:cubicBezTo>
                  <a:cubicBezTo>
                    <a:pt x="247" y="1034"/>
                    <a:pt x="281" y="1032"/>
                    <a:pt x="316" y="1027"/>
                  </a:cubicBezTo>
                  <a:cubicBezTo>
                    <a:pt x="247" y="1007"/>
                    <a:pt x="187" y="987"/>
                    <a:pt x="118" y="987"/>
                  </a:cubicBezTo>
                  <a:cubicBezTo>
                    <a:pt x="89" y="987"/>
                    <a:pt x="69" y="978"/>
                    <a:pt x="59" y="958"/>
                  </a:cubicBezTo>
                  <a:cubicBezTo>
                    <a:pt x="59" y="928"/>
                    <a:pt x="69" y="899"/>
                    <a:pt x="89" y="869"/>
                  </a:cubicBezTo>
                  <a:lnTo>
                    <a:pt x="178" y="632"/>
                  </a:lnTo>
                  <a:cubicBezTo>
                    <a:pt x="266" y="435"/>
                    <a:pt x="335" y="218"/>
                    <a:pt x="37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6"/>
            <p:cNvSpPr/>
            <p:nvPr/>
          </p:nvSpPr>
          <p:spPr>
            <a:xfrm>
              <a:off x="2113290" y="1040742"/>
              <a:ext cx="67340" cy="32355"/>
            </a:xfrm>
            <a:custGeom>
              <a:avLst/>
              <a:gdLst/>
              <a:ahLst/>
              <a:cxnLst/>
              <a:rect l="l" t="t" r="r" b="b"/>
              <a:pathLst>
                <a:path w="1126" h="541" extrusionOk="0">
                  <a:moveTo>
                    <a:pt x="1126" y="1"/>
                  </a:moveTo>
                  <a:lnTo>
                    <a:pt x="1126" y="1"/>
                  </a:lnTo>
                  <a:cubicBezTo>
                    <a:pt x="790" y="208"/>
                    <a:pt x="396" y="316"/>
                    <a:pt x="1" y="316"/>
                  </a:cubicBezTo>
                  <a:lnTo>
                    <a:pt x="1" y="533"/>
                  </a:lnTo>
                  <a:cubicBezTo>
                    <a:pt x="53" y="538"/>
                    <a:pt x="103" y="540"/>
                    <a:pt x="150" y="540"/>
                  </a:cubicBezTo>
                  <a:cubicBezTo>
                    <a:pt x="890" y="540"/>
                    <a:pt x="1126" y="1"/>
                    <a:pt x="1126" y="1"/>
                  </a:cubicBezTo>
                  <a:close/>
                </a:path>
              </a:pathLst>
            </a:custGeom>
            <a:solidFill>
              <a:srgbClr val="936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6"/>
            <p:cNvSpPr/>
            <p:nvPr/>
          </p:nvSpPr>
          <p:spPr>
            <a:xfrm>
              <a:off x="2245517" y="920596"/>
              <a:ext cx="34866" cy="53047"/>
            </a:xfrm>
            <a:custGeom>
              <a:avLst/>
              <a:gdLst/>
              <a:ahLst/>
              <a:cxnLst/>
              <a:rect l="l" t="t" r="r" b="b"/>
              <a:pathLst>
                <a:path w="583" h="887" extrusionOk="0">
                  <a:moveTo>
                    <a:pt x="174" y="0"/>
                  </a:moveTo>
                  <a:cubicBezTo>
                    <a:pt x="125" y="0"/>
                    <a:pt x="91" y="7"/>
                    <a:pt x="89" y="7"/>
                  </a:cubicBezTo>
                  <a:cubicBezTo>
                    <a:pt x="89" y="7"/>
                    <a:pt x="0" y="835"/>
                    <a:pt x="0" y="845"/>
                  </a:cubicBezTo>
                  <a:cubicBezTo>
                    <a:pt x="0" y="849"/>
                    <a:pt x="101" y="886"/>
                    <a:pt x="219" y="886"/>
                  </a:cubicBezTo>
                  <a:cubicBezTo>
                    <a:pt x="384" y="886"/>
                    <a:pt x="582" y="814"/>
                    <a:pt x="582" y="480"/>
                  </a:cubicBezTo>
                  <a:cubicBezTo>
                    <a:pt x="582" y="55"/>
                    <a:pt x="315" y="0"/>
                    <a:pt x="174"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6"/>
            <p:cNvSpPr/>
            <p:nvPr/>
          </p:nvSpPr>
          <p:spPr>
            <a:xfrm>
              <a:off x="2255504" y="931600"/>
              <a:ext cx="16028" cy="30381"/>
            </a:xfrm>
            <a:custGeom>
              <a:avLst/>
              <a:gdLst/>
              <a:ahLst/>
              <a:cxnLst/>
              <a:rect l="l" t="t" r="r" b="b"/>
              <a:pathLst>
                <a:path w="268" h="508" extrusionOk="0">
                  <a:moveTo>
                    <a:pt x="119" y="0"/>
                  </a:moveTo>
                  <a:cubicBezTo>
                    <a:pt x="99" y="0"/>
                    <a:pt x="80" y="10"/>
                    <a:pt x="70" y="20"/>
                  </a:cubicBezTo>
                  <a:cubicBezTo>
                    <a:pt x="50" y="30"/>
                    <a:pt x="50" y="40"/>
                    <a:pt x="40" y="59"/>
                  </a:cubicBezTo>
                  <a:cubicBezTo>
                    <a:pt x="40" y="79"/>
                    <a:pt x="40" y="89"/>
                    <a:pt x="50" y="89"/>
                  </a:cubicBezTo>
                  <a:cubicBezTo>
                    <a:pt x="60" y="89"/>
                    <a:pt x="50" y="79"/>
                    <a:pt x="60" y="59"/>
                  </a:cubicBezTo>
                  <a:cubicBezTo>
                    <a:pt x="70" y="40"/>
                    <a:pt x="90" y="30"/>
                    <a:pt x="119" y="30"/>
                  </a:cubicBezTo>
                  <a:cubicBezTo>
                    <a:pt x="149" y="40"/>
                    <a:pt x="178" y="69"/>
                    <a:pt x="188" y="109"/>
                  </a:cubicBezTo>
                  <a:cubicBezTo>
                    <a:pt x="208" y="158"/>
                    <a:pt x="218" y="207"/>
                    <a:pt x="218" y="257"/>
                  </a:cubicBezTo>
                  <a:cubicBezTo>
                    <a:pt x="218" y="346"/>
                    <a:pt x="178" y="424"/>
                    <a:pt x="99" y="474"/>
                  </a:cubicBezTo>
                  <a:cubicBezTo>
                    <a:pt x="90" y="479"/>
                    <a:pt x="77" y="481"/>
                    <a:pt x="65" y="481"/>
                  </a:cubicBezTo>
                  <a:cubicBezTo>
                    <a:pt x="53" y="481"/>
                    <a:pt x="40" y="479"/>
                    <a:pt x="30" y="474"/>
                  </a:cubicBezTo>
                  <a:cubicBezTo>
                    <a:pt x="11" y="464"/>
                    <a:pt x="1" y="454"/>
                    <a:pt x="1" y="454"/>
                  </a:cubicBezTo>
                  <a:lnTo>
                    <a:pt x="1" y="454"/>
                  </a:lnTo>
                  <a:cubicBezTo>
                    <a:pt x="1" y="464"/>
                    <a:pt x="1" y="474"/>
                    <a:pt x="21" y="484"/>
                  </a:cubicBezTo>
                  <a:cubicBezTo>
                    <a:pt x="42" y="498"/>
                    <a:pt x="64" y="507"/>
                    <a:pt x="86" y="507"/>
                  </a:cubicBezTo>
                  <a:cubicBezTo>
                    <a:pt x="93" y="507"/>
                    <a:pt x="101" y="506"/>
                    <a:pt x="109" y="503"/>
                  </a:cubicBezTo>
                  <a:cubicBezTo>
                    <a:pt x="208" y="454"/>
                    <a:pt x="267" y="355"/>
                    <a:pt x="257" y="257"/>
                  </a:cubicBezTo>
                  <a:cubicBezTo>
                    <a:pt x="257" y="198"/>
                    <a:pt x="247" y="148"/>
                    <a:pt x="228" y="99"/>
                  </a:cubicBezTo>
                  <a:cubicBezTo>
                    <a:pt x="208" y="50"/>
                    <a:pt x="169" y="10"/>
                    <a:pt x="119" y="0"/>
                  </a:cubicBezTo>
                  <a:close/>
                </a:path>
              </a:pathLst>
            </a:custGeom>
            <a:solidFill>
              <a:srgbClr val="936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6"/>
            <p:cNvSpPr/>
            <p:nvPr/>
          </p:nvSpPr>
          <p:spPr>
            <a:xfrm>
              <a:off x="2061380" y="802243"/>
              <a:ext cx="201304" cy="137671"/>
            </a:xfrm>
            <a:custGeom>
              <a:avLst/>
              <a:gdLst/>
              <a:ahLst/>
              <a:cxnLst/>
              <a:rect l="l" t="t" r="r" b="b"/>
              <a:pathLst>
                <a:path w="3366" h="2302" extrusionOk="0">
                  <a:moveTo>
                    <a:pt x="1230" y="1"/>
                  </a:moveTo>
                  <a:cubicBezTo>
                    <a:pt x="773" y="1"/>
                    <a:pt x="338" y="177"/>
                    <a:pt x="1" y="496"/>
                  </a:cubicBezTo>
                  <a:lnTo>
                    <a:pt x="149" y="466"/>
                  </a:lnTo>
                  <a:cubicBezTo>
                    <a:pt x="316" y="762"/>
                    <a:pt x="671" y="920"/>
                    <a:pt x="1017" y="930"/>
                  </a:cubicBezTo>
                  <a:cubicBezTo>
                    <a:pt x="1362" y="930"/>
                    <a:pt x="1698" y="871"/>
                    <a:pt x="2023" y="752"/>
                  </a:cubicBezTo>
                  <a:cubicBezTo>
                    <a:pt x="2115" y="728"/>
                    <a:pt x="2213" y="707"/>
                    <a:pt x="2304" y="707"/>
                  </a:cubicBezTo>
                  <a:cubicBezTo>
                    <a:pt x="2401" y="707"/>
                    <a:pt x="2490" y="731"/>
                    <a:pt x="2556" y="802"/>
                  </a:cubicBezTo>
                  <a:cubicBezTo>
                    <a:pt x="2625" y="880"/>
                    <a:pt x="2665" y="989"/>
                    <a:pt x="2674" y="1098"/>
                  </a:cubicBezTo>
                  <a:cubicBezTo>
                    <a:pt x="2704" y="1334"/>
                    <a:pt x="2704" y="1581"/>
                    <a:pt x="2684" y="1818"/>
                  </a:cubicBezTo>
                  <a:cubicBezTo>
                    <a:pt x="2665" y="1917"/>
                    <a:pt x="2665" y="2015"/>
                    <a:pt x="2684" y="2114"/>
                  </a:cubicBezTo>
                  <a:cubicBezTo>
                    <a:pt x="2704" y="2203"/>
                    <a:pt x="2773" y="2282"/>
                    <a:pt x="2872" y="2301"/>
                  </a:cubicBezTo>
                  <a:cubicBezTo>
                    <a:pt x="2875" y="2302"/>
                    <a:pt x="2878" y="2302"/>
                    <a:pt x="2881" y="2302"/>
                  </a:cubicBezTo>
                  <a:cubicBezTo>
                    <a:pt x="3037" y="2302"/>
                    <a:pt x="3208" y="2071"/>
                    <a:pt x="3257" y="1926"/>
                  </a:cubicBezTo>
                  <a:cubicBezTo>
                    <a:pt x="3306" y="1759"/>
                    <a:pt x="3336" y="1581"/>
                    <a:pt x="3336" y="1394"/>
                  </a:cubicBezTo>
                  <a:cubicBezTo>
                    <a:pt x="3365" y="1186"/>
                    <a:pt x="3326" y="969"/>
                    <a:pt x="3227" y="792"/>
                  </a:cubicBezTo>
                  <a:cubicBezTo>
                    <a:pt x="3089" y="594"/>
                    <a:pt x="2892" y="446"/>
                    <a:pt x="2674" y="358"/>
                  </a:cubicBezTo>
                  <a:cubicBezTo>
                    <a:pt x="2250" y="140"/>
                    <a:pt x="1777" y="22"/>
                    <a:pt x="1303" y="2"/>
                  </a:cubicBezTo>
                  <a:cubicBezTo>
                    <a:pt x="1279" y="1"/>
                    <a:pt x="1254" y="1"/>
                    <a:pt x="123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6"/>
            <p:cNvSpPr/>
            <p:nvPr/>
          </p:nvSpPr>
          <p:spPr>
            <a:xfrm>
              <a:off x="2120527" y="978307"/>
              <a:ext cx="25896" cy="19197"/>
            </a:xfrm>
            <a:custGeom>
              <a:avLst/>
              <a:gdLst/>
              <a:ahLst/>
              <a:cxnLst/>
              <a:rect l="l" t="t" r="r" b="b"/>
              <a:pathLst>
                <a:path w="433" h="321" extrusionOk="0">
                  <a:moveTo>
                    <a:pt x="235" y="0"/>
                  </a:moveTo>
                  <a:cubicBezTo>
                    <a:pt x="211" y="0"/>
                    <a:pt x="188" y="6"/>
                    <a:pt x="166" y="18"/>
                  </a:cubicBezTo>
                  <a:cubicBezTo>
                    <a:pt x="97" y="58"/>
                    <a:pt x="48" y="127"/>
                    <a:pt x="28" y="206"/>
                  </a:cubicBezTo>
                  <a:cubicBezTo>
                    <a:pt x="0" y="252"/>
                    <a:pt x="33" y="315"/>
                    <a:pt x="86" y="315"/>
                  </a:cubicBezTo>
                  <a:cubicBezTo>
                    <a:pt x="89" y="315"/>
                    <a:pt x="93" y="315"/>
                    <a:pt x="97" y="314"/>
                  </a:cubicBezTo>
                  <a:cubicBezTo>
                    <a:pt x="121" y="319"/>
                    <a:pt x="146" y="321"/>
                    <a:pt x="170" y="321"/>
                  </a:cubicBezTo>
                  <a:cubicBezTo>
                    <a:pt x="203" y="321"/>
                    <a:pt x="236" y="316"/>
                    <a:pt x="265" y="305"/>
                  </a:cubicBezTo>
                  <a:cubicBezTo>
                    <a:pt x="324" y="295"/>
                    <a:pt x="373" y="255"/>
                    <a:pt x="403" y="206"/>
                  </a:cubicBezTo>
                  <a:cubicBezTo>
                    <a:pt x="432" y="157"/>
                    <a:pt x="423" y="87"/>
                    <a:pt x="383" y="48"/>
                  </a:cubicBezTo>
                  <a:lnTo>
                    <a:pt x="373" y="68"/>
                  </a:lnTo>
                  <a:cubicBezTo>
                    <a:pt x="339" y="27"/>
                    <a:pt x="287" y="0"/>
                    <a:pt x="235" y="0"/>
                  </a:cubicBezTo>
                  <a:close/>
                </a:path>
              </a:pathLst>
            </a:custGeom>
            <a:solidFill>
              <a:srgbClr val="936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6"/>
            <p:cNvSpPr/>
            <p:nvPr/>
          </p:nvSpPr>
          <p:spPr>
            <a:xfrm>
              <a:off x="2032495" y="853675"/>
              <a:ext cx="272651" cy="26015"/>
            </a:xfrm>
            <a:custGeom>
              <a:avLst/>
              <a:gdLst/>
              <a:ahLst/>
              <a:cxnLst/>
              <a:rect l="l" t="t" r="r" b="b"/>
              <a:pathLst>
                <a:path w="4559" h="435" extrusionOk="0">
                  <a:moveTo>
                    <a:pt x="217" y="1"/>
                  </a:moveTo>
                  <a:cubicBezTo>
                    <a:pt x="99" y="1"/>
                    <a:pt x="0" y="99"/>
                    <a:pt x="0" y="218"/>
                  </a:cubicBezTo>
                  <a:cubicBezTo>
                    <a:pt x="0" y="336"/>
                    <a:pt x="99" y="435"/>
                    <a:pt x="217" y="435"/>
                  </a:cubicBezTo>
                  <a:lnTo>
                    <a:pt x="4342" y="435"/>
                  </a:lnTo>
                  <a:cubicBezTo>
                    <a:pt x="4460" y="435"/>
                    <a:pt x="4559" y="336"/>
                    <a:pt x="4559" y="218"/>
                  </a:cubicBezTo>
                  <a:cubicBezTo>
                    <a:pt x="4559" y="99"/>
                    <a:pt x="4460" y="1"/>
                    <a:pt x="434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6"/>
            <p:cNvSpPr/>
            <p:nvPr/>
          </p:nvSpPr>
          <p:spPr>
            <a:xfrm>
              <a:off x="2054324" y="724438"/>
              <a:ext cx="228993" cy="132827"/>
            </a:xfrm>
            <a:custGeom>
              <a:avLst/>
              <a:gdLst/>
              <a:ahLst/>
              <a:cxnLst/>
              <a:rect l="l" t="t" r="r" b="b"/>
              <a:pathLst>
                <a:path w="3829" h="2221" extrusionOk="0">
                  <a:moveTo>
                    <a:pt x="1914" y="1"/>
                  </a:moveTo>
                  <a:cubicBezTo>
                    <a:pt x="859" y="1"/>
                    <a:pt x="0" y="859"/>
                    <a:pt x="0" y="1915"/>
                  </a:cubicBezTo>
                  <a:lnTo>
                    <a:pt x="0" y="2221"/>
                  </a:lnTo>
                  <a:lnTo>
                    <a:pt x="3829" y="2221"/>
                  </a:lnTo>
                  <a:lnTo>
                    <a:pt x="3829" y="1915"/>
                  </a:lnTo>
                  <a:cubicBezTo>
                    <a:pt x="3829" y="859"/>
                    <a:pt x="2970" y="1"/>
                    <a:pt x="191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6"/>
            <p:cNvSpPr/>
            <p:nvPr/>
          </p:nvSpPr>
          <p:spPr>
            <a:xfrm>
              <a:off x="2148096" y="724438"/>
              <a:ext cx="35464" cy="137552"/>
            </a:xfrm>
            <a:custGeom>
              <a:avLst/>
              <a:gdLst/>
              <a:ahLst/>
              <a:cxnLst/>
              <a:rect l="l" t="t" r="r" b="b"/>
              <a:pathLst>
                <a:path w="593" h="2300" extrusionOk="0">
                  <a:moveTo>
                    <a:pt x="1" y="1"/>
                  </a:moveTo>
                  <a:lnTo>
                    <a:pt x="1" y="2300"/>
                  </a:lnTo>
                  <a:lnTo>
                    <a:pt x="593" y="2300"/>
                  </a:lnTo>
                  <a:lnTo>
                    <a:pt x="59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6"/>
            <p:cNvSpPr/>
            <p:nvPr/>
          </p:nvSpPr>
          <p:spPr>
            <a:xfrm>
              <a:off x="2144568" y="724438"/>
              <a:ext cx="5382" cy="130495"/>
            </a:xfrm>
            <a:custGeom>
              <a:avLst/>
              <a:gdLst/>
              <a:ahLst/>
              <a:cxnLst/>
              <a:rect l="l" t="t" r="r" b="b"/>
              <a:pathLst>
                <a:path w="90" h="2182" extrusionOk="0">
                  <a:moveTo>
                    <a:pt x="50" y="1"/>
                  </a:moveTo>
                  <a:cubicBezTo>
                    <a:pt x="21" y="1"/>
                    <a:pt x="1" y="484"/>
                    <a:pt x="1" y="1096"/>
                  </a:cubicBezTo>
                  <a:cubicBezTo>
                    <a:pt x="1" y="1698"/>
                    <a:pt x="21" y="2181"/>
                    <a:pt x="50" y="2181"/>
                  </a:cubicBezTo>
                  <a:cubicBezTo>
                    <a:pt x="70" y="2181"/>
                    <a:pt x="90" y="1688"/>
                    <a:pt x="90" y="1096"/>
                  </a:cubicBezTo>
                  <a:cubicBezTo>
                    <a:pt x="90" y="494"/>
                    <a:pt x="70" y="1"/>
                    <a:pt x="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6"/>
            <p:cNvSpPr/>
            <p:nvPr/>
          </p:nvSpPr>
          <p:spPr>
            <a:xfrm>
              <a:off x="2179972" y="724438"/>
              <a:ext cx="5382" cy="130495"/>
            </a:xfrm>
            <a:custGeom>
              <a:avLst/>
              <a:gdLst/>
              <a:ahLst/>
              <a:cxnLst/>
              <a:rect l="l" t="t" r="r" b="b"/>
              <a:pathLst>
                <a:path w="90" h="2182" extrusionOk="0">
                  <a:moveTo>
                    <a:pt x="50" y="1"/>
                  </a:moveTo>
                  <a:cubicBezTo>
                    <a:pt x="21" y="1"/>
                    <a:pt x="1" y="484"/>
                    <a:pt x="1" y="1096"/>
                  </a:cubicBezTo>
                  <a:cubicBezTo>
                    <a:pt x="1" y="1698"/>
                    <a:pt x="21" y="2181"/>
                    <a:pt x="50" y="2181"/>
                  </a:cubicBezTo>
                  <a:cubicBezTo>
                    <a:pt x="70" y="2181"/>
                    <a:pt x="90" y="1688"/>
                    <a:pt x="90" y="1096"/>
                  </a:cubicBezTo>
                  <a:cubicBezTo>
                    <a:pt x="90" y="494"/>
                    <a:pt x="70" y="1"/>
                    <a:pt x="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6"/>
            <p:cNvSpPr/>
            <p:nvPr/>
          </p:nvSpPr>
          <p:spPr>
            <a:xfrm>
              <a:off x="2052529" y="850745"/>
              <a:ext cx="234914" cy="5382"/>
            </a:xfrm>
            <a:custGeom>
              <a:avLst/>
              <a:gdLst/>
              <a:ahLst/>
              <a:cxnLst/>
              <a:rect l="l" t="t" r="r" b="b"/>
              <a:pathLst>
                <a:path w="3928" h="90" extrusionOk="0">
                  <a:moveTo>
                    <a:pt x="1964" y="0"/>
                  </a:moveTo>
                  <a:cubicBezTo>
                    <a:pt x="879" y="0"/>
                    <a:pt x="1" y="20"/>
                    <a:pt x="1" y="40"/>
                  </a:cubicBezTo>
                  <a:cubicBezTo>
                    <a:pt x="1" y="69"/>
                    <a:pt x="879" y="89"/>
                    <a:pt x="1964" y="89"/>
                  </a:cubicBezTo>
                  <a:cubicBezTo>
                    <a:pt x="3049" y="89"/>
                    <a:pt x="3928" y="69"/>
                    <a:pt x="3928" y="40"/>
                  </a:cubicBezTo>
                  <a:cubicBezTo>
                    <a:pt x="3928" y="20"/>
                    <a:pt x="3049" y="0"/>
                    <a:pt x="19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6"/>
            <p:cNvSpPr/>
            <p:nvPr/>
          </p:nvSpPr>
          <p:spPr>
            <a:xfrm>
              <a:off x="2183560" y="723900"/>
              <a:ext cx="17702" cy="130435"/>
            </a:xfrm>
            <a:custGeom>
              <a:avLst/>
              <a:gdLst/>
              <a:ahLst/>
              <a:cxnLst/>
              <a:rect l="l" t="t" r="r" b="b"/>
              <a:pathLst>
                <a:path w="296" h="2181" extrusionOk="0">
                  <a:moveTo>
                    <a:pt x="0" y="0"/>
                  </a:moveTo>
                  <a:lnTo>
                    <a:pt x="0" y="2181"/>
                  </a:lnTo>
                  <a:lnTo>
                    <a:pt x="296" y="79"/>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6"/>
            <p:cNvSpPr/>
            <p:nvPr/>
          </p:nvSpPr>
          <p:spPr>
            <a:xfrm>
              <a:off x="2117417" y="977529"/>
              <a:ext cx="32534" cy="19676"/>
            </a:xfrm>
            <a:custGeom>
              <a:avLst/>
              <a:gdLst/>
              <a:ahLst/>
              <a:cxnLst/>
              <a:rect l="l" t="t" r="r" b="b"/>
              <a:pathLst>
                <a:path w="544" h="329" extrusionOk="0">
                  <a:moveTo>
                    <a:pt x="521" y="1"/>
                  </a:moveTo>
                  <a:cubicBezTo>
                    <a:pt x="498" y="1"/>
                    <a:pt x="377" y="67"/>
                    <a:pt x="248" y="150"/>
                  </a:cubicBezTo>
                  <a:cubicBezTo>
                    <a:pt x="119" y="229"/>
                    <a:pt x="1" y="298"/>
                    <a:pt x="1" y="318"/>
                  </a:cubicBezTo>
                  <a:cubicBezTo>
                    <a:pt x="3" y="325"/>
                    <a:pt x="13" y="329"/>
                    <a:pt x="30" y="329"/>
                  </a:cubicBezTo>
                  <a:cubicBezTo>
                    <a:pt x="80" y="329"/>
                    <a:pt x="188" y="293"/>
                    <a:pt x="307" y="219"/>
                  </a:cubicBezTo>
                  <a:cubicBezTo>
                    <a:pt x="455" y="130"/>
                    <a:pt x="544" y="22"/>
                    <a:pt x="524" y="2"/>
                  </a:cubicBezTo>
                  <a:cubicBezTo>
                    <a:pt x="523" y="1"/>
                    <a:pt x="522" y="1"/>
                    <a:pt x="5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6"/>
            <p:cNvSpPr/>
            <p:nvPr/>
          </p:nvSpPr>
          <p:spPr>
            <a:xfrm>
              <a:off x="1908789" y="1953600"/>
              <a:ext cx="431708" cy="5382"/>
            </a:xfrm>
            <a:custGeom>
              <a:avLst/>
              <a:gdLst/>
              <a:ahLst/>
              <a:cxnLst/>
              <a:rect l="l" t="t" r="r" b="b"/>
              <a:pathLst>
                <a:path w="10134" h="90" extrusionOk="0">
                  <a:moveTo>
                    <a:pt x="5072" y="1"/>
                  </a:moveTo>
                  <a:cubicBezTo>
                    <a:pt x="2270" y="1"/>
                    <a:pt x="1" y="21"/>
                    <a:pt x="1" y="50"/>
                  </a:cubicBezTo>
                  <a:cubicBezTo>
                    <a:pt x="1" y="70"/>
                    <a:pt x="2270" y="90"/>
                    <a:pt x="5072" y="90"/>
                  </a:cubicBezTo>
                  <a:cubicBezTo>
                    <a:pt x="7865" y="90"/>
                    <a:pt x="10134" y="70"/>
                    <a:pt x="10134" y="50"/>
                  </a:cubicBezTo>
                  <a:cubicBezTo>
                    <a:pt x="10134" y="21"/>
                    <a:pt x="7865" y="1"/>
                    <a:pt x="507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6"/>
            <p:cNvSpPr/>
            <p:nvPr/>
          </p:nvSpPr>
          <p:spPr>
            <a:xfrm>
              <a:off x="1904998" y="2274618"/>
              <a:ext cx="431751" cy="5382"/>
            </a:xfrm>
            <a:custGeom>
              <a:avLst/>
              <a:gdLst/>
              <a:ahLst/>
              <a:cxnLst/>
              <a:rect l="l" t="t" r="r" b="b"/>
              <a:pathLst>
                <a:path w="10135" h="90" extrusionOk="0">
                  <a:moveTo>
                    <a:pt x="5072" y="0"/>
                  </a:moveTo>
                  <a:cubicBezTo>
                    <a:pt x="2270" y="0"/>
                    <a:pt x="1" y="20"/>
                    <a:pt x="1" y="40"/>
                  </a:cubicBezTo>
                  <a:cubicBezTo>
                    <a:pt x="1" y="70"/>
                    <a:pt x="2270" y="89"/>
                    <a:pt x="5072" y="89"/>
                  </a:cubicBezTo>
                  <a:cubicBezTo>
                    <a:pt x="7865" y="89"/>
                    <a:pt x="10134" y="70"/>
                    <a:pt x="10134" y="40"/>
                  </a:cubicBezTo>
                  <a:cubicBezTo>
                    <a:pt x="10134" y="20"/>
                    <a:pt x="7865" y="0"/>
                    <a:pt x="507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6"/>
            <p:cNvSpPr/>
            <p:nvPr/>
          </p:nvSpPr>
          <p:spPr>
            <a:xfrm>
              <a:off x="2297427" y="908575"/>
              <a:ext cx="8911" cy="27809"/>
            </a:xfrm>
            <a:custGeom>
              <a:avLst/>
              <a:gdLst/>
              <a:ahLst/>
              <a:cxnLst/>
              <a:rect l="l" t="t" r="r" b="b"/>
              <a:pathLst>
                <a:path w="149" h="465" extrusionOk="0">
                  <a:moveTo>
                    <a:pt x="89" y="0"/>
                  </a:moveTo>
                  <a:cubicBezTo>
                    <a:pt x="69" y="0"/>
                    <a:pt x="50" y="99"/>
                    <a:pt x="40" y="227"/>
                  </a:cubicBezTo>
                  <a:cubicBezTo>
                    <a:pt x="20" y="356"/>
                    <a:pt x="0" y="464"/>
                    <a:pt x="20" y="464"/>
                  </a:cubicBezTo>
                  <a:cubicBezTo>
                    <a:pt x="21" y="465"/>
                    <a:pt x="22" y="465"/>
                    <a:pt x="23" y="465"/>
                  </a:cubicBezTo>
                  <a:cubicBezTo>
                    <a:pt x="46" y="465"/>
                    <a:pt x="100" y="378"/>
                    <a:pt x="119" y="247"/>
                  </a:cubicBezTo>
                  <a:cubicBezTo>
                    <a:pt x="148" y="109"/>
                    <a:pt x="119" y="0"/>
                    <a:pt x="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6"/>
            <p:cNvSpPr/>
            <p:nvPr/>
          </p:nvSpPr>
          <p:spPr>
            <a:xfrm>
              <a:off x="1760446" y="1436107"/>
              <a:ext cx="352909" cy="214281"/>
            </a:xfrm>
            <a:custGeom>
              <a:avLst/>
              <a:gdLst/>
              <a:ahLst/>
              <a:cxnLst/>
              <a:rect l="l" t="t" r="r" b="b"/>
              <a:pathLst>
                <a:path w="5901" h="3583" extrusionOk="0">
                  <a:moveTo>
                    <a:pt x="5151" y="0"/>
                  </a:moveTo>
                  <a:lnTo>
                    <a:pt x="0" y="99"/>
                  </a:lnTo>
                  <a:lnTo>
                    <a:pt x="819" y="3582"/>
                  </a:lnTo>
                  <a:lnTo>
                    <a:pt x="5901" y="3464"/>
                  </a:lnTo>
                  <a:lnTo>
                    <a:pt x="515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6"/>
            <p:cNvSpPr/>
            <p:nvPr/>
          </p:nvSpPr>
          <p:spPr>
            <a:xfrm>
              <a:off x="1996493" y="1492144"/>
              <a:ext cx="164105" cy="119849"/>
            </a:xfrm>
            <a:custGeom>
              <a:avLst/>
              <a:gdLst/>
              <a:ahLst/>
              <a:cxnLst/>
              <a:rect l="l" t="t" r="r" b="b"/>
              <a:pathLst>
                <a:path w="2744" h="2004" extrusionOk="0">
                  <a:moveTo>
                    <a:pt x="1500" y="1"/>
                  </a:moveTo>
                  <a:lnTo>
                    <a:pt x="1500" y="494"/>
                  </a:lnTo>
                  <a:lnTo>
                    <a:pt x="119" y="494"/>
                  </a:lnTo>
                  <a:cubicBezTo>
                    <a:pt x="0" y="918"/>
                    <a:pt x="701" y="1007"/>
                    <a:pt x="701" y="1007"/>
                  </a:cubicBezTo>
                  <a:cubicBezTo>
                    <a:pt x="750" y="1570"/>
                    <a:pt x="1224" y="2004"/>
                    <a:pt x="1786" y="2004"/>
                  </a:cubicBezTo>
                  <a:lnTo>
                    <a:pt x="2743" y="2004"/>
                  </a:lnTo>
                  <a:lnTo>
                    <a:pt x="2743" y="790"/>
                  </a:lnTo>
                  <a:cubicBezTo>
                    <a:pt x="2497" y="1"/>
                    <a:pt x="1500" y="1"/>
                    <a:pt x="1500"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6"/>
            <p:cNvSpPr/>
            <p:nvPr/>
          </p:nvSpPr>
          <p:spPr>
            <a:xfrm>
              <a:off x="2138707" y="1302744"/>
              <a:ext cx="435500" cy="317923"/>
            </a:xfrm>
            <a:custGeom>
              <a:avLst/>
              <a:gdLst/>
              <a:ahLst/>
              <a:cxnLst/>
              <a:rect l="l" t="t" r="r" b="b"/>
              <a:pathLst>
                <a:path w="7282" h="5316" extrusionOk="0">
                  <a:moveTo>
                    <a:pt x="5664" y="1"/>
                  </a:moveTo>
                  <a:lnTo>
                    <a:pt x="3710" y="1382"/>
                  </a:lnTo>
                  <a:lnTo>
                    <a:pt x="4371" y="2892"/>
                  </a:lnTo>
                  <a:lnTo>
                    <a:pt x="0" y="3306"/>
                  </a:lnTo>
                  <a:lnTo>
                    <a:pt x="0" y="5299"/>
                  </a:lnTo>
                  <a:cubicBezTo>
                    <a:pt x="46" y="5311"/>
                    <a:pt x="1166" y="5315"/>
                    <a:pt x="2514" y="5315"/>
                  </a:cubicBezTo>
                  <a:cubicBezTo>
                    <a:pt x="3467" y="5315"/>
                    <a:pt x="4534" y="5313"/>
                    <a:pt x="5417" y="5309"/>
                  </a:cubicBezTo>
                  <a:cubicBezTo>
                    <a:pt x="6443" y="5309"/>
                    <a:pt x="7282" y="4470"/>
                    <a:pt x="7282" y="3444"/>
                  </a:cubicBezTo>
                  <a:cubicBezTo>
                    <a:pt x="7282" y="3355"/>
                    <a:pt x="7262" y="3257"/>
                    <a:pt x="7223" y="3178"/>
                  </a:cubicBezTo>
                  <a:lnTo>
                    <a:pt x="56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6"/>
            <p:cNvSpPr/>
            <p:nvPr/>
          </p:nvSpPr>
          <p:spPr>
            <a:xfrm>
              <a:off x="2138707" y="1616656"/>
              <a:ext cx="287423" cy="5382"/>
            </a:xfrm>
            <a:custGeom>
              <a:avLst/>
              <a:gdLst/>
              <a:ahLst/>
              <a:cxnLst/>
              <a:rect l="l" t="t" r="r" b="b"/>
              <a:pathLst>
                <a:path w="4806" h="90" extrusionOk="0">
                  <a:moveTo>
                    <a:pt x="2408" y="1"/>
                  </a:moveTo>
                  <a:cubicBezTo>
                    <a:pt x="1076" y="1"/>
                    <a:pt x="0" y="21"/>
                    <a:pt x="0" y="40"/>
                  </a:cubicBezTo>
                  <a:cubicBezTo>
                    <a:pt x="0" y="70"/>
                    <a:pt x="1076" y="90"/>
                    <a:pt x="2408" y="90"/>
                  </a:cubicBezTo>
                  <a:cubicBezTo>
                    <a:pt x="3730" y="90"/>
                    <a:pt x="4805" y="70"/>
                    <a:pt x="4805" y="40"/>
                  </a:cubicBezTo>
                  <a:cubicBezTo>
                    <a:pt x="4805" y="21"/>
                    <a:pt x="3730" y="1"/>
                    <a:pt x="240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6"/>
            <p:cNvSpPr/>
            <p:nvPr/>
          </p:nvSpPr>
          <p:spPr>
            <a:xfrm>
              <a:off x="2140441" y="1475219"/>
              <a:ext cx="259733" cy="27450"/>
            </a:xfrm>
            <a:custGeom>
              <a:avLst/>
              <a:gdLst/>
              <a:ahLst/>
              <a:cxnLst/>
              <a:rect l="l" t="t" r="r" b="b"/>
              <a:pathLst>
                <a:path w="4343" h="459" extrusionOk="0">
                  <a:moveTo>
                    <a:pt x="4253" y="0"/>
                  </a:moveTo>
                  <a:cubicBezTo>
                    <a:pt x="4224" y="0"/>
                    <a:pt x="4194" y="3"/>
                    <a:pt x="4165" y="8"/>
                  </a:cubicBezTo>
                  <a:cubicBezTo>
                    <a:pt x="4056" y="8"/>
                    <a:pt x="3898" y="17"/>
                    <a:pt x="3701" y="37"/>
                  </a:cubicBezTo>
                  <a:cubicBezTo>
                    <a:pt x="3306" y="67"/>
                    <a:pt x="2763" y="126"/>
                    <a:pt x="2171" y="185"/>
                  </a:cubicBezTo>
                  <a:cubicBezTo>
                    <a:pt x="1570" y="244"/>
                    <a:pt x="1027" y="304"/>
                    <a:pt x="632" y="353"/>
                  </a:cubicBezTo>
                  <a:cubicBezTo>
                    <a:pt x="435" y="383"/>
                    <a:pt x="277" y="402"/>
                    <a:pt x="168" y="412"/>
                  </a:cubicBezTo>
                  <a:cubicBezTo>
                    <a:pt x="109" y="422"/>
                    <a:pt x="60" y="432"/>
                    <a:pt x="1" y="452"/>
                  </a:cubicBezTo>
                  <a:cubicBezTo>
                    <a:pt x="30" y="457"/>
                    <a:pt x="60" y="459"/>
                    <a:pt x="90" y="459"/>
                  </a:cubicBezTo>
                  <a:cubicBezTo>
                    <a:pt x="119" y="459"/>
                    <a:pt x="149" y="457"/>
                    <a:pt x="178" y="452"/>
                  </a:cubicBezTo>
                  <a:cubicBezTo>
                    <a:pt x="287" y="442"/>
                    <a:pt x="445" y="432"/>
                    <a:pt x="642" y="412"/>
                  </a:cubicBezTo>
                  <a:cubicBezTo>
                    <a:pt x="1037" y="383"/>
                    <a:pt x="1579" y="333"/>
                    <a:pt x="2181" y="274"/>
                  </a:cubicBezTo>
                  <a:cubicBezTo>
                    <a:pt x="2773" y="205"/>
                    <a:pt x="3316" y="146"/>
                    <a:pt x="3711" y="96"/>
                  </a:cubicBezTo>
                  <a:cubicBezTo>
                    <a:pt x="3908" y="77"/>
                    <a:pt x="4066" y="57"/>
                    <a:pt x="4174" y="37"/>
                  </a:cubicBezTo>
                  <a:cubicBezTo>
                    <a:pt x="4234" y="37"/>
                    <a:pt x="4283" y="17"/>
                    <a:pt x="4342" y="8"/>
                  </a:cubicBezTo>
                  <a:cubicBezTo>
                    <a:pt x="4313" y="3"/>
                    <a:pt x="4283" y="0"/>
                    <a:pt x="42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6"/>
            <p:cNvSpPr/>
            <p:nvPr/>
          </p:nvSpPr>
          <p:spPr>
            <a:xfrm>
              <a:off x="2397718" y="1473186"/>
              <a:ext cx="42581" cy="52090"/>
            </a:xfrm>
            <a:custGeom>
              <a:avLst/>
              <a:gdLst/>
              <a:ahLst/>
              <a:cxnLst/>
              <a:rect l="l" t="t" r="r" b="b"/>
              <a:pathLst>
                <a:path w="712" h="871" extrusionOk="0">
                  <a:moveTo>
                    <a:pt x="25" y="0"/>
                  </a:moveTo>
                  <a:cubicBezTo>
                    <a:pt x="23" y="0"/>
                    <a:pt x="22" y="1"/>
                    <a:pt x="20" y="2"/>
                  </a:cubicBezTo>
                  <a:cubicBezTo>
                    <a:pt x="1" y="22"/>
                    <a:pt x="168" y="199"/>
                    <a:pt x="356" y="436"/>
                  </a:cubicBezTo>
                  <a:cubicBezTo>
                    <a:pt x="529" y="677"/>
                    <a:pt x="665" y="871"/>
                    <a:pt x="690" y="871"/>
                  </a:cubicBezTo>
                  <a:cubicBezTo>
                    <a:pt x="690" y="871"/>
                    <a:pt x="691" y="871"/>
                    <a:pt x="691" y="870"/>
                  </a:cubicBezTo>
                  <a:cubicBezTo>
                    <a:pt x="711" y="861"/>
                    <a:pt x="603" y="634"/>
                    <a:pt x="415" y="387"/>
                  </a:cubicBezTo>
                  <a:cubicBezTo>
                    <a:pt x="248" y="154"/>
                    <a:pt x="62" y="0"/>
                    <a:pt x="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6"/>
            <p:cNvSpPr/>
            <p:nvPr/>
          </p:nvSpPr>
          <p:spPr>
            <a:xfrm>
              <a:off x="2400708" y="1472109"/>
              <a:ext cx="56695" cy="24341"/>
            </a:xfrm>
            <a:custGeom>
              <a:avLst/>
              <a:gdLst/>
              <a:ahLst/>
              <a:cxnLst/>
              <a:rect l="l" t="t" r="r" b="b"/>
              <a:pathLst>
                <a:path w="948" h="407" extrusionOk="0">
                  <a:moveTo>
                    <a:pt x="90" y="1"/>
                  </a:moveTo>
                  <a:cubicBezTo>
                    <a:pt x="34" y="1"/>
                    <a:pt x="0" y="9"/>
                    <a:pt x="0" y="20"/>
                  </a:cubicBezTo>
                  <a:cubicBezTo>
                    <a:pt x="0" y="40"/>
                    <a:pt x="227" y="69"/>
                    <a:pt x="484" y="178"/>
                  </a:cubicBezTo>
                  <a:cubicBezTo>
                    <a:pt x="723" y="279"/>
                    <a:pt x="894" y="407"/>
                    <a:pt x="924" y="407"/>
                  </a:cubicBezTo>
                  <a:cubicBezTo>
                    <a:pt x="926" y="407"/>
                    <a:pt x="927" y="406"/>
                    <a:pt x="928" y="405"/>
                  </a:cubicBezTo>
                  <a:cubicBezTo>
                    <a:pt x="947" y="395"/>
                    <a:pt x="780" y="208"/>
                    <a:pt x="513" y="99"/>
                  </a:cubicBezTo>
                  <a:cubicBezTo>
                    <a:pt x="346" y="25"/>
                    <a:pt x="186" y="1"/>
                    <a:pt x="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6"/>
            <p:cNvSpPr/>
            <p:nvPr/>
          </p:nvSpPr>
          <p:spPr>
            <a:xfrm>
              <a:off x="1909119" y="1496270"/>
              <a:ext cx="18360" cy="18958"/>
            </a:xfrm>
            <a:custGeom>
              <a:avLst/>
              <a:gdLst/>
              <a:ahLst/>
              <a:cxnLst/>
              <a:rect l="l" t="t" r="r" b="b"/>
              <a:pathLst>
                <a:path w="307" h="317" extrusionOk="0">
                  <a:moveTo>
                    <a:pt x="149" y="1"/>
                  </a:moveTo>
                  <a:cubicBezTo>
                    <a:pt x="70" y="1"/>
                    <a:pt x="1" y="70"/>
                    <a:pt x="1" y="159"/>
                  </a:cubicBezTo>
                  <a:cubicBezTo>
                    <a:pt x="1" y="248"/>
                    <a:pt x="70" y="317"/>
                    <a:pt x="149" y="317"/>
                  </a:cubicBezTo>
                  <a:cubicBezTo>
                    <a:pt x="238" y="317"/>
                    <a:pt x="307" y="248"/>
                    <a:pt x="307" y="159"/>
                  </a:cubicBezTo>
                  <a:cubicBezTo>
                    <a:pt x="307" y="70"/>
                    <a:pt x="238" y="1"/>
                    <a:pt x="14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6"/>
            <p:cNvSpPr/>
            <p:nvPr/>
          </p:nvSpPr>
          <p:spPr>
            <a:xfrm>
              <a:off x="2244919" y="1350528"/>
              <a:ext cx="87375" cy="23085"/>
            </a:xfrm>
            <a:custGeom>
              <a:avLst/>
              <a:gdLst/>
              <a:ahLst/>
              <a:cxnLst/>
              <a:rect l="l" t="t" r="r" b="b"/>
              <a:pathLst>
                <a:path w="1461" h="386" extrusionOk="0">
                  <a:moveTo>
                    <a:pt x="0" y="1"/>
                  </a:moveTo>
                  <a:lnTo>
                    <a:pt x="0" y="386"/>
                  </a:lnTo>
                  <a:lnTo>
                    <a:pt x="1461" y="386"/>
                  </a:lnTo>
                  <a:lnTo>
                    <a:pt x="146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6"/>
            <p:cNvSpPr/>
            <p:nvPr/>
          </p:nvSpPr>
          <p:spPr>
            <a:xfrm>
              <a:off x="1671936" y="1269074"/>
              <a:ext cx="54363" cy="67998"/>
            </a:xfrm>
            <a:custGeom>
              <a:avLst/>
              <a:gdLst/>
              <a:ahLst/>
              <a:cxnLst/>
              <a:rect l="l" t="t" r="r" b="b"/>
              <a:pathLst>
                <a:path w="909" h="1137" extrusionOk="0">
                  <a:moveTo>
                    <a:pt x="885" y="0"/>
                  </a:moveTo>
                  <a:cubicBezTo>
                    <a:pt x="853" y="0"/>
                    <a:pt x="652" y="240"/>
                    <a:pt x="415" y="534"/>
                  </a:cubicBezTo>
                  <a:cubicBezTo>
                    <a:pt x="178" y="850"/>
                    <a:pt x="0" y="1116"/>
                    <a:pt x="20" y="1136"/>
                  </a:cubicBezTo>
                  <a:cubicBezTo>
                    <a:pt x="20" y="1136"/>
                    <a:pt x="20" y="1136"/>
                    <a:pt x="21" y="1136"/>
                  </a:cubicBezTo>
                  <a:cubicBezTo>
                    <a:pt x="39" y="1136"/>
                    <a:pt x="252" y="903"/>
                    <a:pt x="484" y="593"/>
                  </a:cubicBezTo>
                  <a:cubicBezTo>
                    <a:pt x="730" y="277"/>
                    <a:pt x="908" y="11"/>
                    <a:pt x="888" y="1"/>
                  </a:cubicBezTo>
                  <a:cubicBezTo>
                    <a:pt x="888" y="0"/>
                    <a:pt x="887" y="0"/>
                    <a:pt x="8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6"/>
            <p:cNvSpPr/>
            <p:nvPr/>
          </p:nvSpPr>
          <p:spPr>
            <a:xfrm>
              <a:off x="1667212" y="1264828"/>
              <a:ext cx="60822" cy="36302"/>
            </a:xfrm>
            <a:custGeom>
              <a:avLst/>
              <a:gdLst/>
              <a:ahLst/>
              <a:cxnLst/>
              <a:rect l="l" t="t" r="r" b="b"/>
              <a:pathLst>
                <a:path w="1017" h="607" extrusionOk="0">
                  <a:moveTo>
                    <a:pt x="999" y="0"/>
                  </a:moveTo>
                  <a:cubicBezTo>
                    <a:pt x="955" y="0"/>
                    <a:pt x="721" y="79"/>
                    <a:pt x="464" y="230"/>
                  </a:cubicBezTo>
                  <a:cubicBezTo>
                    <a:pt x="188" y="398"/>
                    <a:pt x="0" y="595"/>
                    <a:pt x="20" y="605"/>
                  </a:cubicBezTo>
                  <a:cubicBezTo>
                    <a:pt x="21" y="606"/>
                    <a:pt x="23" y="607"/>
                    <a:pt x="26" y="607"/>
                  </a:cubicBezTo>
                  <a:cubicBezTo>
                    <a:pt x="65" y="607"/>
                    <a:pt x="263" y="467"/>
                    <a:pt x="513" y="309"/>
                  </a:cubicBezTo>
                  <a:cubicBezTo>
                    <a:pt x="790" y="141"/>
                    <a:pt x="1017" y="33"/>
                    <a:pt x="1007" y="3"/>
                  </a:cubicBezTo>
                  <a:cubicBezTo>
                    <a:pt x="1007" y="1"/>
                    <a:pt x="1004" y="0"/>
                    <a:pt x="9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21" name="Google Shape;2121;p36"/>
          <p:cNvCxnSpPr/>
          <p:nvPr/>
        </p:nvCxnSpPr>
        <p:spPr>
          <a:xfrm>
            <a:off x="7750450" y="2659975"/>
            <a:ext cx="0" cy="420600"/>
          </a:xfrm>
          <a:prstGeom prst="straightConnector1">
            <a:avLst/>
          </a:prstGeom>
          <a:noFill/>
          <a:ln w="9525" cap="flat" cmpd="sng">
            <a:solidFill>
              <a:schemeClr val="accent1"/>
            </a:solidFill>
            <a:prstDash val="solid"/>
            <a:round/>
            <a:headEnd type="none" w="med" len="med"/>
            <a:tailEnd type="diamond" w="med" len="med"/>
          </a:ln>
        </p:spPr>
      </p:cxnSp>
      <p:cxnSp>
        <p:nvCxnSpPr>
          <p:cNvPr id="2120" name="Google Shape;2120;p36"/>
          <p:cNvCxnSpPr/>
          <p:nvPr/>
        </p:nvCxnSpPr>
        <p:spPr>
          <a:xfrm>
            <a:off x="5630625" y="2659975"/>
            <a:ext cx="0" cy="420600"/>
          </a:xfrm>
          <a:prstGeom prst="straightConnector1">
            <a:avLst/>
          </a:prstGeom>
          <a:noFill/>
          <a:ln w="9525" cap="flat" cmpd="sng">
            <a:solidFill>
              <a:schemeClr val="accent1"/>
            </a:solidFill>
            <a:prstDash val="solid"/>
            <a:round/>
            <a:headEnd type="none" w="med" len="med"/>
            <a:tailEnd type="diamond" w="med" len="med"/>
          </a:ln>
        </p:spPr>
      </p:cxnSp>
      <p:cxnSp>
        <p:nvCxnSpPr>
          <p:cNvPr id="2119" name="Google Shape;2119;p36"/>
          <p:cNvCxnSpPr/>
          <p:nvPr/>
        </p:nvCxnSpPr>
        <p:spPr>
          <a:xfrm>
            <a:off x="3510800" y="2659975"/>
            <a:ext cx="0" cy="420600"/>
          </a:xfrm>
          <a:prstGeom prst="straightConnector1">
            <a:avLst/>
          </a:prstGeom>
          <a:noFill/>
          <a:ln w="9525" cap="flat" cmpd="sng">
            <a:solidFill>
              <a:schemeClr val="accent1"/>
            </a:solidFill>
            <a:prstDash val="solid"/>
            <a:round/>
            <a:headEnd type="none" w="med" len="med"/>
            <a:tailEnd type="diamond" w="med" len="med"/>
          </a:ln>
        </p:spPr>
      </p:cxnSp>
      <p:cxnSp>
        <p:nvCxnSpPr>
          <p:cNvPr id="2118" name="Google Shape;2118;p36"/>
          <p:cNvCxnSpPr/>
          <p:nvPr/>
        </p:nvCxnSpPr>
        <p:spPr>
          <a:xfrm>
            <a:off x="1390975" y="2659975"/>
            <a:ext cx="0" cy="420600"/>
          </a:xfrm>
          <a:prstGeom prst="straightConnector1">
            <a:avLst/>
          </a:prstGeom>
          <a:noFill/>
          <a:ln w="9525" cap="flat" cmpd="sng">
            <a:solidFill>
              <a:schemeClr val="accent1"/>
            </a:solidFill>
            <a:prstDash val="solid"/>
            <a:round/>
            <a:headEnd type="none" w="med" len="med"/>
            <a:tailEnd type="diamond" w="med" len="med"/>
          </a:ln>
        </p:spPr>
      </p:cxnSp>
    </p:spTree>
  </p:cSld>
  <p:clrMapOvr>
    <a:masterClrMapping/>
  </p:clrMapOvr>
</p:sld>
</file>

<file path=ppt/theme/theme1.xml><?xml version="1.0" encoding="utf-8"?>
<a:theme xmlns:a="http://schemas.openxmlformats.org/drawingml/2006/main" name="Use of Technology Thesis by Slidesgo ">
  <a:themeElements>
    <a:clrScheme name="Simple Light">
      <a:dk1>
        <a:srgbClr val="FFFFFF"/>
      </a:dk1>
      <a:lt1>
        <a:srgbClr val="133B96"/>
      </a:lt1>
      <a:dk2>
        <a:srgbClr val="595959"/>
      </a:dk2>
      <a:lt2>
        <a:srgbClr val="EEEEEE"/>
      </a:lt2>
      <a:accent1>
        <a:srgbClr val="407BFF"/>
      </a:accent1>
      <a:accent2>
        <a:srgbClr val="A4C1FF"/>
      </a:accent2>
      <a:accent3>
        <a:srgbClr val="0A1F4F"/>
      </a:accent3>
      <a:accent4>
        <a:srgbClr val="3D6FE0"/>
      </a:accent4>
      <a:accent5>
        <a:srgbClr val="407BFF"/>
      </a:accent5>
      <a:accent6>
        <a:srgbClr val="407B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TotalTime>
  <Words>357</Words>
  <Application>Microsoft Macintosh PowerPoint</Application>
  <PresentationFormat>On-screen Show (16:9)</PresentationFormat>
  <Paragraphs>54</Paragraphs>
  <Slides>13</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Abadi</vt:lpstr>
      <vt:lpstr>Arial</vt:lpstr>
      <vt:lpstr>Nanum Gothic Coding</vt:lpstr>
      <vt:lpstr>Fira Sans Condensed Medium</vt:lpstr>
      <vt:lpstr>Helvetica</vt:lpstr>
      <vt:lpstr>Roboto Slab Regular</vt:lpstr>
      <vt:lpstr>Teko</vt:lpstr>
      <vt:lpstr>Fira Sans Extra Condensed Medium</vt:lpstr>
      <vt:lpstr>Use of Technology Thesis by Slidesgo </vt:lpstr>
      <vt:lpstr>EDITORS</vt:lpstr>
      <vt:lpstr>PowerPoint Presentation</vt:lpstr>
      <vt:lpstr>PROJECT DESCRIPTION</vt:lpstr>
      <vt:lpstr>CLASS HIERARCHY</vt:lpstr>
      <vt:lpstr>PowerPoint Presentation</vt:lpstr>
      <vt:lpstr>User Menu</vt:lpstr>
      <vt:lpstr>List Editors</vt:lpstr>
      <vt:lpstr>List Companies</vt:lpstr>
      <vt:lpstr>Search: Search menu for Companies and Editors </vt:lpstr>
      <vt:lpstr>COLLECTIONS</vt:lpstr>
      <vt:lpstr>PowerPoint Presentation</vt:lpstr>
      <vt:lpstr>Handling the data</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EDITORS</dc:title>
  <dc:creator>Prerna Khatri</dc:creator>
  <cp:lastModifiedBy>Prerna Khatri</cp:lastModifiedBy>
  <cp:revision>4</cp:revision>
  <dcterms:created xsi:type="dcterms:W3CDTF">2020-04-19T10:08:27Z</dcterms:created>
  <dcterms:modified xsi:type="dcterms:W3CDTF">2020-04-21T12:36:36Z</dcterms:modified>
</cp:coreProperties>
</file>